
<file path=[Content_Types].xml><?xml version="1.0" encoding="utf-8"?>
<Types xmlns="http://schemas.openxmlformats.org/package/2006/content-types">
  <Default Extension="xml" ContentType="application/vnd.openxmlformats-officedocument.presentationml.presentation.main+xml"/>
  <Default Extension="jpg" ContentType="image/jpeg"/>
  <Default Extension="png" ContentType="image/png"/>
  <Default Extension="rels" ContentType="application/vnd.openxmlformats-package.relationship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s/slide2.xml" ContentType="application/vnd.openxmlformats-officedocument.presentationml.slide+xml"/>
  <Override PartName="/ppt/slideLayouts/slideLayout2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5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6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7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8.xml" ContentType="application/vnd.openxmlformats-officedocument.presentationml.slide+xml"/>
  <Override PartName="/ppt/slideLayouts/slideLayout8.xml" ContentType="application/vnd.openxmlformats-officedocument.presentationml.slideLayout+xml"/>
  <Override PartName="/ppt/slides/slide9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10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11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2.xml" ContentType="application/vnd.openxmlformats-officedocument.presentationml.slide+xml"/>
  <Override PartName="/ppt/slideLayouts/slideLayout12.xml" ContentType="application/vnd.openxmlformats-officedocument.presentationml.slideLayout+xml"/>
  <Override PartName="/ppt/slides/slide13.xml" ContentType="application/vnd.openxmlformats-officedocument.presentationml.slide+xml"/>
  <Override PartName="/ppt/slideLayouts/slideLayout13.xml" ContentType="application/vnd.openxmlformats-officedocument.presentationml.slideLayout+xml"/>
  <Override PartName="/ppt/slides/slide14.xml" ContentType="application/vnd.openxmlformats-officedocument.presentationml.slide+xml"/>
  <Override PartName="/ppt/slideLayouts/slideLayout14.xml" ContentType="application/vnd.openxmlformats-officedocument.presentationml.slideLayout+xml"/>
  <Override PartName="/ppt/slides/slide15.xml" ContentType="application/vnd.openxmlformats-officedocument.presentationml.slide+xml"/>
  <Override PartName="/ppt/slideLayouts/slideLayout15.xml" ContentType="application/vnd.openxmlformats-officedocument.presentationml.slideLayout+xml"/>
</Types>
</file>

<file path=_rels/.rels>&#65279;<?xml version="1.0" encoding="utf-8"?><Relationships xmlns="http://schemas.openxmlformats.org/package/2006/relationships"><Relationship Type="http://schemas.openxmlformats.org/officeDocument/2006/relationships/officeDocument" Target="/ppt/presentation.xml" Id="R60184883c8524419" /><Relationship Type="http://schemas.openxmlformats.org/officeDocument/2006/relationships/extended-properties" Target="/docProps/app.xml" Id="rId2" /><Relationship Type="http://schemas.openxmlformats.org/package/2006/relationships/metadata/core-properties" Target="/docProps/core.xml" Id="R13074e36da10437d" /><Relationship Type="http://schemas.openxmlformats.org/officeDocument/2006/relationships/custom-properties" Target="/docProps/custom.xml" Id="R7560247d4e21498a" /></Relationships>
</file>

<file path=ppt/presentation.xml><?xml version="1.0" encoding="utf-8"?>
<p:presentation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p14="http://schemas.microsoft.com/office/powerpoint/2010/main" xmlns:p15="http://schemas.microsoft.com/office/powerpoint/2012/main"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0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&#65279;<?xml version="1.0" encoding="utf-8"?><Relationships xmlns="http://schemas.openxmlformats.org/package/2006/relationships"><Relationship Type="http://schemas.openxmlformats.org/officeDocument/2006/relationships/presProps" Target="/ppt/presProps.xml" Id="rId1" /><Relationship Type="http://schemas.openxmlformats.org/officeDocument/2006/relationships/viewProps" Target="/ppt/viewProps.xml" Id="rId2" /><Relationship Type="http://schemas.openxmlformats.org/officeDocument/2006/relationships/theme" Target="/ppt/theme/theme1.xml" Id="rId3" /><Relationship Type="http://schemas.openxmlformats.org/officeDocument/2006/relationships/tableStyles" Target="/ppt/tableStyles.xml" Id="rId4" /><Relationship Type="http://schemas.openxmlformats.org/officeDocument/2006/relationships/slideMaster" Target="/ppt/slideMasters/slideMaster1.xml" Id="rId5" /><Relationship Type="http://schemas.openxmlformats.org/officeDocument/2006/relationships/slide" Target="/ppt/slides/slide1.xml" Id="rId6" /><Relationship Type="http://schemas.openxmlformats.org/officeDocument/2006/relationships/slide" Target="/ppt/slides/slide2.xml" Id="rId7" /><Relationship Type="http://schemas.openxmlformats.org/officeDocument/2006/relationships/slide" Target="/ppt/slides/slide3.xml" Id="rId8" /><Relationship Type="http://schemas.openxmlformats.org/officeDocument/2006/relationships/slide" Target="/ppt/slides/slide4.xml" Id="rId9" /><Relationship Type="http://schemas.openxmlformats.org/officeDocument/2006/relationships/slide" Target="/ppt/slides/slide5.xml" Id="rId10" /><Relationship Type="http://schemas.openxmlformats.org/officeDocument/2006/relationships/slide" Target="/ppt/slides/slide6.xml" Id="rId11" /><Relationship Type="http://schemas.openxmlformats.org/officeDocument/2006/relationships/slide" Target="/ppt/slides/slide7.xml" Id="rId12" /><Relationship Type="http://schemas.openxmlformats.org/officeDocument/2006/relationships/slide" Target="/ppt/slides/slide8.xml" Id="rId13" /><Relationship Type="http://schemas.openxmlformats.org/officeDocument/2006/relationships/slide" Target="/ppt/slides/slide9.xml" Id="rId14" /><Relationship Type="http://schemas.openxmlformats.org/officeDocument/2006/relationships/slide" Target="/ppt/slides/slide10.xml" Id="rId15" /><Relationship Type="http://schemas.openxmlformats.org/officeDocument/2006/relationships/slide" Target="/ppt/slides/slide11.xml" Id="rId16" /><Relationship Type="http://schemas.openxmlformats.org/officeDocument/2006/relationships/slide" Target="/ppt/slides/slide12.xml" Id="rId17" /><Relationship Type="http://schemas.openxmlformats.org/officeDocument/2006/relationships/slide" Target="/ppt/slides/slide13.xml" Id="rId18" /><Relationship Type="http://schemas.openxmlformats.org/officeDocument/2006/relationships/slide" Target="/ppt/slides/slide14.xml" Id="rId19" /><Relationship Type="http://schemas.openxmlformats.org/officeDocument/2006/relationships/slide" Target="/ppt/slides/slide15.xml" Id="rId20" /></Relationship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6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7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8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9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0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3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4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_rels/slideLayout15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Id1" /></Relationships>
</file>

<file path=ppt/slideLayouts/slideLayout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6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7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8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9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0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1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2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3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4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Layouts/slideLayout15.xml><?xml version="1.0" encoding="utf-8"?>
<p:sldLayout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23191420"/>
      </p:ext>
    </p:extLst>
  </p:cSld>
  <p:clrMapOvr>
    <a:masterClrMapping/>
  </p:clrMapOvr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theme" Target="/ppt/theme/theme1.xml" Id="rId2" /><Relationship Type="http://schemas.openxmlformats.org/officeDocument/2006/relationships/slideLayout" Target="/ppt/slideLayouts/slideLayout2.xml" Id="rId3" /><Relationship Type="http://schemas.openxmlformats.org/officeDocument/2006/relationships/slideLayout" Target="/ppt/slideLayouts/slideLayout3.xml" Id="rId4" /><Relationship Type="http://schemas.openxmlformats.org/officeDocument/2006/relationships/slideLayout" Target="/ppt/slideLayouts/slideLayout4.xml" Id="rId5" /><Relationship Type="http://schemas.openxmlformats.org/officeDocument/2006/relationships/slideLayout" Target="/ppt/slideLayouts/slideLayout5.xml" Id="rId6" /><Relationship Type="http://schemas.openxmlformats.org/officeDocument/2006/relationships/slideLayout" Target="/ppt/slideLayouts/slideLayout6.xml" Id="rId7" /><Relationship Type="http://schemas.openxmlformats.org/officeDocument/2006/relationships/slideLayout" Target="/ppt/slideLayouts/slideLayout7.xml" Id="rId8" /><Relationship Type="http://schemas.openxmlformats.org/officeDocument/2006/relationships/slideLayout" Target="/ppt/slideLayouts/slideLayout8.xml" Id="rId9" /><Relationship Type="http://schemas.openxmlformats.org/officeDocument/2006/relationships/slideLayout" Target="/ppt/slideLayouts/slideLayout9.xml" Id="rId10" /><Relationship Type="http://schemas.openxmlformats.org/officeDocument/2006/relationships/slideLayout" Target="/ppt/slideLayouts/slideLayout10.xml" Id="rId11" /><Relationship Type="http://schemas.openxmlformats.org/officeDocument/2006/relationships/slideLayout" Target="/ppt/slideLayouts/slideLayout11.xml" Id="rId12" /><Relationship Type="http://schemas.openxmlformats.org/officeDocument/2006/relationships/slideLayout" Target="/ppt/slideLayouts/slideLayout12.xml" Id="rId13" /><Relationship Type="http://schemas.openxmlformats.org/officeDocument/2006/relationships/slideLayout" Target="/ppt/slideLayouts/slideLayout13.xml" Id="rId14" /><Relationship Type="http://schemas.openxmlformats.org/officeDocument/2006/relationships/slideLayout" Target="/ppt/slideLayouts/slideLayout14.xml" Id="rId15" /><Relationship Type="http://schemas.openxmlformats.org/officeDocument/2006/relationships/slideLayout" Target="/ppt/slideLayouts/slideLayout15.xml" Id="rId16" /></Relationships>
</file>

<file path=ppt/slideMasters/slideMaster1.xml><?xml version="1.0" encoding="utf-8"?>
<p:sldMaster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33735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  <p:sldLayoutId id="2147483662" r:id="rId15"/>
    <p:sldLayoutId id="2147483663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Id1" /><Relationship Type="http://schemas.openxmlformats.org/officeDocument/2006/relationships/image" Target="/ppt/media/image.jpg" Id="rId2" /><Relationship Type="http://schemas.openxmlformats.org/officeDocument/2006/relationships/image" Target="/ppt/media/image.png" Id="rId3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Id1" /><Relationship Type="http://schemas.openxmlformats.org/officeDocument/2006/relationships/image" Target="/ppt/media/image2.jpg" Id="rId2" /><Relationship Type="http://schemas.openxmlformats.org/officeDocument/2006/relationships/image" Target="/ppt/media/image2.png" Id="rId3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3.xml" Id="rId1" /><Relationship Type="http://schemas.openxmlformats.org/officeDocument/2006/relationships/image" Target="/ppt/media/image3.jpg" Id="rId2" /><Relationship Type="http://schemas.openxmlformats.org/officeDocument/2006/relationships/image" Target="/ppt/media/image3.png" Id="rId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4.xml" Id="rId1" /><Relationship Type="http://schemas.openxmlformats.org/officeDocument/2006/relationships/image" Target="/ppt/media/image4.jpg" Id="rId2" /><Relationship Type="http://schemas.openxmlformats.org/officeDocument/2006/relationships/image" Target="/ppt/media/image4.png" Id="rId3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5.xml" Id="rId1" /><Relationship Type="http://schemas.openxmlformats.org/officeDocument/2006/relationships/image" Target="/ppt/media/image5.jpg" Id="rId2" /><Relationship Type="http://schemas.openxmlformats.org/officeDocument/2006/relationships/image" Target="/ppt/media/image5.png" Id="rId3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6.xml" Id="rId1" /><Relationship Type="http://schemas.openxmlformats.org/officeDocument/2006/relationships/image" Target="/ppt/media/image6.jpg" Id="rId2" /><Relationship Type="http://schemas.openxmlformats.org/officeDocument/2006/relationships/image" Target="/ppt/media/image6.png" Id="rId3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7.xml" Id="rId1" /><Relationship Type="http://schemas.openxmlformats.org/officeDocument/2006/relationships/image" Target="/ppt/media/image7.jpg" Id="rId2" /><Relationship Type="http://schemas.openxmlformats.org/officeDocument/2006/relationships/image" Target="/ppt/media/image7.png" Id="rId3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8.xml" Id="rId1" /><Relationship Type="http://schemas.openxmlformats.org/officeDocument/2006/relationships/image" Target="/ppt/media/image8.jpg" Id="rId2" /><Relationship Type="http://schemas.openxmlformats.org/officeDocument/2006/relationships/image" Target="/ppt/media/image8.png" Id="rId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9.xml" Id="rId1" /><Relationship Type="http://schemas.openxmlformats.org/officeDocument/2006/relationships/image" Target="/ppt/media/image9.jpg" Id="rId2" /><Relationship Type="http://schemas.openxmlformats.org/officeDocument/2006/relationships/image" Target="/ppt/media/image9.png" Id="rId3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0.xml" Id="rId1" /><Relationship Type="http://schemas.openxmlformats.org/officeDocument/2006/relationships/image" Target="/ppt/media/image10.jpg" Id="rId2" /><Relationship Type="http://schemas.openxmlformats.org/officeDocument/2006/relationships/image" Target="/ppt/media/image10.png" Id="rId3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1.xml" Id="rId1" /><Relationship Type="http://schemas.openxmlformats.org/officeDocument/2006/relationships/image" Target="/ppt/media/image11.jpg" Id="rId2" /><Relationship Type="http://schemas.openxmlformats.org/officeDocument/2006/relationships/image" Target="/ppt/media/image11.png" Id="rId3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2.xml" Id="rId1" /><Relationship Type="http://schemas.openxmlformats.org/officeDocument/2006/relationships/image" Target="/ppt/media/image12.jpg" Id="rId2" /><Relationship Type="http://schemas.openxmlformats.org/officeDocument/2006/relationships/image" Target="/ppt/media/image13.jpg" Id="rId3" /><Relationship Type="http://schemas.openxmlformats.org/officeDocument/2006/relationships/image" Target="/ppt/media/image12.png" Id="rId4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3.xml" Id="rId1" /><Relationship Type="http://schemas.openxmlformats.org/officeDocument/2006/relationships/image" Target="/ppt/media/image14.jpg" Id="rId2" /><Relationship Type="http://schemas.openxmlformats.org/officeDocument/2006/relationships/image" Target="/ppt/media/image15.jpg" Id="rId3" /><Relationship Type="http://schemas.openxmlformats.org/officeDocument/2006/relationships/image" Target="/ppt/media/image13.png" Id="rId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4.xml" Id="rId1" /><Relationship Type="http://schemas.openxmlformats.org/officeDocument/2006/relationships/image" Target="/ppt/media/image16.jpg" Id="rId2" /><Relationship Type="http://schemas.openxmlformats.org/officeDocument/2006/relationships/image" Target="/ppt/media/image17.jpg" Id="rId3" /><Relationship Type="http://schemas.openxmlformats.org/officeDocument/2006/relationships/image" Target="/ppt/media/image14.png" Id="rId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5.xml" Id="rId1" /><Relationship Type="http://schemas.openxmlformats.org/officeDocument/2006/relationships/image" Target="/ppt/media/image18.jpg" Id="rId2" /><Relationship Type="http://schemas.openxmlformats.org/officeDocument/2006/relationships/image" Target="/ppt/media/image19.jpg" Id="rId3" /><Relationship Type="http://schemas.openxmlformats.org/officeDocument/2006/relationships/image" Target="/ppt/media/image15.png" Id="rId4" /></Relationships>
</file>

<file path=ppt/slides/slide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6623304" y="419557"/>
            <a:ext cx="5280365" cy="6018466"/>
          </a:xfrm>
          <a:prstGeom prst="roundRect">
            <a:avLst/>
          </a:prstGeom>
          <a:ln w="95250">
            <a:solidFill>
              <a:srgbClr val="FFFFFF"/>
            </a:solidFill>
          </a:ln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3" name="文本1"/>
          <p:cNvSpPr txBox="1"/>
          <p:nvPr/>
        </p:nvSpPr>
        <p:spPr>
          <a:xfrm rot="0">
            <a:off x="524704" y="2154145"/>
            <a:ext cx="5392645" cy="1057275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algn="l"/>
            <a:r>
              <a:rPr lang="zh-CN" altLang="en-US" sz="1199" b="1" i="0" dirty="0">
                <a:solidFill>
                  <a:srgbClr val="000000"/>
                </a:solidFill>
                <a:latin typeface="方正粗黑宋简体"/>
                <a:ea typeface="方正粗黑宋简体"/>
              </a:rPr>
              <a:t/>
            </a:r>
          </a:p>
          <a:p>
            <a:pPr marL="0" algn="l"/>
            <a:r>
              <a:rPr lang="zh-CN" altLang="en-US" sz="4399" b="1" i="0" dirty="0">
                <a:solidFill>
                  <a:srgbClr val="000000"/>
                </a:solidFill>
                <a:latin typeface="方正粗黑宋简体"/>
                <a:ea typeface="方正粗黑宋简体"/>
              </a:rPr>
              <a:t>兔先生的巧克力工厂</a:t>
            </a:r>
          </a:p>
        </p:txBody>
      </p:sp>
      <p:sp>
        <p:nvSpPr>
          <p:cNvPr id="4" name="文本2"/>
          <p:cNvSpPr txBox="1"/>
          <p:nvPr/>
        </p:nvSpPr>
        <p:spPr>
          <a:xfrm rot="0">
            <a:off x="524732" y="484851"/>
            <a:ext cx="4133918" cy="1153652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algn="l"/>
            <a:r>
              <a:rPr lang="zh-CN" altLang="en-US" sz="4099" b="0" i="0" dirty="0">
                <a:solidFill>
                  <a:srgbClr val="F39191"/>
                </a:solidFill>
                <a:latin typeface="华文楷体"/>
                <a:ea typeface="华文楷体"/>
              </a:rPr>
              <a:t>绘本故事</a:t>
            </a:r>
          </a:p>
        </p:txBody>
      </p:sp>
      <p:sp>
        <p:nvSpPr>
          <p:cNvPr id="5" name="文本3"/>
          <p:cNvSpPr txBox="1"/>
          <p:nvPr/>
        </p:nvSpPr>
        <p:spPr>
          <a:xfrm rot="0">
            <a:off x="524847" y="3998243"/>
            <a:ext cx="3136900" cy="1148842"/>
          </a:xfrm>
          <a:prstGeom prst="rect">
            <a:avLst/>
          </a:prstGeom>
          <a:noFill/>
        </p:spPr>
        <p:txBody>
          <a:bodyPr wrap="square" rtlCol="0" anchor="t"/>
          <a:lstStyle/>
          <a:p>
            <a:pPr marL="0" algn="l"/>
            <a:r>
              <a:rPr lang="zh-CN" altLang="en-US" sz="2899" b="0" i="0" dirty="0">
                <a:solidFill>
                  <a:srgbClr val="F39191"/>
                </a:solidFill>
                <a:latin typeface="华文楷体"/>
                <a:ea typeface="华文楷体"/>
              </a:rPr>
              <a:t>金凤区第十八小学</a:t>
            </a:r>
          </a:p>
          <a:p>
            <a:pPr marL="0" algn="l"/>
            <a:r>
              <a:rPr lang="zh-CN" altLang="en-US" sz="2899" b="0" i="0" dirty="0">
                <a:solidFill>
                  <a:srgbClr val="F39191"/>
                </a:solidFill>
                <a:latin typeface="华文楷体"/>
                <a:ea typeface="华文楷体"/>
              </a:rPr>
              <a:t>授课教师：眭晓桐</a:t>
            </a:r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52" y="-95"/>
            <a:ext cx="12191562" cy="6858333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 rot="0">
            <a:off x="9307871" y="5999658"/>
            <a:ext cx="2726813" cy="611785"/>
          </a:xfrm>
          <a:prstGeom prst="rect"/>
          <a:solidFill>
            <a:srgbClr val="E5D3E9"/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05" y="362"/>
            <a:ext cx="12191562" cy="6858000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 rot="0">
            <a:off x="9011126" y="6046565"/>
            <a:ext cx="3180759" cy="647700"/>
          </a:xfrm>
          <a:prstGeom prst="rect"/>
          <a:solidFill>
            <a:srgbClr val="E5D3E9"/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543" y="-457"/>
            <a:ext cx="12192743" cy="6858591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 rot="0">
            <a:off x="9011126" y="6046565"/>
            <a:ext cx="3180759" cy="647700"/>
          </a:xfrm>
          <a:prstGeom prst="rect"/>
          <a:solidFill>
            <a:srgbClr val="E5D3E9"/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524" y="333"/>
            <a:ext cx="12192743" cy="6858000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 rot="0">
            <a:off x="9011126" y="6046565"/>
            <a:ext cx="3180759" cy="647700"/>
          </a:xfrm>
          <a:prstGeom prst="rect"/>
          <a:solidFill>
            <a:srgbClr val="E5D3E9"/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6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-114" y="562"/>
            <a:ext cx="12192152" cy="6858000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 rot="0">
            <a:off x="9011126" y="6046565"/>
            <a:ext cx="3180759" cy="647700"/>
          </a:xfrm>
          <a:prstGeom prst="rect"/>
          <a:solidFill>
            <a:srgbClr val="E5D3E9"/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7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343" y="591"/>
            <a:ext cx="12192152" cy="6858000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 rot="0">
            <a:off x="9011126" y="6046565"/>
            <a:ext cx="3180759" cy="647700"/>
          </a:xfrm>
          <a:prstGeom prst="rect"/>
          <a:solidFill>
            <a:srgbClr val="E5D3E9"/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8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24" y="-57"/>
            <a:ext cx="12192152" cy="6858591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 rot="0">
            <a:off x="9011126" y="6046565"/>
            <a:ext cx="3180759" cy="647700"/>
          </a:xfrm>
          <a:prstGeom prst="rect"/>
          <a:solidFill>
            <a:srgbClr val="E5D3E9"/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9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505" y="400"/>
            <a:ext cx="12190962" cy="6858000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 rot="0">
            <a:off x="9011126" y="6046565"/>
            <a:ext cx="3180759" cy="647700"/>
          </a:xfrm>
          <a:prstGeom prst="rect"/>
          <a:solidFill>
            <a:srgbClr val="E5D3E9"/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0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24" y="591"/>
            <a:ext cx="12192152" cy="6858000"/>
          </a:xfrm>
          <a:prstGeom prst="rect">
            <a:avLst/>
          </a:prstGeom>
        </p:spPr>
      </p:pic>
      <p:sp>
        <p:nvSpPr>
          <p:cNvPr id="3" name="形状1"/>
          <p:cNvSpPr txBox="1"/>
          <p:nvPr/>
        </p:nvSpPr>
        <p:spPr>
          <a:xfrm rot="0">
            <a:off x="9011126" y="6046565"/>
            <a:ext cx="3180759" cy="647700"/>
          </a:xfrm>
          <a:prstGeom prst="rect"/>
          <a:solidFill>
            <a:srgbClr val="E5D3E9"/>
          </a:solidFill>
          <a:ln w="9525">
            <a:solidFill>
              <a:srgbClr val="FFFFFF">
                <a:alpha val="0"/>
              </a:srgbClr>
            </a:solidFill>
          </a:ln>
        </p:spPr>
        <p:txBody>
          <a:bodyPr wrap="square" rtlCol="0" anchor="ctr"/>
          <a:lstStyle/>
          <a:p>
            <a:pPr marL="0" algn="ctr"/>
          </a:p>
        </p:txBody>
      </p:sp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1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1329538" y="167221"/>
            <a:ext cx="9533773" cy="6524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2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06692" y="158067"/>
            <a:ext cx="5417753" cy="6467475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5775017" y="157905"/>
            <a:ext cx="6052204" cy="6400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3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20351" y="219246"/>
            <a:ext cx="5673052" cy="6315075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6190898" y="219085"/>
            <a:ext cx="5672880" cy="631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4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55470" y="201768"/>
            <a:ext cx="5731459" cy="6324600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6268279" y="201711"/>
            <a:ext cx="5553780" cy="6324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slides/slide15.xml><?xml version="1.0" encoding="utf-8"?>
<p:sld xmlns:p14="http://schemas.microsoft.com/office/powerpoint/2010/main"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4"/>
          <a:stretch>
            <a:fillRect/>
          </a:stretch>
        </a:blip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1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0">
            <a:off x="246726" y="166802"/>
            <a:ext cx="5657050" cy="6286500"/>
          </a:xfrm>
          <a:prstGeom prst="rect">
            <a:avLst/>
          </a:prstGeom>
        </p:spPr>
      </p:pic>
      <p:pic>
        <p:nvPicPr>
          <p:cNvPr id="3" name="图片2">
            <a:extLst>
              <a:ext uri="{FF2B5EF4-FFF2-40B4-BE49-F238E27FC236}">
                <a16:creationId xmlns:a16="http://schemas.microsoft.com/office/drawing/2014/main" id="{69ED34C6-1862-8A8A-03F9-2D1EFC8C32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0">
            <a:off x="6118689" y="167068"/>
            <a:ext cx="5792534" cy="628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519474"/>
      </p:ext>
    </p:extLst>
  </p:cSld>
  <p:clrMapOvr>
    <a:masterClrMapping/>
  </p:clrMapOvr>
</p:sld>
</file>

<file path=ppt/theme/theme1.xml><?xml version="1.0" encoding="utf-8"?>
<a:theme xmlns:thm15="http://schemas.microsoft.com/office/thememl/2012/main"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ap:Properties xmlns:vt="http://schemas.openxmlformats.org/officeDocument/2006/docPropsVTypes" xmlns:ap="http://schemas.openxmlformats.org/officeDocument/2006/extended-properties">
  <ap:TotalTime>0</ap:TotalTime>
  <ap:Words>0</ap:Words>
  <ap:Application>Microsoft Office PowerPoint</ap:Application>
  <ap:PresentationFormat>宽屏</ap:PresentationFormat>
  <ap:Paragraphs>0</ap:Paragraphs>
  <ap:Slides>1</ap:Slides>
  <ap:Notes>0</ap:Notes>
  <ap:HiddenSlides>0</ap:HiddenSlides>
  <ap:MMClips>0</ap:MMClips>
  <ap:ScaleCrop>false</ap:ScaleCrop>
  <ap:HeadingPairs>
    <vt:vector baseType="variant" size="6">
      <vt:variant>
        <vt:lpstr>已用的字体</vt:lpstr>
      </vt:variant>
      <vt:variant>
        <vt:i4>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ap:HeadingPairs>
  <ap:TitlesOfParts>
    <vt:vector baseType="lpstr" size="3">
      <vt:lpstr>Arial</vt:lpstr>
      <vt:lpstr>Office 主题​​</vt:lpstr>
      <vt:lpstr>PowerPoint 演示文稿</vt:lpstr>
    </vt:vector>
  </ap:TitlesOfParts>
  <ap:Company/>
  <ap:LinksUpToDate>false</ap:LinksUpToDate>
  <ap:SharedDoc>false</ap:SharedDoc>
  <ap:HyperlinksChanged>false</ap:HyperlinksChanged>
  <ap:AppVersion>16.0000</ap:AppVersion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眭晓桐</dc:creator>
  <dc:title>兔先生的巧克力工厂</dc:title>
  <revision>1</revision>
  <dcterms:created xsi:type="dcterms:W3CDTF">2024-06-21T04:35:03.8018255Z</dcterms:created>
  <dcterms:modified xsi:type="dcterms:W3CDTF">2024-06-21T04:35:03.8018298Z</dcterms:modified>
  <lastModifiedBy>眭晓桐</lastModifiedBy>
</coreProperties>
</file>

<file path=docProps/custom.xml><?xml version="1.0" encoding="utf-8"?>
<op:Properties xmlns:vt="http://schemas.openxmlformats.org/officeDocument/2006/docPropsVTypes" xmlns:op="http://schemas.openxmlformats.org/officeDocument/2006/custom-properties">
  <op:property fmtid="{D5CDD505-2E9C-101B-9397-08002B2CF9AE}" pid="2" name="ApplicationName">
    <vt:lpwstr>EasiNote5</vt:lpwstr>
  </op:property>
  <op:property fmtid="{D5CDD505-2E9C-101B-9397-08002B2CF9AE}" pid="3" name="ApplicationVersion">
    <vt:lpwstr>5.2.4.6953</vt:lpwstr>
  </op:property>
  <op:property fmtid="{D5CDD505-2E9C-101B-9397-08002B2CF9AE}" pid="4" name="EasiNoteCoursewareInfo">
    <vt:lpwstr>e51a947b-7e87-41f6-8422-c88cb4c41490:1</vt:lpwstr>
  </op:property>
  <op:property fmtid="{D5CDD505-2E9C-101B-9397-08002B2CF9AE}" pid="5" name="EasiNoteDocumentName">
    <vt:lpwstr>兔先生的巧克力工厂</vt:lpwstr>
  </op:property>
  <op:property fmtid="{D5CDD505-2E9C-101B-9397-08002B2CF9AE}" pid="6" name="EasiNoteAuthor">
    <vt:lpwstr>5964d70f1f464d858f76dec85e5a748e</vt:lpwstr>
  </op:property>
  <op:property fmtid="{D5CDD505-2E9C-101B-9397-08002B2CF9AE}" pid="7" name="EasiNoteUpstreamCoursewareInfo_0">
    <vt:lpwstr>799ab246-d9ad-42e9-8c20-d769ad40d5f5</vt:lpwstr>
  </op:property>
</op:Properties>
</file>