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media/image25.svg" ContentType="image/svg+xml"/>
  <Override PartName="/ppt/media/image27.svg" ContentType="image/svg+xml"/>
  <Override PartName="/ppt/media/image29.svg" ContentType="image/svg+xml"/>
  <Override PartName="/ppt/media/image36.svg" ContentType="image/svg+xml"/>
  <Override PartName="/ppt/media/image38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3"/>
  </p:sldMasterIdLst>
  <p:sldIdLst>
    <p:sldId id="312" r:id="rId4"/>
    <p:sldId id="280" r:id="rId5"/>
    <p:sldId id="281" r:id="rId6"/>
    <p:sldId id="307" r:id="rId7"/>
    <p:sldId id="313" r:id="rId8"/>
    <p:sldId id="282" r:id="rId9"/>
    <p:sldId id="316" r:id="rId10"/>
    <p:sldId id="315" r:id="rId11"/>
    <p:sldId id="317" r:id="rId12"/>
    <p:sldId id="269" r:id="rId13"/>
    <p:sldId id="272" r:id="rId14"/>
    <p:sldId id="273" r:id="rId15"/>
    <p:sldId id="318" r:id="rId16"/>
    <p:sldId id="319" r:id="rId17"/>
    <p:sldId id="320" r:id="rId18"/>
    <p:sldId id="274" r:id="rId19"/>
    <p:sldId id="275" r:id="rId20"/>
    <p:sldId id="276" r:id="rId21"/>
    <p:sldId id="314" r:id="rId22"/>
    <p:sldId id="306" r:id="rId23"/>
  </p:sldIdLst>
  <p:sldSz cx="12192000" cy="6858000"/>
  <p:notesSz cx="7103745" cy="10234295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chuying" initials="k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8" Type="http://schemas.openxmlformats.org/officeDocument/2006/relationships/tags" Target="tags/tag307.xml"/><Relationship Id="rId27" Type="http://schemas.openxmlformats.org/officeDocument/2006/relationships/commentAuthors" Target="commentAuthors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23.xml"/><Relationship Id="rId8" Type="http://schemas.openxmlformats.org/officeDocument/2006/relationships/tags" Target="../tags/tag22.xml"/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5" Type="http://schemas.openxmlformats.org/officeDocument/2006/relationships/tags" Target="../tags/tag27.xml"/><Relationship Id="rId4" Type="http://schemas.openxmlformats.org/officeDocument/2006/relationships/tags" Target="../tags/tag26.xml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image" Target="../media/image1.png"/><Relationship Id="rId2" Type="http://schemas.openxmlformats.org/officeDocument/2006/relationships/tags" Target="../tags/tag40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image" Target="../media/image1.png"/><Relationship Id="rId2" Type="http://schemas.openxmlformats.org/officeDocument/2006/relationships/tags" Target="../tags/tag44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49.xml"/><Relationship Id="rId4" Type="http://schemas.openxmlformats.org/officeDocument/2006/relationships/tags" Target="../tags/tag48.xml"/><Relationship Id="rId3" Type="http://schemas.openxmlformats.org/officeDocument/2006/relationships/image" Target="../media/image1.png"/><Relationship Id="rId2" Type="http://schemas.openxmlformats.org/officeDocument/2006/relationships/tags" Target="../tags/tag47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57.xml"/><Relationship Id="rId8" Type="http://schemas.openxmlformats.org/officeDocument/2006/relationships/tags" Target="../tags/tag56.xml"/><Relationship Id="rId7" Type="http://schemas.openxmlformats.org/officeDocument/2006/relationships/tags" Target="../tags/tag55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8" Type="http://schemas.openxmlformats.org/officeDocument/2006/relationships/tags" Target="../tags/tag66.xml"/><Relationship Id="rId17" Type="http://schemas.openxmlformats.org/officeDocument/2006/relationships/tags" Target="../tags/tag65.xml"/><Relationship Id="rId16" Type="http://schemas.openxmlformats.org/officeDocument/2006/relationships/tags" Target="../tags/tag64.xml"/><Relationship Id="rId15" Type="http://schemas.openxmlformats.org/officeDocument/2006/relationships/tags" Target="../tags/tag63.xml"/><Relationship Id="rId14" Type="http://schemas.openxmlformats.org/officeDocument/2006/relationships/tags" Target="../tags/tag62.xml"/><Relationship Id="rId13" Type="http://schemas.openxmlformats.org/officeDocument/2006/relationships/tags" Target="../tags/tag61.xml"/><Relationship Id="rId12" Type="http://schemas.openxmlformats.org/officeDocument/2006/relationships/tags" Target="../tags/tag60.xml"/><Relationship Id="rId11" Type="http://schemas.openxmlformats.org/officeDocument/2006/relationships/tags" Target="../tags/tag59.xml"/><Relationship Id="rId10" Type="http://schemas.openxmlformats.org/officeDocument/2006/relationships/tags" Target="../tags/tag58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74.xml"/><Relationship Id="rId8" Type="http://schemas.openxmlformats.org/officeDocument/2006/relationships/tags" Target="../tags/tag73.xml"/><Relationship Id="rId7" Type="http://schemas.openxmlformats.org/officeDocument/2006/relationships/tags" Target="../tags/tag72.xml"/><Relationship Id="rId6" Type="http://schemas.openxmlformats.org/officeDocument/2006/relationships/tags" Target="../tags/tag71.xml"/><Relationship Id="rId5" Type="http://schemas.openxmlformats.org/officeDocument/2006/relationships/tags" Target="../tags/tag70.xml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1" Type="http://schemas.openxmlformats.org/officeDocument/2006/relationships/tags" Target="../tags/tag86.xml"/><Relationship Id="rId20" Type="http://schemas.openxmlformats.org/officeDocument/2006/relationships/tags" Target="../tags/tag85.xml"/><Relationship Id="rId2" Type="http://schemas.openxmlformats.org/officeDocument/2006/relationships/tags" Target="../tags/tag67.xml"/><Relationship Id="rId19" Type="http://schemas.openxmlformats.org/officeDocument/2006/relationships/tags" Target="../tags/tag84.xml"/><Relationship Id="rId18" Type="http://schemas.openxmlformats.org/officeDocument/2006/relationships/tags" Target="../tags/tag83.xml"/><Relationship Id="rId17" Type="http://schemas.openxmlformats.org/officeDocument/2006/relationships/tags" Target="../tags/tag82.xml"/><Relationship Id="rId16" Type="http://schemas.openxmlformats.org/officeDocument/2006/relationships/tags" Target="../tags/tag81.xml"/><Relationship Id="rId15" Type="http://schemas.openxmlformats.org/officeDocument/2006/relationships/tags" Target="../tags/tag80.xml"/><Relationship Id="rId14" Type="http://schemas.openxmlformats.org/officeDocument/2006/relationships/tags" Target="../tags/tag79.xml"/><Relationship Id="rId13" Type="http://schemas.openxmlformats.org/officeDocument/2006/relationships/tags" Target="../tags/tag78.xml"/><Relationship Id="rId12" Type="http://schemas.openxmlformats.org/officeDocument/2006/relationships/tags" Target="../tags/tag77.xml"/><Relationship Id="rId11" Type="http://schemas.openxmlformats.org/officeDocument/2006/relationships/tags" Target="../tags/tag76.xml"/><Relationship Id="rId10" Type="http://schemas.openxmlformats.org/officeDocument/2006/relationships/tags" Target="../tags/tag75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99.xml"/><Relationship Id="rId8" Type="http://schemas.openxmlformats.org/officeDocument/2006/relationships/tags" Target="../tags/tag98.xml"/><Relationship Id="rId7" Type="http://schemas.openxmlformats.org/officeDocument/2006/relationships/tags" Target="../tags/tag97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3" Type="http://schemas.openxmlformats.org/officeDocument/2006/relationships/tags" Target="../tags/tag93.xml"/><Relationship Id="rId2" Type="http://schemas.openxmlformats.org/officeDocument/2006/relationships/tags" Target="../tags/tag92.xml"/><Relationship Id="rId14" Type="http://schemas.openxmlformats.org/officeDocument/2006/relationships/tags" Target="../tags/tag104.xml"/><Relationship Id="rId13" Type="http://schemas.openxmlformats.org/officeDocument/2006/relationships/tags" Target="../tags/tag103.xml"/><Relationship Id="rId12" Type="http://schemas.openxmlformats.org/officeDocument/2006/relationships/tags" Target="../tags/tag102.xml"/><Relationship Id="rId11" Type="http://schemas.openxmlformats.org/officeDocument/2006/relationships/tags" Target="../tags/tag101.xml"/><Relationship Id="rId10" Type="http://schemas.openxmlformats.org/officeDocument/2006/relationships/tags" Target="../tags/tag100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7" Type="http://schemas.openxmlformats.org/officeDocument/2006/relationships/tags" Target="../tags/tag110.xml"/><Relationship Id="rId6" Type="http://schemas.openxmlformats.org/officeDocument/2006/relationships/tags" Target="../tags/tag109.xml"/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7" Type="http://schemas.openxmlformats.org/officeDocument/2006/relationships/tags" Target="../tags/tag117.xml"/><Relationship Id="rId6" Type="http://schemas.openxmlformats.org/officeDocument/2006/relationships/tags" Target="../tags/tag116.xml"/><Relationship Id="rId5" Type="http://schemas.openxmlformats.org/officeDocument/2006/relationships/tags" Target="../tags/tag115.xml"/><Relationship Id="rId4" Type="http://schemas.openxmlformats.org/officeDocument/2006/relationships/tags" Target="../tags/tag114.xml"/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25.xml"/><Relationship Id="rId8" Type="http://schemas.openxmlformats.org/officeDocument/2006/relationships/tags" Target="../tags/tag124.xml"/><Relationship Id="rId7" Type="http://schemas.openxmlformats.org/officeDocument/2006/relationships/tags" Target="../tags/tag123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1" Type="http://schemas.openxmlformats.org/officeDocument/2006/relationships/tags" Target="../tags/tag127.xml"/><Relationship Id="rId10" Type="http://schemas.openxmlformats.org/officeDocument/2006/relationships/tags" Target="../tags/tag126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35.xml"/><Relationship Id="rId8" Type="http://schemas.openxmlformats.org/officeDocument/2006/relationships/tags" Target="../tags/tag134.xml"/><Relationship Id="rId7" Type="http://schemas.openxmlformats.org/officeDocument/2006/relationships/tags" Target="../tags/tag133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4" Type="http://schemas.openxmlformats.org/officeDocument/2006/relationships/tags" Target="../tags/tag130.xml"/><Relationship Id="rId3" Type="http://schemas.openxmlformats.org/officeDocument/2006/relationships/tags" Target="../tags/tag129.xml"/><Relationship Id="rId2" Type="http://schemas.openxmlformats.org/officeDocument/2006/relationships/tags" Target="../tags/tag128.xml"/><Relationship Id="rId14" Type="http://schemas.openxmlformats.org/officeDocument/2006/relationships/tags" Target="../tags/tag140.xml"/><Relationship Id="rId13" Type="http://schemas.openxmlformats.org/officeDocument/2006/relationships/tags" Target="../tags/tag139.xml"/><Relationship Id="rId12" Type="http://schemas.openxmlformats.org/officeDocument/2006/relationships/tags" Target="../tags/tag138.xml"/><Relationship Id="rId11" Type="http://schemas.openxmlformats.org/officeDocument/2006/relationships/tags" Target="../tags/tag137.xml"/><Relationship Id="rId10" Type="http://schemas.openxmlformats.org/officeDocument/2006/relationships/tags" Target="../tags/tag136.xml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148.xml"/><Relationship Id="rId8" Type="http://schemas.openxmlformats.org/officeDocument/2006/relationships/tags" Target="../tags/tag147.xml"/><Relationship Id="rId7" Type="http://schemas.openxmlformats.org/officeDocument/2006/relationships/tags" Target="../tags/tag146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4" Type="http://schemas.openxmlformats.org/officeDocument/2006/relationships/tags" Target="../tags/tag143.xml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7" Type="http://schemas.openxmlformats.org/officeDocument/2006/relationships/tags" Target="../tags/tag156.xml"/><Relationship Id="rId16" Type="http://schemas.openxmlformats.org/officeDocument/2006/relationships/tags" Target="../tags/tag155.xml"/><Relationship Id="rId15" Type="http://schemas.openxmlformats.org/officeDocument/2006/relationships/tags" Target="../tags/tag154.xml"/><Relationship Id="rId14" Type="http://schemas.openxmlformats.org/officeDocument/2006/relationships/tags" Target="../tags/tag153.xml"/><Relationship Id="rId13" Type="http://schemas.openxmlformats.org/officeDocument/2006/relationships/tags" Target="../tags/tag152.xml"/><Relationship Id="rId12" Type="http://schemas.openxmlformats.org/officeDocument/2006/relationships/tags" Target="../tags/tag151.xml"/><Relationship Id="rId11" Type="http://schemas.openxmlformats.org/officeDocument/2006/relationships/tags" Target="../tags/tag150.xml"/><Relationship Id="rId10" Type="http://schemas.openxmlformats.org/officeDocument/2006/relationships/tags" Target="../tags/tag149.xml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4" Type="http://schemas.openxmlformats.org/officeDocument/2006/relationships/tags" Target="../tags/tag159.xml"/><Relationship Id="rId3" Type="http://schemas.openxmlformats.org/officeDocument/2006/relationships/tags" Target="../tags/tag158.xml"/><Relationship Id="rId2" Type="http://schemas.openxmlformats.org/officeDocument/2006/relationships/tags" Target="../tags/tag157.xml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167.xml"/><Relationship Id="rId8" Type="http://schemas.openxmlformats.org/officeDocument/2006/relationships/tags" Target="../tags/tag166.xml"/><Relationship Id="rId7" Type="http://schemas.openxmlformats.org/officeDocument/2006/relationships/tags" Target="../tags/tag165.xml"/><Relationship Id="rId6" Type="http://schemas.openxmlformats.org/officeDocument/2006/relationships/tags" Target="../tags/tag164.xml"/><Relationship Id="rId5" Type="http://schemas.openxmlformats.org/officeDocument/2006/relationships/tags" Target="../tags/tag163.xml"/><Relationship Id="rId4" Type="http://schemas.openxmlformats.org/officeDocument/2006/relationships/tags" Target="../tags/tag162.xml"/><Relationship Id="rId3" Type="http://schemas.openxmlformats.org/officeDocument/2006/relationships/tags" Target="../tags/tag161.xml"/><Relationship Id="rId2" Type="http://schemas.openxmlformats.org/officeDocument/2006/relationships/tags" Target="../tags/tag160.xml"/><Relationship Id="rId14" Type="http://schemas.openxmlformats.org/officeDocument/2006/relationships/tags" Target="../tags/tag172.xml"/><Relationship Id="rId13" Type="http://schemas.openxmlformats.org/officeDocument/2006/relationships/tags" Target="../tags/tag171.xml"/><Relationship Id="rId12" Type="http://schemas.openxmlformats.org/officeDocument/2006/relationships/tags" Target="../tags/tag170.xml"/><Relationship Id="rId11" Type="http://schemas.openxmlformats.org/officeDocument/2006/relationships/tags" Target="../tags/tag169.xml"/><Relationship Id="rId10" Type="http://schemas.openxmlformats.org/officeDocument/2006/relationships/tags" Target="../tags/tag168.xml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179.xml"/><Relationship Id="rId7" Type="http://schemas.openxmlformats.org/officeDocument/2006/relationships/tags" Target="../tags/tag178.xml"/><Relationship Id="rId6" Type="http://schemas.openxmlformats.org/officeDocument/2006/relationships/tags" Target="../tags/tag177.xml"/><Relationship Id="rId5" Type="http://schemas.openxmlformats.org/officeDocument/2006/relationships/tags" Target="../tags/tag176.xml"/><Relationship Id="rId4" Type="http://schemas.openxmlformats.org/officeDocument/2006/relationships/tags" Target="../tags/tag175.xml"/><Relationship Id="rId3" Type="http://schemas.openxmlformats.org/officeDocument/2006/relationships/tags" Target="../tags/tag174.xml"/><Relationship Id="rId2" Type="http://schemas.openxmlformats.org/officeDocument/2006/relationships/tags" Target="../tags/tag173.xml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187.xml"/><Relationship Id="rId8" Type="http://schemas.openxmlformats.org/officeDocument/2006/relationships/tags" Target="../tags/tag186.xml"/><Relationship Id="rId7" Type="http://schemas.openxmlformats.org/officeDocument/2006/relationships/tags" Target="../tags/tag185.xml"/><Relationship Id="rId6" Type="http://schemas.openxmlformats.org/officeDocument/2006/relationships/tags" Target="../tags/tag184.xml"/><Relationship Id="rId5" Type="http://schemas.openxmlformats.org/officeDocument/2006/relationships/tags" Target="../tags/tag183.xml"/><Relationship Id="rId4" Type="http://schemas.openxmlformats.org/officeDocument/2006/relationships/tags" Target="../tags/tag182.xml"/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95960" y="360000"/>
            <a:ext cx="10800000" cy="720000"/>
          </a:xfrm>
        </p:spPr>
        <p:txBody>
          <a:bodyPr wrap="square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95960" y="1301749"/>
            <a:ext cx="10800000" cy="4873625"/>
          </a:xfrm>
        </p:spPr>
        <p:txBody>
          <a:bodyPr wrap="square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>
            <a:spLocks noGrp="1"/>
          </p:cNvSpPr>
          <p:nvPr userDrawn="1">
            <p:ph type="title" hasCustomPrompt="1"/>
            <p:custDataLst>
              <p:tags r:id="rId2"/>
            </p:custDataLst>
          </p:nvPr>
        </p:nvSpPr>
        <p:spPr>
          <a:xfrm>
            <a:off x="4940935" y="844550"/>
            <a:ext cx="2310130" cy="1346200"/>
          </a:xfrm>
        </p:spPr>
        <p:txBody>
          <a:bodyPr vert="horz" wrap="square" anchor="ctr" anchorCtr="0">
            <a:normAutofit/>
          </a:bodyPr>
          <a:lstStyle>
            <a:lvl1pPr algn="ctr">
              <a:defRPr kumimoji="0" lang="en-US" altLang="zh-CN" sz="6000" b="1" i="0" u="none" strike="noStrike" kern="1200" cap="none" spc="0" normalizeH="0" baseline="0" noProof="1" dirty="0">
                <a:solidFill>
                  <a:schemeClr val="accent1"/>
                </a:solidFill>
                <a:latin typeface="+mj-ea"/>
                <a:ea typeface="+mj-ea"/>
                <a:cs typeface="+mn-cs"/>
              </a:defRPr>
            </a:lvl1pPr>
          </a:lstStyle>
          <a:p>
            <a:r>
              <a:rPr lang="zh-CN" altLang="en-US" dirty="0"/>
              <a:t>标题</a:t>
            </a:r>
            <a:endParaRPr lang="zh-CN" altLang="en-US" dirty="0"/>
          </a:p>
        </p:txBody>
      </p:sp>
      <p:sp>
        <p:nvSpPr>
          <p:cNvPr id="9" name="灯片编号占位符 5"/>
          <p:cNvSpPr>
            <a:spLocks noGrp="1"/>
          </p:cNvSpPr>
          <p:nvPr userDrawn="1"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 userDrawn="1"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 userDrawn="1"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95960" y="1301750"/>
            <a:ext cx="5323840" cy="487585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301750"/>
            <a:ext cx="5323840" cy="487585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95960" y="1301750"/>
            <a:ext cx="5323840" cy="411303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95960" y="1875099"/>
            <a:ext cx="5323840" cy="43002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301750"/>
            <a:ext cx="5323840" cy="411303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1875099"/>
            <a:ext cx="5323840" cy="43002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仅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95960" y="360045"/>
            <a:ext cx="10801985" cy="581787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标题和副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3" hasCustomPrompt="1"/>
            <p:custDataLst>
              <p:tags r:id="rId5"/>
            </p:custDataLst>
          </p:nvPr>
        </p:nvSpPr>
        <p:spPr>
          <a:xfrm>
            <a:off x="695960" y="1301750"/>
            <a:ext cx="10799088" cy="405553"/>
          </a:xfrm>
        </p:spPr>
        <p:txBody>
          <a:bodyPr/>
          <a:lstStyle>
            <a:lvl5pPr>
              <a:buNone/>
              <a:defRPr/>
            </a:lvl5pPr>
          </a:lstStyle>
          <a:p>
            <a:pPr lvl="0"/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7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封面页-1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VCG211321234725" descr="图片包含 室内, 桌子, 粉色, 盘子&#10;&#10;描述已自动生成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日期"/>
          <p:cNvSpPr>
            <a:spLocks noGrp="1"/>
          </p:cNvSpPr>
          <p:nvPr>
            <p:ph type="body" idx="17827585" hasCustomPrompt="1"/>
            <p:custDataLst>
              <p:tags r:id="rId4"/>
            </p:custDataLst>
          </p:nvPr>
        </p:nvSpPr>
        <p:spPr>
          <a:xfrm>
            <a:off x="1016000" y="1651000"/>
            <a:ext cx="6097058" cy="457200"/>
          </a:xfrm>
        </p:spPr>
        <p:txBody>
          <a:bodyPr vert="horz" wrap="square" lIns="0" tIns="0" rIns="0" bIns="0" anchor="t" anchorCtr="0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2400" spc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20XX YEAR</a:t>
            </a:r>
            <a:endParaRPr lang="zh-CN" altLang="en-US" dirty="0"/>
          </a:p>
        </p:txBody>
      </p:sp>
      <p:sp>
        <p:nvSpPr>
          <p:cNvPr id="6" name="标题 1"/>
          <p:cNvSpPr>
            <a:spLocks noGrp="1"/>
          </p:cNvSpPr>
          <p:nvPr>
            <p:ph type="ctrTitle" idx="17826049" hasCustomPrompt="1"/>
            <p:custDataLst>
              <p:tags r:id="rId5"/>
            </p:custDataLst>
          </p:nvPr>
        </p:nvSpPr>
        <p:spPr>
          <a:xfrm>
            <a:off x="1016000" y="2159000"/>
            <a:ext cx="6352646" cy="2540000"/>
          </a:xfrm>
        </p:spPr>
        <p:txBody>
          <a:bodyPr vert="horz" wrap="square" lIns="0" tIns="0" rIns="0" bIns="0" anchor="t" anchorCtr="0">
            <a:normAutofit/>
          </a:bodyPr>
          <a:lstStyle>
            <a:lvl1pPr marL="0" indent="0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6000" spc="0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单击此处
添加文档标题</a:t>
            </a:r>
            <a:endParaRPr lang="zh-CN" altLang="en-US" dirty="0"/>
          </a:p>
        </p:txBody>
      </p:sp>
      <p:sp>
        <p:nvSpPr>
          <p:cNvPr id="9" name="署名占位符 10"/>
          <p:cNvSpPr>
            <a:spLocks noGrp="1"/>
          </p:cNvSpPr>
          <p:nvPr>
            <p:ph type="body" sz="quarter" idx="18875650" hasCustomPrompt="1"/>
            <p:custDataLst>
              <p:tags r:id="rId6"/>
            </p:custDataLst>
          </p:nvPr>
        </p:nvSpPr>
        <p:spPr>
          <a:xfrm>
            <a:off x="1016000" y="4749800"/>
            <a:ext cx="2540882" cy="5334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vert="horz" wrap="square"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2000" b="1" spc="0">
                <a:solidFill>
                  <a:srgbClr val="FFFFFF"/>
                </a:solidFill>
              </a:defRPr>
            </a:lvl1pPr>
          </a:lstStyle>
          <a:p>
            <a:pPr lvl="0"/>
            <a:r>
              <a:rPr lang="zh-CN" altLang="en-US" dirty="0"/>
              <a:t>BY WPS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章节页-1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1" descr="图片包含 室内, 桌子, 粉色, 盘子&#10;&#10;描述已自动生成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标题 1"/>
          <p:cNvSpPr>
            <a:spLocks noGrp="1"/>
          </p:cNvSpPr>
          <p:nvPr>
            <p:ph type="title" idx="17826049" hasCustomPrompt="1"/>
            <p:custDataLst>
              <p:tags r:id="rId4"/>
            </p:custDataLst>
          </p:nvPr>
        </p:nvSpPr>
        <p:spPr>
          <a:xfrm>
            <a:off x="1016000" y="3530600"/>
            <a:ext cx="6352117" cy="1524000"/>
          </a:xfrm>
        </p:spPr>
        <p:txBody>
          <a:bodyPr vert="horz" lIns="0" tIns="0" rIns="0" bIns="0" anchor="t" anchorCtr="0">
            <a:normAutofit/>
          </a:bodyPr>
          <a:lstStyle>
            <a:lvl1pPr marL="0" indent="0" algn="l">
              <a:spcBef>
                <a:spcPct val="0"/>
              </a:spcBef>
              <a:spcAft>
                <a:spcPct val="0"/>
              </a:spcAft>
              <a:buNone/>
              <a:defRPr sz="4800" b="0" spc="0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单击此处添加章节标题</a:t>
            </a:r>
            <a:endParaRPr lang="zh-CN" altLang="en-US" dirty="0"/>
          </a:p>
        </p:txBody>
      </p:sp>
      <p:sp>
        <p:nvSpPr>
          <p:cNvPr id="8" name="文本占位符 6"/>
          <p:cNvSpPr>
            <a:spLocks noGrp="1"/>
          </p:cNvSpPr>
          <p:nvPr>
            <p:ph type="body" idx="17826561" hasCustomPrompt="1"/>
            <p:custDataLst>
              <p:tags r:id="rId5"/>
            </p:custDataLst>
          </p:nvPr>
        </p:nvSpPr>
        <p:spPr>
          <a:xfrm>
            <a:off x="1016000" y="1905000"/>
            <a:ext cx="1527175" cy="1524000"/>
          </a:xfrm>
        </p:spPr>
        <p:txBody>
          <a:bodyPr vert="horz" wrap="none" lIns="0" tIns="0" rIns="0" bIns="0" anchor="ctr" anchorCtr="0">
            <a:normAutofit/>
          </a:bodyPr>
          <a:lstStyle>
            <a:lvl1pPr marL="0" indent="0" algn="l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7200" b="1" spc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/>
              <a:t>01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结束页-1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VCG211321234725" descr="图片包含 室内, 桌子, 粉色, 盘子&#10;&#10;描述已自动生成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Subtitle 10"/>
          <p:cNvSpPr>
            <a:spLocks noGrp="1"/>
          </p:cNvSpPr>
          <p:nvPr>
            <p:ph type="body" idx="17826305" hasCustomPrompt="1"/>
            <p:custDataLst>
              <p:tags r:id="rId4"/>
            </p:custDataLst>
          </p:nvPr>
        </p:nvSpPr>
        <p:spPr>
          <a:xfrm>
            <a:off x="1016000" y="2667000"/>
            <a:ext cx="5449358" cy="457200"/>
          </a:xfrm>
          <a:noFill/>
        </p:spPr>
        <p:txBody>
          <a:bodyPr vert="horz"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THE END</a:t>
            </a:r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ctrTitle" idx="17826049" hasCustomPrompt="1"/>
            <p:custDataLst>
              <p:tags r:id="rId5"/>
            </p:custDataLst>
          </p:nvPr>
        </p:nvSpPr>
        <p:spPr>
          <a:xfrm>
            <a:off x="1016000" y="3175000"/>
            <a:ext cx="5451122" cy="1016000"/>
          </a:xfrm>
        </p:spPr>
        <p:txBody>
          <a:bodyPr vert="horz" wrap="square" lIns="0" tIns="0" rIns="0" bIns="0" anchor="t" anchorCtr="0">
            <a:normAutofit/>
          </a:bodyPr>
          <a:lstStyle>
            <a:lvl1pPr marL="0" indent="0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6400" spc="0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谢谢观看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-1-5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1" name="Subtitle 10"/>
          <p:cNvSpPr>
            <a:spLocks noGrp="1"/>
          </p:cNvSpPr>
          <p:nvPr>
            <p:ph type="subTitle" idx="17826305" hasCustomPrompt="1"/>
            <p:custDataLst>
              <p:tags r:id="rId5"/>
            </p:custDataLst>
          </p:nvPr>
        </p:nvSpPr>
        <p:spPr>
          <a:xfrm>
            <a:off x="761471" y="2667000"/>
            <a:ext cx="2363258" cy="457200"/>
          </a:xfrm>
          <a:noFill/>
        </p:spPr>
        <p:txBody>
          <a:bodyPr lIns="0" tIns="0" rIns="0" bIns="0" anchor="t">
            <a:normAutofit/>
          </a:bodyPr>
          <a:lstStyle>
            <a:lvl1pPr marL="0" indent="0" algn="ctr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CONTENTS</a:t>
            </a:r>
            <a:endParaRPr lang="zh-CN" altLang="en-US"/>
          </a:p>
        </p:txBody>
      </p:sp>
      <p:sp>
        <p:nvSpPr>
          <p:cNvPr id="12" name="Title 11"/>
          <p:cNvSpPr>
            <a:spLocks noGrp="1"/>
          </p:cNvSpPr>
          <p:nvPr>
            <p:ph type="ctrTitle" idx="17826049" hasCustomPrompt="1"/>
            <p:custDataLst>
              <p:tags r:id="rId6"/>
            </p:custDataLst>
          </p:nvPr>
        </p:nvSpPr>
        <p:spPr>
          <a:xfrm>
            <a:off x="760942" y="3175000"/>
            <a:ext cx="2364317" cy="762000"/>
          </a:xfrm>
          <a:noFill/>
        </p:spPr>
        <p:txBody>
          <a:bodyPr lIns="0" tIns="0" rIns="0" bIns="0" anchor="t">
            <a:normAutofit/>
          </a:bodyPr>
          <a:lstStyle>
            <a:lvl1pPr marL="0" indent="0" algn="ctr">
              <a:lnSpc>
                <a:spcPct val="104000"/>
              </a:lnSpc>
              <a:spcBef>
                <a:spcPct val="0"/>
              </a:spcBef>
              <a:spcAft>
                <a:spcPct val="0"/>
              </a:spcAft>
              <a:buNone/>
              <a:defRPr sz="4800" b="1" spc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目录</a:t>
            </a:r>
            <a:endParaRPr lang="zh-CN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319883777" hasCustomPrompt="1"/>
            <p:custDataLst>
              <p:tags r:id="rId7"/>
            </p:custDataLst>
          </p:nvPr>
        </p:nvSpPr>
        <p:spPr>
          <a:xfrm>
            <a:off x="4070350" y="22860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smtClean="0"/>
              <a:t>01</a:t>
            </a:r>
            <a:endParaRPr lang="zh-CN" altLang="en-US" smtClean="0"/>
          </a:p>
        </p:txBody>
      </p:sp>
      <p:sp>
        <p:nvSpPr>
          <p:cNvPr id="14" name="装饰  3"/>
          <p:cNvSpPr>
            <a:spLocks noGrp="1"/>
          </p:cNvSpPr>
          <p:nvPr>
            <p:ph type="body" idx="319883522" hasCustomPrompt="1"/>
            <p:custDataLst>
              <p:tags r:id="rId8"/>
            </p:custDataLst>
          </p:nvPr>
        </p:nvSpPr>
        <p:spPr>
          <a:xfrm>
            <a:off x="4851400" y="2209800"/>
            <a:ext cx="25400" cy="762000"/>
          </a:xfrm>
          <a:custGeom>
            <a:avLst/>
            <a:gdLst>
              <a:gd name="connisteX0" fmla="*/ 0 w 25400"/>
              <a:gd name="connsiteY0" fmla="*/ 12700 h 762000"/>
              <a:gd name="connisteX1" fmla="*/ 12700 w 25400"/>
              <a:gd name="connsiteY1" fmla="*/ 0 h 762000"/>
              <a:gd name="connisteX2" fmla="*/ 12700 w 25400"/>
              <a:gd name="connsiteY2" fmla="*/ 0 h 762000"/>
              <a:gd name="connisteX3" fmla="*/ 25400 w 25400"/>
              <a:gd name="connsiteY3" fmla="*/ 12700 h 762000"/>
              <a:gd name="connisteX4" fmla="*/ 25400 w 25400"/>
              <a:gd name="connsiteY4" fmla="*/ 749300 h 762000"/>
              <a:gd name="connisteX5" fmla="*/ 12700 w 25400"/>
              <a:gd name="connsiteY5" fmla="*/ 762000 h 762000"/>
              <a:gd name="connisteX6" fmla="*/ 12700 w 25400"/>
              <a:gd name="connsiteY6" fmla="*/ 762000 h 762000"/>
              <a:gd name="connisteX7" fmla="*/ 0 w 25400"/>
              <a:gd name="connsiteY7" fmla="*/ 749300 h 762000"/>
              <a:gd name="connisteX8" fmla="*/ 0 w 25400"/>
              <a:gd name="connsiteY8" fmla="*/ 12700 h 762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25400" h="762000">
                <a:moveTo>
                  <a:pt x="0" y="12700"/>
                </a:moveTo>
                <a:cubicBezTo>
                  <a:pt x="0" y="5686"/>
                  <a:pt x="5686" y="0"/>
                  <a:pt x="12700" y="0"/>
                </a:cubicBezTo>
                <a:lnTo>
                  <a:pt x="12700" y="0"/>
                </a:lnTo>
                <a:cubicBezTo>
                  <a:pt x="19714" y="0"/>
                  <a:pt x="25400" y="5686"/>
                  <a:pt x="25400" y="12700"/>
                </a:cubicBezTo>
                <a:lnTo>
                  <a:pt x="25400" y="749300"/>
                </a:lnTo>
                <a:cubicBezTo>
                  <a:pt x="25400" y="756314"/>
                  <a:pt x="19714" y="762000"/>
                  <a:pt x="12700" y="762000"/>
                </a:cubicBezTo>
                <a:lnTo>
                  <a:pt x="12700" y="762000"/>
                </a:lnTo>
                <a:cubicBezTo>
                  <a:pt x="5686" y="762000"/>
                  <a:pt x="0" y="756314"/>
                  <a:pt x="0" y="749300"/>
                </a:cubicBezTo>
                <a:lnTo>
                  <a:pt x="0" y="12700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5" name="Text Placeholder 14"/>
          <p:cNvSpPr>
            <a:spLocks noGrp="1"/>
          </p:cNvSpPr>
          <p:nvPr>
            <p:ph type="body" idx="51446017" hasCustomPrompt="1"/>
            <p:custDataLst>
              <p:tags r:id="rId9"/>
            </p:custDataLst>
          </p:nvPr>
        </p:nvSpPr>
        <p:spPr>
          <a:xfrm>
            <a:off x="5080000" y="21336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6" name="Text Placeholder 15"/>
          <p:cNvSpPr>
            <a:spLocks noGrp="1"/>
          </p:cNvSpPr>
          <p:nvPr>
            <p:ph type="body" idx="319949313" hasCustomPrompt="1"/>
            <p:custDataLst>
              <p:tags r:id="rId10"/>
            </p:custDataLst>
          </p:nvPr>
        </p:nvSpPr>
        <p:spPr>
          <a:xfrm>
            <a:off x="7994650" y="22860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smtClean="0"/>
              <a:t>02</a:t>
            </a:r>
            <a:endParaRPr lang="zh-CN" altLang="en-US" smtClean="0"/>
          </a:p>
        </p:txBody>
      </p:sp>
      <p:sp>
        <p:nvSpPr>
          <p:cNvPr id="17" name="装饰  6"/>
          <p:cNvSpPr>
            <a:spLocks noGrp="1"/>
          </p:cNvSpPr>
          <p:nvPr>
            <p:ph type="body" idx="319949058" hasCustomPrompt="1"/>
            <p:custDataLst>
              <p:tags r:id="rId11"/>
            </p:custDataLst>
          </p:nvPr>
        </p:nvSpPr>
        <p:spPr>
          <a:xfrm>
            <a:off x="8775700" y="2209800"/>
            <a:ext cx="25400" cy="762000"/>
          </a:xfrm>
          <a:custGeom>
            <a:avLst/>
            <a:gdLst>
              <a:gd name="connisteX0" fmla="*/ 0 w 25400"/>
              <a:gd name="connsiteY0" fmla="*/ 12700 h 762000"/>
              <a:gd name="connisteX1" fmla="*/ 12700 w 25400"/>
              <a:gd name="connsiteY1" fmla="*/ 0 h 762000"/>
              <a:gd name="connisteX2" fmla="*/ 12700 w 25400"/>
              <a:gd name="connsiteY2" fmla="*/ 0 h 762000"/>
              <a:gd name="connisteX3" fmla="*/ 25400 w 25400"/>
              <a:gd name="connsiteY3" fmla="*/ 12700 h 762000"/>
              <a:gd name="connisteX4" fmla="*/ 25400 w 25400"/>
              <a:gd name="connsiteY4" fmla="*/ 749300 h 762000"/>
              <a:gd name="connisteX5" fmla="*/ 12700 w 25400"/>
              <a:gd name="connsiteY5" fmla="*/ 762000 h 762000"/>
              <a:gd name="connisteX6" fmla="*/ 12700 w 25400"/>
              <a:gd name="connsiteY6" fmla="*/ 762000 h 762000"/>
              <a:gd name="connisteX7" fmla="*/ 0 w 25400"/>
              <a:gd name="connsiteY7" fmla="*/ 749300 h 762000"/>
              <a:gd name="connisteX8" fmla="*/ 0 w 25400"/>
              <a:gd name="connsiteY8" fmla="*/ 12700 h 762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25400" h="762000">
                <a:moveTo>
                  <a:pt x="0" y="12700"/>
                </a:moveTo>
                <a:cubicBezTo>
                  <a:pt x="0" y="5686"/>
                  <a:pt x="5686" y="0"/>
                  <a:pt x="12700" y="0"/>
                </a:cubicBezTo>
                <a:lnTo>
                  <a:pt x="12700" y="0"/>
                </a:lnTo>
                <a:cubicBezTo>
                  <a:pt x="19714" y="0"/>
                  <a:pt x="25400" y="5686"/>
                  <a:pt x="25400" y="12700"/>
                </a:cubicBezTo>
                <a:lnTo>
                  <a:pt x="25400" y="749300"/>
                </a:lnTo>
                <a:cubicBezTo>
                  <a:pt x="25400" y="756314"/>
                  <a:pt x="19714" y="762000"/>
                  <a:pt x="12700" y="762000"/>
                </a:cubicBezTo>
                <a:lnTo>
                  <a:pt x="12700" y="762000"/>
                </a:lnTo>
                <a:cubicBezTo>
                  <a:pt x="5686" y="762000"/>
                  <a:pt x="0" y="756314"/>
                  <a:pt x="0" y="749300"/>
                </a:cubicBezTo>
                <a:lnTo>
                  <a:pt x="0" y="12700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8" name="Text Placeholder 17"/>
          <p:cNvSpPr>
            <a:spLocks noGrp="1"/>
          </p:cNvSpPr>
          <p:nvPr>
            <p:ph type="body" idx="51511553" hasCustomPrompt="1"/>
            <p:custDataLst>
              <p:tags r:id="rId12"/>
            </p:custDataLst>
          </p:nvPr>
        </p:nvSpPr>
        <p:spPr>
          <a:xfrm>
            <a:off x="9004300" y="21336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9" name="Text Placeholder 18"/>
          <p:cNvSpPr>
            <a:spLocks noGrp="1"/>
          </p:cNvSpPr>
          <p:nvPr>
            <p:ph type="body" idx="320014849" hasCustomPrompt="1"/>
            <p:custDataLst>
              <p:tags r:id="rId13"/>
            </p:custDataLst>
          </p:nvPr>
        </p:nvSpPr>
        <p:spPr>
          <a:xfrm>
            <a:off x="4070350" y="39624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smtClean="0"/>
              <a:t>03</a:t>
            </a:r>
            <a:endParaRPr lang="zh-CN" altLang="en-US" smtClean="0"/>
          </a:p>
        </p:txBody>
      </p:sp>
      <p:sp>
        <p:nvSpPr>
          <p:cNvPr id="20" name="装饰  9"/>
          <p:cNvSpPr>
            <a:spLocks noGrp="1"/>
          </p:cNvSpPr>
          <p:nvPr>
            <p:ph type="body" idx="320014594" hasCustomPrompt="1"/>
            <p:custDataLst>
              <p:tags r:id="rId14"/>
            </p:custDataLst>
          </p:nvPr>
        </p:nvSpPr>
        <p:spPr>
          <a:xfrm>
            <a:off x="4851400" y="3886200"/>
            <a:ext cx="25400" cy="762000"/>
          </a:xfrm>
          <a:custGeom>
            <a:avLst/>
            <a:gdLst>
              <a:gd name="connisteX0" fmla="*/ 0 w 25400"/>
              <a:gd name="connsiteY0" fmla="*/ 12700 h 762000"/>
              <a:gd name="connisteX1" fmla="*/ 12700 w 25400"/>
              <a:gd name="connsiteY1" fmla="*/ 0 h 762000"/>
              <a:gd name="connisteX2" fmla="*/ 12700 w 25400"/>
              <a:gd name="connsiteY2" fmla="*/ 0 h 762000"/>
              <a:gd name="connisteX3" fmla="*/ 25400 w 25400"/>
              <a:gd name="connsiteY3" fmla="*/ 12700 h 762000"/>
              <a:gd name="connisteX4" fmla="*/ 25400 w 25400"/>
              <a:gd name="connsiteY4" fmla="*/ 749300 h 762000"/>
              <a:gd name="connisteX5" fmla="*/ 12700 w 25400"/>
              <a:gd name="connsiteY5" fmla="*/ 762000 h 762000"/>
              <a:gd name="connisteX6" fmla="*/ 12700 w 25400"/>
              <a:gd name="connsiteY6" fmla="*/ 762000 h 762000"/>
              <a:gd name="connisteX7" fmla="*/ 0 w 25400"/>
              <a:gd name="connsiteY7" fmla="*/ 749300 h 762000"/>
              <a:gd name="connisteX8" fmla="*/ 0 w 25400"/>
              <a:gd name="connsiteY8" fmla="*/ 12700 h 762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25400" h="762000">
                <a:moveTo>
                  <a:pt x="0" y="12700"/>
                </a:moveTo>
                <a:cubicBezTo>
                  <a:pt x="0" y="5686"/>
                  <a:pt x="5686" y="0"/>
                  <a:pt x="12700" y="0"/>
                </a:cubicBezTo>
                <a:lnTo>
                  <a:pt x="12700" y="0"/>
                </a:lnTo>
                <a:cubicBezTo>
                  <a:pt x="19714" y="0"/>
                  <a:pt x="25400" y="5686"/>
                  <a:pt x="25400" y="12700"/>
                </a:cubicBezTo>
                <a:lnTo>
                  <a:pt x="25400" y="749300"/>
                </a:lnTo>
                <a:cubicBezTo>
                  <a:pt x="25400" y="756314"/>
                  <a:pt x="19714" y="762000"/>
                  <a:pt x="12700" y="762000"/>
                </a:cubicBezTo>
                <a:lnTo>
                  <a:pt x="12700" y="762000"/>
                </a:lnTo>
                <a:cubicBezTo>
                  <a:pt x="5686" y="762000"/>
                  <a:pt x="0" y="756314"/>
                  <a:pt x="0" y="749300"/>
                </a:cubicBezTo>
                <a:lnTo>
                  <a:pt x="0" y="12700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21" name="Text Placeholder 20"/>
          <p:cNvSpPr>
            <a:spLocks noGrp="1"/>
          </p:cNvSpPr>
          <p:nvPr>
            <p:ph type="body" idx="51577089" hasCustomPrompt="1"/>
            <p:custDataLst>
              <p:tags r:id="rId15"/>
            </p:custDataLst>
          </p:nvPr>
        </p:nvSpPr>
        <p:spPr>
          <a:xfrm>
            <a:off x="5080000" y="38100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22" name="Text Placeholder 21"/>
          <p:cNvSpPr>
            <a:spLocks noGrp="1"/>
          </p:cNvSpPr>
          <p:nvPr>
            <p:ph type="body" idx="320080385" hasCustomPrompt="1"/>
            <p:custDataLst>
              <p:tags r:id="rId16"/>
            </p:custDataLst>
          </p:nvPr>
        </p:nvSpPr>
        <p:spPr>
          <a:xfrm>
            <a:off x="7994650" y="39624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smtClean="0"/>
              <a:t>04</a:t>
            </a:r>
            <a:endParaRPr lang="zh-CN" altLang="en-US" smtClean="0"/>
          </a:p>
        </p:txBody>
      </p:sp>
      <p:sp>
        <p:nvSpPr>
          <p:cNvPr id="23" name="装饰  2"/>
          <p:cNvSpPr>
            <a:spLocks noGrp="1"/>
          </p:cNvSpPr>
          <p:nvPr>
            <p:ph type="body" idx="320080130" hasCustomPrompt="1"/>
            <p:custDataLst>
              <p:tags r:id="rId17"/>
            </p:custDataLst>
          </p:nvPr>
        </p:nvSpPr>
        <p:spPr>
          <a:xfrm>
            <a:off x="8775700" y="3886200"/>
            <a:ext cx="25400" cy="762000"/>
          </a:xfrm>
          <a:custGeom>
            <a:avLst/>
            <a:gdLst>
              <a:gd name="connisteX0" fmla="*/ 0 w 25400"/>
              <a:gd name="connsiteY0" fmla="*/ 12700 h 762000"/>
              <a:gd name="connisteX1" fmla="*/ 12700 w 25400"/>
              <a:gd name="connsiteY1" fmla="*/ 0 h 762000"/>
              <a:gd name="connisteX2" fmla="*/ 12700 w 25400"/>
              <a:gd name="connsiteY2" fmla="*/ 0 h 762000"/>
              <a:gd name="connisteX3" fmla="*/ 25400 w 25400"/>
              <a:gd name="connsiteY3" fmla="*/ 12700 h 762000"/>
              <a:gd name="connisteX4" fmla="*/ 25400 w 25400"/>
              <a:gd name="connsiteY4" fmla="*/ 749300 h 762000"/>
              <a:gd name="connisteX5" fmla="*/ 12700 w 25400"/>
              <a:gd name="connsiteY5" fmla="*/ 762000 h 762000"/>
              <a:gd name="connisteX6" fmla="*/ 12700 w 25400"/>
              <a:gd name="connsiteY6" fmla="*/ 762000 h 762000"/>
              <a:gd name="connisteX7" fmla="*/ 0 w 25400"/>
              <a:gd name="connsiteY7" fmla="*/ 749300 h 762000"/>
              <a:gd name="connisteX8" fmla="*/ 0 w 25400"/>
              <a:gd name="connsiteY8" fmla="*/ 12700 h 762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25400" h="762000">
                <a:moveTo>
                  <a:pt x="0" y="12700"/>
                </a:moveTo>
                <a:cubicBezTo>
                  <a:pt x="0" y="5686"/>
                  <a:pt x="5686" y="0"/>
                  <a:pt x="12700" y="0"/>
                </a:cubicBezTo>
                <a:lnTo>
                  <a:pt x="12700" y="0"/>
                </a:lnTo>
                <a:cubicBezTo>
                  <a:pt x="19714" y="0"/>
                  <a:pt x="25400" y="5686"/>
                  <a:pt x="25400" y="12700"/>
                </a:cubicBezTo>
                <a:lnTo>
                  <a:pt x="25400" y="749300"/>
                </a:lnTo>
                <a:cubicBezTo>
                  <a:pt x="25400" y="756314"/>
                  <a:pt x="19714" y="762000"/>
                  <a:pt x="12700" y="762000"/>
                </a:cubicBezTo>
                <a:lnTo>
                  <a:pt x="12700" y="762000"/>
                </a:lnTo>
                <a:cubicBezTo>
                  <a:pt x="5686" y="762000"/>
                  <a:pt x="0" y="756314"/>
                  <a:pt x="0" y="749300"/>
                </a:cubicBezTo>
                <a:lnTo>
                  <a:pt x="0" y="12700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24" name="Text Placeholder 23"/>
          <p:cNvSpPr>
            <a:spLocks noGrp="1"/>
          </p:cNvSpPr>
          <p:nvPr>
            <p:ph type="body" idx="51642625" hasCustomPrompt="1"/>
            <p:custDataLst>
              <p:tags r:id="rId18"/>
            </p:custDataLst>
          </p:nvPr>
        </p:nvSpPr>
        <p:spPr>
          <a:xfrm>
            <a:off x="9004300" y="38100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-1-5_6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副标题 6"/>
          <p:cNvSpPr>
            <a:spLocks noGrp="1"/>
          </p:cNvSpPr>
          <p:nvPr>
            <p:ph type="subTitle" idx="16386" hasCustomPrompt="1"/>
            <p:custDataLst>
              <p:tags r:id="rId2"/>
            </p:custDataLst>
          </p:nvPr>
        </p:nvSpPr>
        <p:spPr>
          <a:xfrm>
            <a:off x="761471" y="2667000"/>
            <a:ext cx="2363258" cy="457200"/>
          </a:xfrm>
          <a:noFill/>
        </p:spPr>
        <p:txBody>
          <a:bodyPr lIns="0" tIns="0" rIns="0" bIns="0" anchor="t">
            <a:normAutofit/>
          </a:bodyPr>
          <a:lstStyle>
            <a:lvl1pPr marL="0" indent="0" algn="ctr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CONTENTS</a:t>
            </a:r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ctrTitle" idx="16385" hasCustomPrompt="1"/>
            <p:custDataLst>
              <p:tags r:id="rId3"/>
            </p:custDataLst>
          </p:nvPr>
        </p:nvSpPr>
        <p:spPr>
          <a:xfrm>
            <a:off x="760942" y="3175000"/>
            <a:ext cx="2364317" cy="762000"/>
          </a:xfrm>
          <a:noFill/>
        </p:spPr>
        <p:txBody>
          <a:bodyPr lIns="0" tIns="0" rIns="0" bIns="0" anchor="t">
            <a:normAutofit/>
          </a:bodyPr>
          <a:lstStyle>
            <a:lvl1pPr marL="0" indent="0" algn="ctr">
              <a:lnSpc>
                <a:spcPct val="104000"/>
              </a:lnSpc>
              <a:spcBef>
                <a:spcPct val="0"/>
              </a:spcBef>
              <a:spcAft>
                <a:spcPct val="0"/>
              </a:spcAft>
              <a:buNone/>
              <a:defRPr sz="4800" b="1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目录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idx="16388" hasCustomPrompt="1"/>
            <p:custDataLst>
              <p:tags r:id="rId4"/>
            </p:custDataLst>
          </p:nvPr>
        </p:nvSpPr>
        <p:spPr>
          <a:xfrm>
            <a:off x="4070350" y="14478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01</a:t>
            </a:r>
            <a:endParaRPr lang="zh-CN" altLang="en-US" smtClean="0"/>
          </a:p>
        </p:txBody>
      </p:sp>
      <p:sp>
        <p:nvSpPr>
          <p:cNvPr id="11" name="装饰  0"/>
          <p:cNvSpPr>
            <a:spLocks noGrp="1"/>
          </p:cNvSpPr>
          <p:nvPr>
            <p:ph type="body" idx="16399" hasCustomPrompt="1"/>
            <p:custDataLst>
              <p:tags r:id="rId5"/>
            </p:custDataLst>
          </p:nvPr>
        </p:nvSpPr>
        <p:spPr>
          <a:xfrm>
            <a:off x="4851400" y="1371600"/>
            <a:ext cx="25400" cy="762000"/>
          </a:xfrm>
          <a:custGeom>
            <a:avLst/>
            <a:gdLst>
              <a:gd name="connisteX0" fmla="*/ 0 w 33866"/>
              <a:gd name="connsiteY0" fmla="*/ 16933 h 1016000"/>
              <a:gd name="connisteX1" fmla="*/ 16933 w 33866"/>
              <a:gd name="connsiteY1" fmla="*/ 0 h 1016000"/>
              <a:gd name="connisteX2" fmla="*/ 16933 w 33866"/>
              <a:gd name="connsiteY2" fmla="*/ 0 h 1016000"/>
              <a:gd name="connisteX3" fmla="*/ 33866 w 33866"/>
              <a:gd name="connsiteY3" fmla="*/ 16933 h 1016000"/>
              <a:gd name="connisteX4" fmla="*/ 33866 w 33866"/>
              <a:gd name="connsiteY4" fmla="*/ 999066 h 1016000"/>
              <a:gd name="connisteX5" fmla="*/ 16933 w 33866"/>
              <a:gd name="connsiteY5" fmla="*/ 1016000 h 1016000"/>
              <a:gd name="connisteX6" fmla="*/ 16933 w 33866"/>
              <a:gd name="connsiteY6" fmla="*/ 1016000 h 1016000"/>
              <a:gd name="connisteX7" fmla="*/ 0 w 33866"/>
              <a:gd name="connsiteY7" fmla="*/ 999066 h 1016000"/>
              <a:gd name="connisteX8" fmla="*/ 0 w 33866"/>
              <a:gd name="connsiteY8" fmla="*/ 16933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33867" h="1016000">
                <a:moveTo>
                  <a:pt x="0" y="16933"/>
                </a:moveTo>
                <a:cubicBezTo>
                  <a:pt x="0" y="7581"/>
                  <a:pt x="7581" y="0"/>
                  <a:pt x="16933" y="0"/>
                </a:cubicBezTo>
                <a:lnTo>
                  <a:pt x="16933" y="0"/>
                </a:lnTo>
                <a:cubicBezTo>
                  <a:pt x="26285" y="0"/>
                  <a:pt x="33867" y="7581"/>
                  <a:pt x="33867" y="16933"/>
                </a:cubicBezTo>
                <a:lnTo>
                  <a:pt x="33867" y="999067"/>
                </a:lnTo>
                <a:cubicBezTo>
                  <a:pt x="33867" y="1008419"/>
                  <a:pt x="26285" y="1016000"/>
                  <a:pt x="16933" y="1016000"/>
                </a:cubicBezTo>
                <a:lnTo>
                  <a:pt x="16933" y="1016000"/>
                </a:lnTo>
                <a:cubicBezTo>
                  <a:pt x="7581" y="1016000"/>
                  <a:pt x="0" y="1008419"/>
                  <a:pt x="0" y="999067"/>
                </a:cubicBezTo>
                <a:lnTo>
                  <a:pt x="0" y="16933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2" name="文本占位符 11"/>
          <p:cNvSpPr>
            <a:spLocks noGrp="1"/>
          </p:cNvSpPr>
          <p:nvPr>
            <p:ph type="body" idx="16387" hasCustomPrompt="1"/>
            <p:custDataLst>
              <p:tags r:id="rId6"/>
            </p:custDataLst>
          </p:nvPr>
        </p:nvSpPr>
        <p:spPr>
          <a:xfrm>
            <a:off x="5080000" y="12954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3" name="文本占位符 12"/>
          <p:cNvSpPr>
            <a:spLocks noGrp="1"/>
          </p:cNvSpPr>
          <p:nvPr>
            <p:ph type="body" idx="16390" hasCustomPrompt="1"/>
            <p:custDataLst>
              <p:tags r:id="rId7"/>
            </p:custDataLst>
          </p:nvPr>
        </p:nvSpPr>
        <p:spPr>
          <a:xfrm>
            <a:off x="7994650" y="14478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02</a:t>
            </a:r>
            <a:endParaRPr lang="zh-CN" altLang="en-US" smtClean="0"/>
          </a:p>
        </p:txBody>
      </p:sp>
      <p:sp>
        <p:nvSpPr>
          <p:cNvPr id="14" name="装饰  3"/>
          <p:cNvSpPr>
            <a:spLocks noGrp="1"/>
          </p:cNvSpPr>
          <p:nvPr>
            <p:ph type="body" idx="16400" hasCustomPrompt="1"/>
            <p:custDataLst>
              <p:tags r:id="rId8"/>
            </p:custDataLst>
          </p:nvPr>
        </p:nvSpPr>
        <p:spPr>
          <a:xfrm>
            <a:off x="8775700" y="1371600"/>
            <a:ext cx="25400" cy="762000"/>
          </a:xfrm>
          <a:custGeom>
            <a:avLst/>
            <a:gdLst>
              <a:gd name="connisteX0" fmla="*/ 0 w 33866"/>
              <a:gd name="connsiteY0" fmla="*/ 16933 h 1016000"/>
              <a:gd name="connisteX1" fmla="*/ 16933 w 33866"/>
              <a:gd name="connsiteY1" fmla="*/ 0 h 1016000"/>
              <a:gd name="connisteX2" fmla="*/ 16933 w 33866"/>
              <a:gd name="connsiteY2" fmla="*/ 0 h 1016000"/>
              <a:gd name="connisteX3" fmla="*/ 33866 w 33866"/>
              <a:gd name="connsiteY3" fmla="*/ 16933 h 1016000"/>
              <a:gd name="connisteX4" fmla="*/ 33866 w 33866"/>
              <a:gd name="connsiteY4" fmla="*/ 999066 h 1016000"/>
              <a:gd name="connisteX5" fmla="*/ 16933 w 33866"/>
              <a:gd name="connsiteY5" fmla="*/ 1016000 h 1016000"/>
              <a:gd name="connisteX6" fmla="*/ 16933 w 33866"/>
              <a:gd name="connsiteY6" fmla="*/ 1016000 h 1016000"/>
              <a:gd name="connisteX7" fmla="*/ 0 w 33866"/>
              <a:gd name="connsiteY7" fmla="*/ 999066 h 1016000"/>
              <a:gd name="connisteX8" fmla="*/ 0 w 33866"/>
              <a:gd name="connsiteY8" fmla="*/ 16933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33867" h="1016000">
                <a:moveTo>
                  <a:pt x="0" y="16933"/>
                </a:moveTo>
                <a:cubicBezTo>
                  <a:pt x="0" y="7581"/>
                  <a:pt x="7581" y="0"/>
                  <a:pt x="16933" y="0"/>
                </a:cubicBezTo>
                <a:lnTo>
                  <a:pt x="16933" y="0"/>
                </a:lnTo>
                <a:cubicBezTo>
                  <a:pt x="26285" y="0"/>
                  <a:pt x="33867" y="7581"/>
                  <a:pt x="33867" y="16933"/>
                </a:cubicBezTo>
                <a:lnTo>
                  <a:pt x="33867" y="999067"/>
                </a:lnTo>
                <a:cubicBezTo>
                  <a:pt x="33867" y="1008419"/>
                  <a:pt x="26285" y="1016000"/>
                  <a:pt x="16933" y="1016000"/>
                </a:cubicBezTo>
                <a:lnTo>
                  <a:pt x="16933" y="1016000"/>
                </a:lnTo>
                <a:cubicBezTo>
                  <a:pt x="7581" y="1016000"/>
                  <a:pt x="0" y="1008419"/>
                  <a:pt x="0" y="999067"/>
                </a:cubicBezTo>
                <a:lnTo>
                  <a:pt x="0" y="16933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5" name="文本占位符 14"/>
          <p:cNvSpPr>
            <a:spLocks noGrp="1"/>
          </p:cNvSpPr>
          <p:nvPr>
            <p:ph type="body" idx="16389" hasCustomPrompt="1"/>
            <p:custDataLst>
              <p:tags r:id="rId9"/>
            </p:custDataLst>
          </p:nvPr>
        </p:nvSpPr>
        <p:spPr>
          <a:xfrm>
            <a:off x="9004300" y="12954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6" name="文本占位符 15"/>
          <p:cNvSpPr>
            <a:spLocks noGrp="1"/>
          </p:cNvSpPr>
          <p:nvPr>
            <p:ph type="body" idx="16392" hasCustomPrompt="1"/>
            <p:custDataLst>
              <p:tags r:id="rId10"/>
            </p:custDataLst>
          </p:nvPr>
        </p:nvSpPr>
        <p:spPr>
          <a:xfrm>
            <a:off x="4070350" y="31242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03</a:t>
            </a:r>
            <a:endParaRPr lang="zh-CN" altLang="en-US" smtClean="0"/>
          </a:p>
        </p:txBody>
      </p:sp>
      <p:sp>
        <p:nvSpPr>
          <p:cNvPr id="17" name="装饰  6"/>
          <p:cNvSpPr>
            <a:spLocks noGrp="1"/>
          </p:cNvSpPr>
          <p:nvPr>
            <p:ph type="body" idx="16401" hasCustomPrompt="1"/>
            <p:custDataLst>
              <p:tags r:id="rId11"/>
            </p:custDataLst>
          </p:nvPr>
        </p:nvSpPr>
        <p:spPr>
          <a:xfrm>
            <a:off x="4851400" y="3048000"/>
            <a:ext cx="25400" cy="762000"/>
          </a:xfrm>
          <a:custGeom>
            <a:avLst/>
            <a:gdLst>
              <a:gd name="connisteX0" fmla="*/ 0 w 33866"/>
              <a:gd name="connsiteY0" fmla="*/ 16933 h 1016000"/>
              <a:gd name="connisteX1" fmla="*/ 16933 w 33866"/>
              <a:gd name="connsiteY1" fmla="*/ 0 h 1016000"/>
              <a:gd name="connisteX2" fmla="*/ 16933 w 33866"/>
              <a:gd name="connsiteY2" fmla="*/ 0 h 1016000"/>
              <a:gd name="connisteX3" fmla="*/ 33866 w 33866"/>
              <a:gd name="connsiteY3" fmla="*/ 16933 h 1016000"/>
              <a:gd name="connisteX4" fmla="*/ 33866 w 33866"/>
              <a:gd name="connsiteY4" fmla="*/ 999066 h 1016000"/>
              <a:gd name="connisteX5" fmla="*/ 16933 w 33866"/>
              <a:gd name="connsiteY5" fmla="*/ 1016000 h 1016000"/>
              <a:gd name="connisteX6" fmla="*/ 16933 w 33866"/>
              <a:gd name="connsiteY6" fmla="*/ 1016000 h 1016000"/>
              <a:gd name="connisteX7" fmla="*/ 0 w 33866"/>
              <a:gd name="connsiteY7" fmla="*/ 999066 h 1016000"/>
              <a:gd name="connisteX8" fmla="*/ 0 w 33866"/>
              <a:gd name="connsiteY8" fmla="*/ 16933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33867" h="1016000">
                <a:moveTo>
                  <a:pt x="0" y="16933"/>
                </a:moveTo>
                <a:cubicBezTo>
                  <a:pt x="0" y="7581"/>
                  <a:pt x="7581" y="0"/>
                  <a:pt x="16933" y="0"/>
                </a:cubicBezTo>
                <a:lnTo>
                  <a:pt x="16933" y="0"/>
                </a:lnTo>
                <a:cubicBezTo>
                  <a:pt x="26285" y="0"/>
                  <a:pt x="33867" y="7581"/>
                  <a:pt x="33867" y="16933"/>
                </a:cubicBezTo>
                <a:lnTo>
                  <a:pt x="33867" y="999067"/>
                </a:lnTo>
                <a:cubicBezTo>
                  <a:pt x="33867" y="1008419"/>
                  <a:pt x="26285" y="1016000"/>
                  <a:pt x="16933" y="1016000"/>
                </a:cubicBezTo>
                <a:lnTo>
                  <a:pt x="16933" y="1016000"/>
                </a:lnTo>
                <a:cubicBezTo>
                  <a:pt x="7581" y="1016000"/>
                  <a:pt x="0" y="1008419"/>
                  <a:pt x="0" y="999067"/>
                </a:cubicBezTo>
                <a:lnTo>
                  <a:pt x="0" y="16933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8" name="文本占位符 17"/>
          <p:cNvSpPr>
            <a:spLocks noGrp="1"/>
          </p:cNvSpPr>
          <p:nvPr>
            <p:ph type="body" idx="16391" hasCustomPrompt="1"/>
            <p:custDataLst>
              <p:tags r:id="rId12"/>
            </p:custDataLst>
          </p:nvPr>
        </p:nvSpPr>
        <p:spPr>
          <a:xfrm>
            <a:off x="5080000" y="29718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9" name="文本占位符 18"/>
          <p:cNvSpPr>
            <a:spLocks noGrp="1"/>
          </p:cNvSpPr>
          <p:nvPr>
            <p:ph type="body" idx="16394" hasCustomPrompt="1"/>
            <p:custDataLst>
              <p:tags r:id="rId13"/>
            </p:custDataLst>
          </p:nvPr>
        </p:nvSpPr>
        <p:spPr>
          <a:xfrm>
            <a:off x="7994650" y="31242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04</a:t>
            </a:r>
            <a:endParaRPr lang="zh-CN" altLang="en-US" smtClean="0"/>
          </a:p>
        </p:txBody>
      </p:sp>
      <p:sp>
        <p:nvSpPr>
          <p:cNvPr id="20" name="装饰  9"/>
          <p:cNvSpPr>
            <a:spLocks noGrp="1"/>
          </p:cNvSpPr>
          <p:nvPr>
            <p:ph type="body" idx="16402" hasCustomPrompt="1"/>
            <p:custDataLst>
              <p:tags r:id="rId14"/>
            </p:custDataLst>
          </p:nvPr>
        </p:nvSpPr>
        <p:spPr>
          <a:xfrm>
            <a:off x="8775700" y="3048000"/>
            <a:ext cx="25400" cy="762000"/>
          </a:xfrm>
          <a:custGeom>
            <a:avLst/>
            <a:gdLst>
              <a:gd name="connisteX0" fmla="*/ 0 w 33866"/>
              <a:gd name="connsiteY0" fmla="*/ 16933 h 1016000"/>
              <a:gd name="connisteX1" fmla="*/ 16933 w 33866"/>
              <a:gd name="connsiteY1" fmla="*/ 0 h 1016000"/>
              <a:gd name="connisteX2" fmla="*/ 16933 w 33866"/>
              <a:gd name="connsiteY2" fmla="*/ 0 h 1016000"/>
              <a:gd name="connisteX3" fmla="*/ 33866 w 33866"/>
              <a:gd name="connsiteY3" fmla="*/ 16933 h 1016000"/>
              <a:gd name="connisteX4" fmla="*/ 33866 w 33866"/>
              <a:gd name="connsiteY4" fmla="*/ 999066 h 1016000"/>
              <a:gd name="connisteX5" fmla="*/ 16933 w 33866"/>
              <a:gd name="connsiteY5" fmla="*/ 1016000 h 1016000"/>
              <a:gd name="connisteX6" fmla="*/ 16933 w 33866"/>
              <a:gd name="connsiteY6" fmla="*/ 1016000 h 1016000"/>
              <a:gd name="connisteX7" fmla="*/ 0 w 33866"/>
              <a:gd name="connsiteY7" fmla="*/ 999066 h 1016000"/>
              <a:gd name="connisteX8" fmla="*/ 0 w 33866"/>
              <a:gd name="connsiteY8" fmla="*/ 16933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33867" h="1016000">
                <a:moveTo>
                  <a:pt x="0" y="16933"/>
                </a:moveTo>
                <a:cubicBezTo>
                  <a:pt x="0" y="7581"/>
                  <a:pt x="7581" y="0"/>
                  <a:pt x="16933" y="0"/>
                </a:cubicBezTo>
                <a:lnTo>
                  <a:pt x="16933" y="0"/>
                </a:lnTo>
                <a:cubicBezTo>
                  <a:pt x="26285" y="0"/>
                  <a:pt x="33867" y="7581"/>
                  <a:pt x="33867" y="16933"/>
                </a:cubicBezTo>
                <a:lnTo>
                  <a:pt x="33867" y="999067"/>
                </a:lnTo>
                <a:cubicBezTo>
                  <a:pt x="33867" y="1008419"/>
                  <a:pt x="26285" y="1016000"/>
                  <a:pt x="16933" y="1016000"/>
                </a:cubicBezTo>
                <a:lnTo>
                  <a:pt x="16933" y="1016000"/>
                </a:lnTo>
                <a:cubicBezTo>
                  <a:pt x="7581" y="1016000"/>
                  <a:pt x="0" y="1008419"/>
                  <a:pt x="0" y="999067"/>
                </a:cubicBezTo>
                <a:lnTo>
                  <a:pt x="0" y="16933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21" name="文本占位符 20"/>
          <p:cNvSpPr>
            <a:spLocks noGrp="1"/>
          </p:cNvSpPr>
          <p:nvPr>
            <p:ph type="body" idx="16393" hasCustomPrompt="1"/>
            <p:custDataLst>
              <p:tags r:id="rId15"/>
            </p:custDataLst>
          </p:nvPr>
        </p:nvSpPr>
        <p:spPr>
          <a:xfrm>
            <a:off x="9004300" y="29718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22" name="文本占位符 21"/>
          <p:cNvSpPr>
            <a:spLocks noGrp="1"/>
          </p:cNvSpPr>
          <p:nvPr>
            <p:ph type="body" idx="16396" hasCustomPrompt="1"/>
            <p:custDataLst>
              <p:tags r:id="rId16"/>
            </p:custDataLst>
          </p:nvPr>
        </p:nvSpPr>
        <p:spPr>
          <a:xfrm>
            <a:off x="4070350" y="48006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05</a:t>
            </a:r>
            <a:endParaRPr lang="zh-CN" altLang="en-US" smtClean="0"/>
          </a:p>
        </p:txBody>
      </p:sp>
      <p:sp>
        <p:nvSpPr>
          <p:cNvPr id="23" name="装饰  2"/>
          <p:cNvSpPr>
            <a:spLocks noGrp="1"/>
          </p:cNvSpPr>
          <p:nvPr>
            <p:ph type="body" idx="16403" hasCustomPrompt="1"/>
            <p:custDataLst>
              <p:tags r:id="rId17"/>
            </p:custDataLst>
          </p:nvPr>
        </p:nvSpPr>
        <p:spPr>
          <a:xfrm>
            <a:off x="4851400" y="4724400"/>
            <a:ext cx="25400" cy="762000"/>
          </a:xfrm>
          <a:custGeom>
            <a:avLst/>
            <a:gdLst>
              <a:gd name="connisteX0" fmla="*/ 0 w 33866"/>
              <a:gd name="connsiteY0" fmla="*/ 16933 h 1016000"/>
              <a:gd name="connisteX1" fmla="*/ 16933 w 33866"/>
              <a:gd name="connsiteY1" fmla="*/ 0 h 1016000"/>
              <a:gd name="connisteX2" fmla="*/ 16933 w 33866"/>
              <a:gd name="connsiteY2" fmla="*/ 0 h 1016000"/>
              <a:gd name="connisteX3" fmla="*/ 33866 w 33866"/>
              <a:gd name="connsiteY3" fmla="*/ 16933 h 1016000"/>
              <a:gd name="connisteX4" fmla="*/ 33866 w 33866"/>
              <a:gd name="connsiteY4" fmla="*/ 999066 h 1016000"/>
              <a:gd name="connisteX5" fmla="*/ 16933 w 33866"/>
              <a:gd name="connsiteY5" fmla="*/ 1016000 h 1016000"/>
              <a:gd name="connisteX6" fmla="*/ 16933 w 33866"/>
              <a:gd name="connsiteY6" fmla="*/ 1016000 h 1016000"/>
              <a:gd name="connisteX7" fmla="*/ 0 w 33866"/>
              <a:gd name="connsiteY7" fmla="*/ 999066 h 1016000"/>
              <a:gd name="connisteX8" fmla="*/ 0 w 33866"/>
              <a:gd name="connsiteY8" fmla="*/ 16933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33867" h="1016000">
                <a:moveTo>
                  <a:pt x="0" y="16933"/>
                </a:moveTo>
                <a:cubicBezTo>
                  <a:pt x="0" y="7581"/>
                  <a:pt x="7581" y="0"/>
                  <a:pt x="16933" y="0"/>
                </a:cubicBezTo>
                <a:lnTo>
                  <a:pt x="16933" y="0"/>
                </a:lnTo>
                <a:cubicBezTo>
                  <a:pt x="26285" y="0"/>
                  <a:pt x="33867" y="7581"/>
                  <a:pt x="33867" y="16933"/>
                </a:cubicBezTo>
                <a:lnTo>
                  <a:pt x="33867" y="999067"/>
                </a:lnTo>
                <a:cubicBezTo>
                  <a:pt x="33867" y="1008419"/>
                  <a:pt x="26285" y="1016000"/>
                  <a:pt x="16933" y="1016000"/>
                </a:cubicBezTo>
                <a:lnTo>
                  <a:pt x="16933" y="1016000"/>
                </a:lnTo>
                <a:cubicBezTo>
                  <a:pt x="7581" y="1016000"/>
                  <a:pt x="0" y="1008419"/>
                  <a:pt x="0" y="999067"/>
                </a:cubicBezTo>
                <a:lnTo>
                  <a:pt x="0" y="16933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24" name="文本占位符 23"/>
          <p:cNvSpPr>
            <a:spLocks noGrp="1"/>
          </p:cNvSpPr>
          <p:nvPr>
            <p:ph type="body" idx="16395" hasCustomPrompt="1"/>
            <p:custDataLst>
              <p:tags r:id="rId18"/>
            </p:custDataLst>
          </p:nvPr>
        </p:nvSpPr>
        <p:spPr>
          <a:xfrm>
            <a:off x="5080000" y="46482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25" name="文本占位符 24"/>
          <p:cNvSpPr>
            <a:spLocks noGrp="1"/>
          </p:cNvSpPr>
          <p:nvPr>
            <p:ph type="body" idx="16398" hasCustomPrompt="1"/>
            <p:custDataLst>
              <p:tags r:id="rId19"/>
            </p:custDataLst>
          </p:nvPr>
        </p:nvSpPr>
        <p:spPr>
          <a:xfrm>
            <a:off x="7994650" y="4800600"/>
            <a:ext cx="596900" cy="508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4000" b="0" spc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06</a:t>
            </a:r>
            <a:endParaRPr lang="zh-CN" altLang="en-US" smtClean="0"/>
          </a:p>
        </p:txBody>
      </p:sp>
      <p:sp>
        <p:nvSpPr>
          <p:cNvPr id="26" name="装饰  5"/>
          <p:cNvSpPr>
            <a:spLocks noGrp="1"/>
          </p:cNvSpPr>
          <p:nvPr>
            <p:ph type="body" idx="16404" hasCustomPrompt="1"/>
            <p:custDataLst>
              <p:tags r:id="rId20"/>
            </p:custDataLst>
          </p:nvPr>
        </p:nvSpPr>
        <p:spPr>
          <a:xfrm>
            <a:off x="8775700" y="4724400"/>
            <a:ext cx="25400" cy="762000"/>
          </a:xfrm>
          <a:custGeom>
            <a:avLst/>
            <a:gdLst>
              <a:gd name="connisteX0" fmla="*/ 0 w 33866"/>
              <a:gd name="connsiteY0" fmla="*/ 16933 h 1016000"/>
              <a:gd name="connisteX1" fmla="*/ 16933 w 33866"/>
              <a:gd name="connsiteY1" fmla="*/ 0 h 1016000"/>
              <a:gd name="connisteX2" fmla="*/ 16933 w 33866"/>
              <a:gd name="connsiteY2" fmla="*/ 0 h 1016000"/>
              <a:gd name="connisteX3" fmla="*/ 33866 w 33866"/>
              <a:gd name="connsiteY3" fmla="*/ 16933 h 1016000"/>
              <a:gd name="connisteX4" fmla="*/ 33866 w 33866"/>
              <a:gd name="connsiteY4" fmla="*/ 999066 h 1016000"/>
              <a:gd name="connisteX5" fmla="*/ 16933 w 33866"/>
              <a:gd name="connsiteY5" fmla="*/ 1016000 h 1016000"/>
              <a:gd name="connisteX6" fmla="*/ 16933 w 33866"/>
              <a:gd name="connsiteY6" fmla="*/ 1016000 h 1016000"/>
              <a:gd name="connisteX7" fmla="*/ 0 w 33866"/>
              <a:gd name="connsiteY7" fmla="*/ 999066 h 1016000"/>
              <a:gd name="connisteX8" fmla="*/ 0 w 33866"/>
              <a:gd name="connsiteY8" fmla="*/ 16933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33867" h="1016000">
                <a:moveTo>
                  <a:pt x="0" y="16933"/>
                </a:moveTo>
                <a:cubicBezTo>
                  <a:pt x="0" y="7581"/>
                  <a:pt x="7581" y="0"/>
                  <a:pt x="16933" y="0"/>
                </a:cubicBezTo>
                <a:lnTo>
                  <a:pt x="16933" y="0"/>
                </a:lnTo>
                <a:cubicBezTo>
                  <a:pt x="26285" y="0"/>
                  <a:pt x="33867" y="7581"/>
                  <a:pt x="33867" y="16933"/>
                </a:cubicBezTo>
                <a:lnTo>
                  <a:pt x="33867" y="999067"/>
                </a:lnTo>
                <a:cubicBezTo>
                  <a:pt x="33867" y="1008419"/>
                  <a:pt x="26285" y="1016000"/>
                  <a:pt x="16933" y="1016000"/>
                </a:cubicBezTo>
                <a:lnTo>
                  <a:pt x="16933" y="1016000"/>
                </a:lnTo>
                <a:cubicBezTo>
                  <a:pt x="7581" y="1016000"/>
                  <a:pt x="0" y="1008419"/>
                  <a:pt x="0" y="999067"/>
                </a:cubicBezTo>
                <a:lnTo>
                  <a:pt x="0" y="16933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27" name="文本占位符 26"/>
          <p:cNvSpPr>
            <a:spLocks noGrp="1"/>
          </p:cNvSpPr>
          <p:nvPr>
            <p:ph type="body" idx="16397" hasCustomPrompt="1"/>
            <p:custDataLst>
              <p:tags r:id="rId21"/>
            </p:custDataLst>
          </p:nvPr>
        </p:nvSpPr>
        <p:spPr>
          <a:xfrm>
            <a:off x="9004300" y="4648200"/>
            <a:ext cx="2324100" cy="914400"/>
          </a:xfrm>
          <a:noFill/>
        </p:spPr>
        <p:txBody>
          <a:bodyPr lIns="0" tIns="0" rIns="0" bIns="0" anchor="ctr">
            <a:normAutofit/>
          </a:bodyPr>
          <a:lstStyle>
            <a:lvl1pPr marL="0" indent="0" algn="l">
              <a:lnSpc>
                <a:spcPct val="118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10007_21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10972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6386" hasCustomPrompt="1"/>
            <p:custDataLst>
              <p:tags r:id="rId3"/>
            </p:custDataLst>
          </p:nvPr>
        </p:nvSpPr>
        <p:spPr>
          <a:xfrm>
            <a:off x="609600" y="2971800"/>
            <a:ext cx="2286000" cy="1828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9" name="文本占位符 8"/>
          <p:cNvSpPr>
            <a:spLocks noGrp="1"/>
          </p:cNvSpPr>
          <p:nvPr>
            <p:ph type="body" idx="16387" hasCustomPrompt="1"/>
            <p:custDataLst>
              <p:tags r:id="rId4"/>
            </p:custDataLst>
          </p:nvPr>
        </p:nvSpPr>
        <p:spPr>
          <a:xfrm>
            <a:off x="3505200" y="2971800"/>
            <a:ext cx="2286000" cy="1828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1" name="文本占位符 10"/>
          <p:cNvSpPr>
            <a:spLocks noGrp="1"/>
          </p:cNvSpPr>
          <p:nvPr>
            <p:ph type="body" idx="16388" hasCustomPrompt="1"/>
            <p:custDataLst>
              <p:tags r:id="rId5"/>
            </p:custDataLst>
          </p:nvPr>
        </p:nvSpPr>
        <p:spPr>
          <a:xfrm>
            <a:off x="6400800" y="2971800"/>
            <a:ext cx="2286000" cy="1828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2" name="文本占位符 11"/>
          <p:cNvSpPr>
            <a:spLocks noGrp="1"/>
          </p:cNvSpPr>
          <p:nvPr>
            <p:ph type="body" idx="16389" hasCustomPrompt="1"/>
            <p:custDataLst>
              <p:tags r:id="rId6"/>
            </p:custDataLst>
          </p:nvPr>
        </p:nvSpPr>
        <p:spPr>
          <a:xfrm>
            <a:off x="9296400" y="2971800"/>
            <a:ext cx="2286000" cy="1828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上标下内-装饰左叠-默认位置-并列-38_19_group1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10972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装饰  7"/>
          <p:cNvSpPr>
            <a:spLocks noGrp="1"/>
          </p:cNvSpPr>
          <p:nvPr>
            <p:ph type="body" idx="16392" hasCustomPrompt="1"/>
            <p:custDataLst>
              <p:tags r:id="rId3"/>
            </p:custDataLst>
          </p:nvPr>
        </p:nvSpPr>
        <p:spPr>
          <a:xfrm>
            <a:off x="609600" y="1524000"/>
            <a:ext cx="8432800" cy="1473200"/>
          </a:xfrm>
          <a:custGeom>
            <a:avLst/>
            <a:gdLst>
              <a:gd name="connisteX0" fmla="*/ 0 w 11243733"/>
              <a:gd name="connsiteY0" fmla="*/ 304800 h 1964266"/>
              <a:gd name="connisteX1" fmla="*/ 304800 w 11243733"/>
              <a:gd name="connsiteY1" fmla="*/ 0 h 1964266"/>
              <a:gd name="connisteX2" fmla="*/ 11243733 w 11243733"/>
              <a:gd name="connsiteY2" fmla="*/ 0 h 1964266"/>
              <a:gd name="connisteX3" fmla="*/ 11243733 w 11243733"/>
              <a:gd name="connsiteY3" fmla="*/ 1964266 h 1964266"/>
              <a:gd name="connisteX4" fmla="*/ 304800 w 11243733"/>
              <a:gd name="connsiteY4" fmla="*/ 1964266 h 1964266"/>
              <a:gd name="connisteX5" fmla="*/ 0 w 11243733"/>
              <a:gd name="connsiteY5" fmla="*/ 1659466 h 1964266"/>
              <a:gd name="connisteX6" fmla="*/ 0 w 11243733"/>
              <a:gd name="connsiteY6" fmla="*/ 30480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11243733" h="1964267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11243733" y="0"/>
                </a:lnTo>
                <a:lnTo>
                  <a:pt x="11243733" y="1964267"/>
                </a:lnTo>
                <a:lnTo>
                  <a:pt x="304800" y="1964267"/>
                </a:lnTo>
                <a:cubicBezTo>
                  <a:pt x="136464" y="1964267"/>
                  <a:pt x="0" y="1827803"/>
                  <a:pt x="0" y="1659467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9" name="图片占位符 8"/>
          <p:cNvSpPr>
            <a:spLocks noGrp="1"/>
          </p:cNvSpPr>
          <p:nvPr>
            <p:ph type="pic" idx="16393" hasCustomPrompt="1"/>
            <p:custDataLst>
              <p:tags r:id="rId4"/>
            </p:custDataLst>
          </p:nvPr>
        </p:nvSpPr>
        <p:spPr>
          <a:xfrm>
            <a:off x="9042400" y="1524000"/>
            <a:ext cx="2540000" cy="1473200"/>
          </a:xfrm>
          <a:custGeom>
            <a:avLst/>
            <a:gdLst>
              <a:gd name="connisteX0" fmla="*/ 0 w 3386666"/>
              <a:gd name="connsiteY0" fmla="*/ 0 h 1964266"/>
              <a:gd name="connisteX1" fmla="*/ 3081866 w 3386666"/>
              <a:gd name="connsiteY1" fmla="*/ 0 h 1964266"/>
              <a:gd name="connisteX2" fmla="*/ 3386666 w 3386666"/>
              <a:gd name="connsiteY2" fmla="*/ 304800 h 1964266"/>
              <a:gd name="connisteX3" fmla="*/ 3386666 w 3386666"/>
              <a:gd name="connsiteY3" fmla="*/ 1659466 h 1964266"/>
              <a:gd name="connisteX4" fmla="*/ 3081866 w 3386666"/>
              <a:gd name="connsiteY4" fmla="*/ 1964266 h 1964266"/>
              <a:gd name="connisteX5" fmla="*/ 0 w 3386666"/>
              <a:gd name="connsiteY5" fmla="*/ 1964266 h 1964266"/>
              <a:gd name="connisteX6" fmla="*/ 0 w 3386666"/>
              <a:gd name="connsiteY6" fmla="*/ 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3386667" h="1964267">
                <a:moveTo>
                  <a:pt x="0" y="0"/>
                </a:moveTo>
                <a:lnTo>
                  <a:pt x="3081867" y="0"/>
                </a:lnTo>
                <a:cubicBezTo>
                  <a:pt x="3250203" y="0"/>
                  <a:pt x="3386667" y="136464"/>
                  <a:pt x="3386667" y="304800"/>
                </a:cubicBezTo>
                <a:lnTo>
                  <a:pt x="3386667" y="1659467"/>
                </a:lnTo>
                <a:cubicBezTo>
                  <a:pt x="3386667" y="1827803"/>
                  <a:pt x="3250203" y="1964267"/>
                  <a:pt x="3081867" y="1964267"/>
                </a:cubicBezTo>
                <a:lnTo>
                  <a:pt x="0" y="1964267"/>
                </a:lnTo>
                <a:lnTo>
                  <a:pt x="0" y="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idx="16386" hasCustomPrompt="1"/>
            <p:custDataLst>
              <p:tags r:id="rId5"/>
            </p:custDataLst>
          </p:nvPr>
        </p:nvSpPr>
        <p:spPr>
          <a:xfrm>
            <a:off x="914400" y="1828800"/>
            <a:ext cx="78232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2" name="文本占位符 11"/>
          <p:cNvSpPr>
            <a:spLocks noGrp="1"/>
          </p:cNvSpPr>
          <p:nvPr>
            <p:ph type="body" idx="16387" hasCustomPrompt="1"/>
            <p:custDataLst>
              <p:tags r:id="rId6"/>
            </p:custDataLst>
          </p:nvPr>
        </p:nvSpPr>
        <p:spPr>
          <a:xfrm>
            <a:off x="914400" y="2387600"/>
            <a:ext cx="7823200" cy="304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3" name="装饰  2"/>
          <p:cNvSpPr>
            <a:spLocks noGrp="1"/>
          </p:cNvSpPr>
          <p:nvPr>
            <p:ph type="body" idx="16394" hasCustomPrompt="1"/>
            <p:custDataLst>
              <p:tags r:id="rId7"/>
            </p:custDataLst>
          </p:nvPr>
        </p:nvSpPr>
        <p:spPr>
          <a:xfrm>
            <a:off x="609600" y="3149600"/>
            <a:ext cx="8432800" cy="1473200"/>
          </a:xfrm>
          <a:custGeom>
            <a:avLst/>
            <a:gdLst>
              <a:gd name="connisteX0" fmla="*/ 0 w 11243733"/>
              <a:gd name="connsiteY0" fmla="*/ 304800 h 1964266"/>
              <a:gd name="connisteX1" fmla="*/ 304800 w 11243733"/>
              <a:gd name="connsiteY1" fmla="*/ 0 h 1964266"/>
              <a:gd name="connisteX2" fmla="*/ 11243733 w 11243733"/>
              <a:gd name="connsiteY2" fmla="*/ 0 h 1964266"/>
              <a:gd name="connisteX3" fmla="*/ 11243733 w 11243733"/>
              <a:gd name="connsiteY3" fmla="*/ 1964266 h 1964266"/>
              <a:gd name="connisteX4" fmla="*/ 304800 w 11243733"/>
              <a:gd name="connsiteY4" fmla="*/ 1964266 h 1964266"/>
              <a:gd name="connisteX5" fmla="*/ 0 w 11243733"/>
              <a:gd name="connsiteY5" fmla="*/ 1659466 h 1964266"/>
              <a:gd name="connisteX6" fmla="*/ 0 w 11243733"/>
              <a:gd name="connsiteY6" fmla="*/ 30480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11243733" h="1964267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11243733" y="0"/>
                </a:lnTo>
                <a:lnTo>
                  <a:pt x="11243733" y="1964267"/>
                </a:lnTo>
                <a:lnTo>
                  <a:pt x="304800" y="1964267"/>
                </a:lnTo>
                <a:cubicBezTo>
                  <a:pt x="136464" y="1964267"/>
                  <a:pt x="0" y="1827803"/>
                  <a:pt x="0" y="1659467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4" name="图片占位符 13"/>
          <p:cNvSpPr>
            <a:spLocks noGrp="1"/>
          </p:cNvSpPr>
          <p:nvPr>
            <p:ph type="pic" idx="16395" hasCustomPrompt="1"/>
            <p:custDataLst>
              <p:tags r:id="rId8"/>
            </p:custDataLst>
          </p:nvPr>
        </p:nvSpPr>
        <p:spPr>
          <a:xfrm>
            <a:off x="9042400" y="3149600"/>
            <a:ext cx="2540000" cy="1473200"/>
          </a:xfrm>
          <a:custGeom>
            <a:avLst/>
            <a:gdLst>
              <a:gd name="connisteX0" fmla="*/ 0 w 3386666"/>
              <a:gd name="connsiteY0" fmla="*/ 0 h 1964266"/>
              <a:gd name="connisteX1" fmla="*/ 3081866 w 3386666"/>
              <a:gd name="connsiteY1" fmla="*/ 0 h 1964266"/>
              <a:gd name="connisteX2" fmla="*/ 3386666 w 3386666"/>
              <a:gd name="connsiteY2" fmla="*/ 304800 h 1964266"/>
              <a:gd name="connisteX3" fmla="*/ 3386666 w 3386666"/>
              <a:gd name="connsiteY3" fmla="*/ 1659466 h 1964266"/>
              <a:gd name="connisteX4" fmla="*/ 3081866 w 3386666"/>
              <a:gd name="connsiteY4" fmla="*/ 1964266 h 1964266"/>
              <a:gd name="connisteX5" fmla="*/ 0 w 3386666"/>
              <a:gd name="connsiteY5" fmla="*/ 1964266 h 1964266"/>
              <a:gd name="connisteX6" fmla="*/ 0 w 3386666"/>
              <a:gd name="connsiteY6" fmla="*/ 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3386667" h="1964267">
                <a:moveTo>
                  <a:pt x="0" y="0"/>
                </a:moveTo>
                <a:lnTo>
                  <a:pt x="3081867" y="0"/>
                </a:lnTo>
                <a:cubicBezTo>
                  <a:pt x="3250203" y="0"/>
                  <a:pt x="3386667" y="136464"/>
                  <a:pt x="3386667" y="304800"/>
                </a:cubicBezTo>
                <a:lnTo>
                  <a:pt x="3386667" y="1659467"/>
                </a:lnTo>
                <a:cubicBezTo>
                  <a:pt x="3386667" y="1827803"/>
                  <a:pt x="3250203" y="1964267"/>
                  <a:pt x="3081867" y="1964267"/>
                </a:cubicBezTo>
                <a:lnTo>
                  <a:pt x="0" y="1964267"/>
                </a:lnTo>
                <a:lnTo>
                  <a:pt x="0" y="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5" name="文本占位符 14"/>
          <p:cNvSpPr>
            <a:spLocks noGrp="1"/>
          </p:cNvSpPr>
          <p:nvPr>
            <p:ph type="body" idx="16388" hasCustomPrompt="1"/>
            <p:custDataLst>
              <p:tags r:id="rId9"/>
            </p:custDataLst>
          </p:nvPr>
        </p:nvSpPr>
        <p:spPr>
          <a:xfrm>
            <a:off x="914400" y="3454400"/>
            <a:ext cx="78232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6" name="文本占位符 15"/>
          <p:cNvSpPr>
            <a:spLocks noGrp="1"/>
          </p:cNvSpPr>
          <p:nvPr>
            <p:ph type="body" idx="16389" hasCustomPrompt="1"/>
            <p:custDataLst>
              <p:tags r:id="rId10"/>
            </p:custDataLst>
          </p:nvPr>
        </p:nvSpPr>
        <p:spPr>
          <a:xfrm>
            <a:off x="914400" y="4013200"/>
            <a:ext cx="7823200" cy="304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7" name="装饰  6"/>
          <p:cNvSpPr>
            <a:spLocks noGrp="1"/>
          </p:cNvSpPr>
          <p:nvPr>
            <p:ph type="body" idx="16396" hasCustomPrompt="1"/>
            <p:custDataLst>
              <p:tags r:id="rId11"/>
            </p:custDataLst>
          </p:nvPr>
        </p:nvSpPr>
        <p:spPr>
          <a:xfrm>
            <a:off x="609600" y="4775200"/>
            <a:ext cx="8432800" cy="1473200"/>
          </a:xfrm>
          <a:custGeom>
            <a:avLst/>
            <a:gdLst>
              <a:gd name="connisteX0" fmla="*/ 0 w 11243733"/>
              <a:gd name="connsiteY0" fmla="*/ 304800 h 1964266"/>
              <a:gd name="connisteX1" fmla="*/ 304800 w 11243733"/>
              <a:gd name="connsiteY1" fmla="*/ 0 h 1964266"/>
              <a:gd name="connisteX2" fmla="*/ 11243733 w 11243733"/>
              <a:gd name="connsiteY2" fmla="*/ 0 h 1964266"/>
              <a:gd name="connisteX3" fmla="*/ 11243733 w 11243733"/>
              <a:gd name="connsiteY3" fmla="*/ 1964266 h 1964266"/>
              <a:gd name="connisteX4" fmla="*/ 304800 w 11243733"/>
              <a:gd name="connsiteY4" fmla="*/ 1964266 h 1964266"/>
              <a:gd name="connisteX5" fmla="*/ 0 w 11243733"/>
              <a:gd name="connsiteY5" fmla="*/ 1659466 h 1964266"/>
              <a:gd name="connisteX6" fmla="*/ 0 w 11243733"/>
              <a:gd name="connsiteY6" fmla="*/ 30480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11243733" h="1964267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11243733" y="0"/>
                </a:lnTo>
                <a:lnTo>
                  <a:pt x="11243733" y="1964267"/>
                </a:lnTo>
                <a:lnTo>
                  <a:pt x="304800" y="1964267"/>
                </a:lnTo>
                <a:cubicBezTo>
                  <a:pt x="136464" y="1964267"/>
                  <a:pt x="0" y="1827803"/>
                  <a:pt x="0" y="1659467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8" name="图片占位符 17"/>
          <p:cNvSpPr>
            <a:spLocks noGrp="1"/>
          </p:cNvSpPr>
          <p:nvPr>
            <p:ph type="pic" idx="16397" hasCustomPrompt="1"/>
            <p:custDataLst>
              <p:tags r:id="rId12"/>
            </p:custDataLst>
          </p:nvPr>
        </p:nvSpPr>
        <p:spPr>
          <a:xfrm>
            <a:off x="9042400" y="4775200"/>
            <a:ext cx="2540000" cy="1473200"/>
          </a:xfrm>
          <a:custGeom>
            <a:avLst/>
            <a:gdLst>
              <a:gd name="connisteX0" fmla="*/ 0 w 3386666"/>
              <a:gd name="connsiteY0" fmla="*/ 0 h 1964266"/>
              <a:gd name="connisteX1" fmla="*/ 3081866 w 3386666"/>
              <a:gd name="connsiteY1" fmla="*/ 0 h 1964266"/>
              <a:gd name="connisteX2" fmla="*/ 3386666 w 3386666"/>
              <a:gd name="connsiteY2" fmla="*/ 304800 h 1964266"/>
              <a:gd name="connisteX3" fmla="*/ 3386666 w 3386666"/>
              <a:gd name="connsiteY3" fmla="*/ 1659466 h 1964266"/>
              <a:gd name="connisteX4" fmla="*/ 3081866 w 3386666"/>
              <a:gd name="connsiteY4" fmla="*/ 1964266 h 1964266"/>
              <a:gd name="connisteX5" fmla="*/ 0 w 3386666"/>
              <a:gd name="connsiteY5" fmla="*/ 1964266 h 1964266"/>
              <a:gd name="connisteX6" fmla="*/ 0 w 3386666"/>
              <a:gd name="connsiteY6" fmla="*/ 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3386667" h="1964267">
                <a:moveTo>
                  <a:pt x="0" y="0"/>
                </a:moveTo>
                <a:lnTo>
                  <a:pt x="3081867" y="0"/>
                </a:lnTo>
                <a:cubicBezTo>
                  <a:pt x="3250203" y="0"/>
                  <a:pt x="3386667" y="136464"/>
                  <a:pt x="3386667" y="304800"/>
                </a:cubicBezTo>
                <a:lnTo>
                  <a:pt x="3386667" y="1659467"/>
                </a:lnTo>
                <a:cubicBezTo>
                  <a:pt x="3386667" y="1827803"/>
                  <a:pt x="3250203" y="1964267"/>
                  <a:pt x="3081867" y="1964267"/>
                </a:cubicBezTo>
                <a:lnTo>
                  <a:pt x="0" y="1964267"/>
                </a:lnTo>
                <a:lnTo>
                  <a:pt x="0" y="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9" name="文本占位符 18"/>
          <p:cNvSpPr>
            <a:spLocks noGrp="1"/>
          </p:cNvSpPr>
          <p:nvPr>
            <p:ph type="body" idx="16390" hasCustomPrompt="1"/>
            <p:custDataLst>
              <p:tags r:id="rId13"/>
            </p:custDataLst>
          </p:nvPr>
        </p:nvSpPr>
        <p:spPr>
          <a:xfrm>
            <a:off x="914400" y="5080000"/>
            <a:ext cx="78232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20" name="文本占位符 19"/>
          <p:cNvSpPr>
            <a:spLocks noGrp="1"/>
          </p:cNvSpPr>
          <p:nvPr>
            <p:ph type="body" idx="16391" hasCustomPrompt="1"/>
            <p:custDataLst>
              <p:tags r:id="rId14"/>
            </p:custDataLst>
          </p:nvPr>
        </p:nvSpPr>
        <p:spPr>
          <a:xfrm>
            <a:off x="914400" y="5638800"/>
            <a:ext cx="7823200" cy="304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上标下内-装饰右-方向错位-并列-26_8_group1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10972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装饰  7"/>
          <p:cNvSpPr>
            <a:spLocks noGrp="1"/>
          </p:cNvSpPr>
          <p:nvPr>
            <p:ph type="body" idx="16388" hasCustomPrompt="1"/>
            <p:custDataLst>
              <p:tags r:id="rId3"/>
            </p:custDataLst>
          </p:nvPr>
        </p:nvSpPr>
        <p:spPr>
          <a:xfrm>
            <a:off x="609600" y="1524000"/>
            <a:ext cx="5384800" cy="2209800"/>
          </a:xfrm>
          <a:custGeom>
            <a:avLst/>
            <a:gdLst>
              <a:gd name="connisteX0" fmla="*/ 0 w 7179733"/>
              <a:gd name="connsiteY0" fmla="*/ 304800 h 2946400"/>
              <a:gd name="connisteX1" fmla="*/ 304800 w 7179733"/>
              <a:gd name="connsiteY1" fmla="*/ 0 h 2946400"/>
              <a:gd name="connisteX2" fmla="*/ 7179733 w 7179733"/>
              <a:gd name="connsiteY2" fmla="*/ 0 h 2946400"/>
              <a:gd name="connisteX3" fmla="*/ 7179733 w 7179733"/>
              <a:gd name="connsiteY3" fmla="*/ 2946400 h 2946400"/>
              <a:gd name="connisteX4" fmla="*/ 304800 w 7179733"/>
              <a:gd name="connsiteY4" fmla="*/ 2946400 h 2946400"/>
              <a:gd name="connisteX5" fmla="*/ 0 w 7179733"/>
              <a:gd name="connsiteY5" fmla="*/ 2641600 h 2946400"/>
              <a:gd name="connisteX6" fmla="*/ 0 w 7179733"/>
              <a:gd name="connsiteY6" fmla="*/ 304800 h 29464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7179733" h="2946400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7179733" y="0"/>
                </a:lnTo>
                <a:lnTo>
                  <a:pt x="7179733" y="2946400"/>
                </a:lnTo>
                <a:lnTo>
                  <a:pt x="304800" y="2946400"/>
                </a:lnTo>
                <a:cubicBezTo>
                  <a:pt x="136464" y="2946400"/>
                  <a:pt x="0" y="2809936"/>
                  <a:pt x="0" y="2641600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9" name="图片占位符 8"/>
          <p:cNvSpPr>
            <a:spLocks noGrp="1"/>
          </p:cNvSpPr>
          <p:nvPr>
            <p:ph type="pic" idx="16389" hasCustomPrompt="1"/>
            <p:custDataLst>
              <p:tags r:id="rId4"/>
            </p:custDataLst>
          </p:nvPr>
        </p:nvSpPr>
        <p:spPr>
          <a:xfrm>
            <a:off x="5994400" y="1524000"/>
            <a:ext cx="5588000" cy="2209800"/>
          </a:xfrm>
          <a:custGeom>
            <a:avLst/>
            <a:gdLst>
              <a:gd name="connisteX0" fmla="*/ 0 w 7450666"/>
              <a:gd name="connsiteY0" fmla="*/ 0 h 2946400"/>
              <a:gd name="connisteX1" fmla="*/ 7145866 w 7450666"/>
              <a:gd name="connsiteY1" fmla="*/ 0 h 2946400"/>
              <a:gd name="connisteX2" fmla="*/ 7450666 w 7450666"/>
              <a:gd name="connsiteY2" fmla="*/ 304800 h 2946400"/>
              <a:gd name="connisteX3" fmla="*/ 7450666 w 7450666"/>
              <a:gd name="connsiteY3" fmla="*/ 2641600 h 2946400"/>
              <a:gd name="connisteX4" fmla="*/ 7145866 w 7450666"/>
              <a:gd name="connsiteY4" fmla="*/ 2946400 h 2946400"/>
              <a:gd name="connisteX5" fmla="*/ 0 w 7450666"/>
              <a:gd name="connsiteY5" fmla="*/ 2946400 h 2946400"/>
              <a:gd name="connisteX6" fmla="*/ 0 w 7450666"/>
              <a:gd name="connsiteY6" fmla="*/ 0 h 29464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7450667" h="2946400">
                <a:moveTo>
                  <a:pt x="0" y="0"/>
                </a:moveTo>
                <a:lnTo>
                  <a:pt x="7145867" y="0"/>
                </a:lnTo>
                <a:cubicBezTo>
                  <a:pt x="7314203" y="0"/>
                  <a:pt x="7450667" y="136464"/>
                  <a:pt x="7450667" y="304800"/>
                </a:cubicBezTo>
                <a:lnTo>
                  <a:pt x="7450667" y="2641600"/>
                </a:lnTo>
                <a:cubicBezTo>
                  <a:pt x="7450667" y="2809936"/>
                  <a:pt x="7314203" y="2946400"/>
                  <a:pt x="7145867" y="2946400"/>
                </a:cubicBezTo>
                <a:lnTo>
                  <a:pt x="0" y="2946400"/>
                </a:lnTo>
                <a:lnTo>
                  <a:pt x="0" y="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idx="16386" hasCustomPrompt="1"/>
            <p:custDataLst>
              <p:tags r:id="rId5"/>
            </p:custDataLst>
          </p:nvPr>
        </p:nvSpPr>
        <p:spPr>
          <a:xfrm>
            <a:off x="914400" y="2324100"/>
            <a:ext cx="47752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2" name="装饰  1"/>
          <p:cNvSpPr>
            <a:spLocks noGrp="1"/>
          </p:cNvSpPr>
          <p:nvPr>
            <p:ph type="body" idx="16390" hasCustomPrompt="1"/>
            <p:custDataLst>
              <p:tags r:id="rId6"/>
            </p:custDataLst>
          </p:nvPr>
        </p:nvSpPr>
        <p:spPr>
          <a:xfrm>
            <a:off x="6197600" y="4038600"/>
            <a:ext cx="5384800" cy="2209800"/>
          </a:xfrm>
          <a:custGeom>
            <a:avLst/>
            <a:gdLst>
              <a:gd name="connisteX0" fmla="*/ 0 w 7179733"/>
              <a:gd name="connsiteY0" fmla="*/ 0 h 2946400"/>
              <a:gd name="connisteX1" fmla="*/ 6874933 w 7179733"/>
              <a:gd name="connsiteY1" fmla="*/ 0 h 2946400"/>
              <a:gd name="connisteX2" fmla="*/ 7179733 w 7179733"/>
              <a:gd name="connsiteY2" fmla="*/ 304800 h 2946400"/>
              <a:gd name="connisteX3" fmla="*/ 7179733 w 7179733"/>
              <a:gd name="connsiteY3" fmla="*/ 2641600 h 2946400"/>
              <a:gd name="connisteX4" fmla="*/ 6874933 w 7179733"/>
              <a:gd name="connsiteY4" fmla="*/ 2946400 h 2946400"/>
              <a:gd name="connisteX5" fmla="*/ 0 w 7179733"/>
              <a:gd name="connsiteY5" fmla="*/ 2946400 h 2946400"/>
              <a:gd name="connisteX6" fmla="*/ 0 w 7179733"/>
              <a:gd name="connsiteY6" fmla="*/ 0 h 29464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7179733" h="2946400">
                <a:moveTo>
                  <a:pt x="0" y="0"/>
                </a:moveTo>
                <a:lnTo>
                  <a:pt x="6874933" y="0"/>
                </a:lnTo>
                <a:cubicBezTo>
                  <a:pt x="7043270" y="0"/>
                  <a:pt x="7179733" y="136464"/>
                  <a:pt x="7179733" y="304800"/>
                </a:cubicBezTo>
                <a:lnTo>
                  <a:pt x="7179733" y="2641600"/>
                </a:lnTo>
                <a:cubicBezTo>
                  <a:pt x="7179733" y="2809936"/>
                  <a:pt x="7043270" y="2946400"/>
                  <a:pt x="6874933" y="2946400"/>
                </a:cubicBezTo>
                <a:lnTo>
                  <a:pt x="0" y="29464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3" name="图片占位符 12"/>
          <p:cNvSpPr>
            <a:spLocks noGrp="1"/>
          </p:cNvSpPr>
          <p:nvPr>
            <p:ph type="pic" idx="16391" hasCustomPrompt="1"/>
            <p:custDataLst>
              <p:tags r:id="rId7"/>
            </p:custDataLst>
          </p:nvPr>
        </p:nvSpPr>
        <p:spPr>
          <a:xfrm>
            <a:off x="609600" y="4038600"/>
            <a:ext cx="5588000" cy="2209800"/>
          </a:xfrm>
          <a:custGeom>
            <a:avLst/>
            <a:gdLst>
              <a:gd name="connisteX0" fmla="*/ 0 w 7450666"/>
              <a:gd name="connsiteY0" fmla="*/ 304800 h 2946400"/>
              <a:gd name="connisteX1" fmla="*/ 304800 w 7450666"/>
              <a:gd name="connsiteY1" fmla="*/ 0 h 2946400"/>
              <a:gd name="connisteX2" fmla="*/ 7450666 w 7450666"/>
              <a:gd name="connsiteY2" fmla="*/ 0 h 2946400"/>
              <a:gd name="connisteX3" fmla="*/ 7450666 w 7450666"/>
              <a:gd name="connsiteY3" fmla="*/ 2946400 h 2946400"/>
              <a:gd name="connisteX4" fmla="*/ 304800 w 7450666"/>
              <a:gd name="connsiteY4" fmla="*/ 2946400 h 2946400"/>
              <a:gd name="connisteX5" fmla="*/ 0 w 7450666"/>
              <a:gd name="connsiteY5" fmla="*/ 2641600 h 2946400"/>
              <a:gd name="connisteX6" fmla="*/ 0 w 7450666"/>
              <a:gd name="connsiteY6" fmla="*/ 304800 h 29464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7450667" h="2946400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7450667" y="0"/>
                </a:lnTo>
                <a:lnTo>
                  <a:pt x="7450667" y="2946400"/>
                </a:lnTo>
                <a:lnTo>
                  <a:pt x="304800" y="2946400"/>
                </a:lnTo>
                <a:cubicBezTo>
                  <a:pt x="136464" y="2946400"/>
                  <a:pt x="0" y="2809936"/>
                  <a:pt x="0" y="2641600"/>
                </a:cubicBezTo>
                <a:lnTo>
                  <a:pt x="0" y="30480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4" name="文本占位符 13"/>
          <p:cNvSpPr>
            <a:spLocks noGrp="1"/>
          </p:cNvSpPr>
          <p:nvPr>
            <p:ph type="body" idx="16387" hasCustomPrompt="1"/>
            <p:custDataLst>
              <p:tags r:id="rId8"/>
            </p:custDataLst>
          </p:nvPr>
        </p:nvSpPr>
        <p:spPr>
          <a:xfrm>
            <a:off x="6502400" y="4838700"/>
            <a:ext cx="47752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51_8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4089400"/>
            <a:ext cx="10972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idx="16390" hasCustomPrompt="1"/>
            <p:custDataLst>
              <p:tags r:id="rId3"/>
            </p:custDataLst>
          </p:nvPr>
        </p:nvSpPr>
        <p:spPr>
          <a:xfrm>
            <a:off x="609600" y="609600"/>
            <a:ext cx="10972800" cy="2946400"/>
          </a:xfrm>
          <a:custGeom>
            <a:avLst/>
            <a:gdLst>
              <a:gd name="connisteX0" fmla="*/ 0 w 10972800"/>
              <a:gd name="connsiteY0" fmla="*/ 203200 h 2946400"/>
              <a:gd name="connisteX1" fmla="*/ 203200 w 10972800"/>
              <a:gd name="connsiteY1" fmla="*/ 0 h 2946400"/>
              <a:gd name="connisteX2" fmla="*/ 10769600 w 10972800"/>
              <a:gd name="connsiteY2" fmla="*/ 0 h 2946400"/>
              <a:gd name="connisteX3" fmla="*/ 10972800 w 10972800"/>
              <a:gd name="connsiteY3" fmla="*/ 203200 h 2946400"/>
              <a:gd name="connisteX4" fmla="*/ 10972800 w 10972800"/>
              <a:gd name="connsiteY4" fmla="*/ 2743200 h 2946400"/>
              <a:gd name="connisteX5" fmla="*/ 10769600 w 10972800"/>
              <a:gd name="connsiteY5" fmla="*/ 2946400 h 2946400"/>
              <a:gd name="connisteX6" fmla="*/ 203200 w 10972800"/>
              <a:gd name="connsiteY6" fmla="*/ 2946400 h 2946400"/>
              <a:gd name="connisteX7" fmla="*/ 0 w 10972800"/>
              <a:gd name="connsiteY7" fmla="*/ 2743200 h 2946400"/>
              <a:gd name="connisteX8" fmla="*/ 0 w 10972800"/>
              <a:gd name="connsiteY8" fmla="*/ 203200 h 29464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0972800" h="2946400">
                <a:moveTo>
                  <a:pt x="0" y="203200"/>
                </a:moveTo>
                <a:cubicBezTo>
                  <a:pt x="0" y="90976"/>
                  <a:pt x="90976" y="0"/>
                  <a:pt x="203200" y="0"/>
                </a:cubicBezTo>
                <a:lnTo>
                  <a:pt x="10769600" y="0"/>
                </a:lnTo>
                <a:cubicBezTo>
                  <a:pt x="10881824" y="0"/>
                  <a:pt x="10972800" y="90976"/>
                  <a:pt x="10972800" y="203200"/>
                </a:cubicBezTo>
                <a:lnTo>
                  <a:pt x="10972800" y="2743200"/>
                </a:lnTo>
                <a:cubicBezTo>
                  <a:pt x="10972800" y="2855424"/>
                  <a:pt x="10881824" y="2946400"/>
                  <a:pt x="10769600" y="2946400"/>
                </a:cubicBezTo>
                <a:lnTo>
                  <a:pt x="203200" y="2946400"/>
                </a:lnTo>
                <a:cubicBezTo>
                  <a:pt x="90976" y="2946400"/>
                  <a:pt x="0" y="2855424"/>
                  <a:pt x="0" y="2743200"/>
                </a:cubicBezTo>
                <a:lnTo>
                  <a:pt x="0" y="20320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rm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9" name="文本占位符 8"/>
          <p:cNvSpPr>
            <a:spLocks noGrp="1"/>
          </p:cNvSpPr>
          <p:nvPr>
            <p:ph type="body" idx="16386" hasCustomPrompt="1"/>
            <p:custDataLst>
              <p:tags r:id="rId4"/>
            </p:custDataLst>
          </p:nvPr>
        </p:nvSpPr>
        <p:spPr>
          <a:xfrm>
            <a:off x="609600" y="5080000"/>
            <a:ext cx="51816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1" name="文本占位符 10"/>
          <p:cNvSpPr>
            <a:spLocks noGrp="1"/>
          </p:cNvSpPr>
          <p:nvPr>
            <p:ph type="body" idx="16387" hasCustomPrompt="1"/>
            <p:custDataLst>
              <p:tags r:id="rId5"/>
            </p:custDataLst>
          </p:nvPr>
        </p:nvSpPr>
        <p:spPr>
          <a:xfrm>
            <a:off x="609600" y="5638800"/>
            <a:ext cx="51816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2" name="文本占位符 11"/>
          <p:cNvSpPr>
            <a:spLocks noGrp="1"/>
          </p:cNvSpPr>
          <p:nvPr>
            <p:ph type="body" idx="16388" hasCustomPrompt="1"/>
            <p:custDataLst>
              <p:tags r:id="rId6"/>
            </p:custDataLst>
          </p:nvPr>
        </p:nvSpPr>
        <p:spPr>
          <a:xfrm>
            <a:off x="6400800" y="5080000"/>
            <a:ext cx="51816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3" name="文本占位符 12"/>
          <p:cNvSpPr>
            <a:spLocks noGrp="1"/>
          </p:cNvSpPr>
          <p:nvPr>
            <p:ph type="body" idx="16389" hasCustomPrompt="1"/>
            <p:custDataLst>
              <p:tags r:id="rId7"/>
            </p:custDataLst>
          </p:nvPr>
        </p:nvSpPr>
        <p:spPr>
          <a:xfrm>
            <a:off x="6400800" y="5638800"/>
            <a:ext cx="51816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上标下内-装饰左-默认位置-并列-34_20_group1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10972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图片占位符 7"/>
          <p:cNvSpPr>
            <a:spLocks noGrp="1"/>
          </p:cNvSpPr>
          <p:nvPr>
            <p:ph type="pic" idx="16392" hasCustomPrompt="1"/>
            <p:custDataLst>
              <p:tags r:id="rId3"/>
            </p:custDataLst>
          </p:nvPr>
        </p:nvSpPr>
        <p:spPr>
          <a:xfrm>
            <a:off x="609600" y="1600200"/>
            <a:ext cx="1219200" cy="1219200"/>
          </a:xfrm>
          <a:custGeom>
            <a:avLst/>
            <a:gdLst>
              <a:gd name="connisteX0" fmla="*/ 0 w 1219200"/>
              <a:gd name="connsiteY0" fmla="*/ 609600 h 1219200"/>
              <a:gd name="connisteX1" fmla="*/ 609600 w 1219200"/>
              <a:gd name="connsiteY1" fmla="*/ 0 h 1219200"/>
              <a:gd name="connisteX2" fmla="*/ 609600 w 1219200"/>
              <a:gd name="connsiteY2" fmla="*/ 0 h 1219200"/>
              <a:gd name="connisteX3" fmla="*/ 1219200 w 1219200"/>
              <a:gd name="connsiteY3" fmla="*/ 609600 h 1219200"/>
              <a:gd name="connisteX4" fmla="*/ 1219200 w 1219200"/>
              <a:gd name="connsiteY4" fmla="*/ 609600 h 1219200"/>
              <a:gd name="connisteX5" fmla="*/ 609600 w 1219200"/>
              <a:gd name="connsiteY5" fmla="*/ 1219200 h 1219200"/>
              <a:gd name="connisteX6" fmla="*/ 609600 w 1219200"/>
              <a:gd name="connsiteY6" fmla="*/ 1219200 h 1219200"/>
              <a:gd name="connisteX7" fmla="*/ 0 w 1219200"/>
              <a:gd name="connsiteY7" fmla="*/ 609600 h 1219200"/>
              <a:gd name="connisteX8" fmla="*/ 0 w 1219200"/>
              <a:gd name="connsiteY8" fmla="*/ 609600 h 1219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219200" h="1219200">
                <a:moveTo>
                  <a:pt x="0" y="609600"/>
                </a:moveTo>
                <a:cubicBezTo>
                  <a:pt x="0" y="272927"/>
                  <a:pt x="272927" y="0"/>
                  <a:pt x="609600" y="0"/>
                </a:cubicBezTo>
                <a:lnTo>
                  <a:pt x="609600" y="0"/>
                </a:lnTo>
                <a:cubicBezTo>
                  <a:pt x="946273" y="0"/>
                  <a:pt x="1219200" y="272927"/>
                  <a:pt x="1219200" y="609600"/>
                </a:cubicBezTo>
                <a:lnTo>
                  <a:pt x="1219200" y="609600"/>
                </a:lnTo>
                <a:cubicBezTo>
                  <a:pt x="1219200" y="946273"/>
                  <a:pt x="946273" y="1219200"/>
                  <a:pt x="609600" y="1219200"/>
                </a:cubicBezTo>
                <a:lnTo>
                  <a:pt x="609600" y="1219200"/>
                </a:lnTo>
                <a:cubicBezTo>
                  <a:pt x="272927" y="1219200"/>
                  <a:pt x="0" y="946273"/>
                  <a:pt x="0" y="609600"/>
                </a:cubicBezTo>
                <a:lnTo>
                  <a:pt x="0" y="60960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idx="16386" hasCustomPrompt="1"/>
            <p:custDataLst>
              <p:tags r:id="rId4"/>
            </p:custDataLst>
          </p:nvPr>
        </p:nvSpPr>
        <p:spPr>
          <a:xfrm>
            <a:off x="2082800" y="1651000"/>
            <a:ext cx="94996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1" name="文本占位符 10"/>
          <p:cNvSpPr>
            <a:spLocks noGrp="1"/>
          </p:cNvSpPr>
          <p:nvPr>
            <p:ph type="body" idx="16387" hasCustomPrompt="1"/>
            <p:custDataLst>
              <p:tags r:id="rId5"/>
            </p:custDataLst>
          </p:nvPr>
        </p:nvSpPr>
        <p:spPr>
          <a:xfrm>
            <a:off x="2082800" y="2159000"/>
            <a:ext cx="94996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2" name="图片占位符 11"/>
          <p:cNvSpPr>
            <a:spLocks noGrp="1"/>
          </p:cNvSpPr>
          <p:nvPr>
            <p:ph type="pic" idx="16393" hasCustomPrompt="1"/>
            <p:custDataLst>
              <p:tags r:id="rId6"/>
            </p:custDataLst>
          </p:nvPr>
        </p:nvSpPr>
        <p:spPr>
          <a:xfrm>
            <a:off x="609600" y="3276600"/>
            <a:ext cx="1219200" cy="1219200"/>
          </a:xfrm>
          <a:custGeom>
            <a:avLst/>
            <a:gdLst>
              <a:gd name="connisteX0" fmla="*/ 0 w 1219200"/>
              <a:gd name="connsiteY0" fmla="*/ 609600 h 1219200"/>
              <a:gd name="connisteX1" fmla="*/ 609600 w 1219200"/>
              <a:gd name="connsiteY1" fmla="*/ 0 h 1219200"/>
              <a:gd name="connisteX2" fmla="*/ 609600 w 1219200"/>
              <a:gd name="connsiteY2" fmla="*/ 0 h 1219200"/>
              <a:gd name="connisteX3" fmla="*/ 1219200 w 1219200"/>
              <a:gd name="connsiteY3" fmla="*/ 609600 h 1219200"/>
              <a:gd name="connisteX4" fmla="*/ 1219200 w 1219200"/>
              <a:gd name="connsiteY4" fmla="*/ 609600 h 1219200"/>
              <a:gd name="connisteX5" fmla="*/ 609600 w 1219200"/>
              <a:gd name="connsiteY5" fmla="*/ 1219200 h 1219200"/>
              <a:gd name="connisteX6" fmla="*/ 609600 w 1219200"/>
              <a:gd name="connsiteY6" fmla="*/ 1219200 h 1219200"/>
              <a:gd name="connisteX7" fmla="*/ 0 w 1219200"/>
              <a:gd name="connsiteY7" fmla="*/ 609600 h 1219200"/>
              <a:gd name="connisteX8" fmla="*/ 0 w 1219200"/>
              <a:gd name="connsiteY8" fmla="*/ 609600 h 1219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219200" h="1219200">
                <a:moveTo>
                  <a:pt x="0" y="609600"/>
                </a:moveTo>
                <a:cubicBezTo>
                  <a:pt x="0" y="272927"/>
                  <a:pt x="272927" y="0"/>
                  <a:pt x="609600" y="0"/>
                </a:cubicBezTo>
                <a:lnTo>
                  <a:pt x="609600" y="0"/>
                </a:lnTo>
                <a:cubicBezTo>
                  <a:pt x="946273" y="0"/>
                  <a:pt x="1219200" y="272927"/>
                  <a:pt x="1219200" y="609600"/>
                </a:cubicBezTo>
                <a:lnTo>
                  <a:pt x="1219200" y="609600"/>
                </a:lnTo>
                <a:cubicBezTo>
                  <a:pt x="1219200" y="946273"/>
                  <a:pt x="946273" y="1219200"/>
                  <a:pt x="609600" y="1219200"/>
                </a:cubicBezTo>
                <a:lnTo>
                  <a:pt x="609600" y="1219200"/>
                </a:lnTo>
                <a:cubicBezTo>
                  <a:pt x="272927" y="1219200"/>
                  <a:pt x="0" y="946273"/>
                  <a:pt x="0" y="609600"/>
                </a:cubicBezTo>
                <a:lnTo>
                  <a:pt x="0" y="60960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6388" hasCustomPrompt="1"/>
            <p:custDataLst>
              <p:tags r:id="rId7"/>
            </p:custDataLst>
          </p:nvPr>
        </p:nvSpPr>
        <p:spPr>
          <a:xfrm>
            <a:off x="2082800" y="3327400"/>
            <a:ext cx="94996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4" name="文本占位符 13"/>
          <p:cNvSpPr>
            <a:spLocks noGrp="1"/>
          </p:cNvSpPr>
          <p:nvPr>
            <p:ph type="body" idx="16389" hasCustomPrompt="1"/>
            <p:custDataLst>
              <p:tags r:id="rId8"/>
            </p:custDataLst>
          </p:nvPr>
        </p:nvSpPr>
        <p:spPr>
          <a:xfrm>
            <a:off x="2082800" y="3835400"/>
            <a:ext cx="94996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5" name="图片占位符 14"/>
          <p:cNvSpPr>
            <a:spLocks noGrp="1"/>
          </p:cNvSpPr>
          <p:nvPr>
            <p:ph type="pic" idx="16394" hasCustomPrompt="1"/>
            <p:custDataLst>
              <p:tags r:id="rId9"/>
            </p:custDataLst>
          </p:nvPr>
        </p:nvSpPr>
        <p:spPr>
          <a:xfrm>
            <a:off x="609600" y="4953000"/>
            <a:ext cx="1219200" cy="1219200"/>
          </a:xfrm>
          <a:custGeom>
            <a:avLst/>
            <a:gdLst>
              <a:gd name="connisteX0" fmla="*/ 0 w 1219200"/>
              <a:gd name="connsiteY0" fmla="*/ 609600 h 1219200"/>
              <a:gd name="connisteX1" fmla="*/ 609600 w 1219200"/>
              <a:gd name="connsiteY1" fmla="*/ 0 h 1219200"/>
              <a:gd name="connisteX2" fmla="*/ 609600 w 1219200"/>
              <a:gd name="connsiteY2" fmla="*/ 0 h 1219200"/>
              <a:gd name="connisteX3" fmla="*/ 1219200 w 1219200"/>
              <a:gd name="connsiteY3" fmla="*/ 609600 h 1219200"/>
              <a:gd name="connisteX4" fmla="*/ 1219200 w 1219200"/>
              <a:gd name="connsiteY4" fmla="*/ 609600 h 1219200"/>
              <a:gd name="connisteX5" fmla="*/ 609600 w 1219200"/>
              <a:gd name="connsiteY5" fmla="*/ 1219200 h 1219200"/>
              <a:gd name="connisteX6" fmla="*/ 609600 w 1219200"/>
              <a:gd name="connsiteY6" fmla="*/ 1219200 h 1219200"/>
              <a:gd name="connisteX7" fmla="*/ 0 w 1219200"/>
              <a:gd name="connsiteY7" fmla="*/ 609600 h 1219200"/>
              <a:gd name="connisteX8" fmla="*/ 0 w 1219200"/>
              <a:gd name="connsiteY8" fmla="*/ 609600 h 1219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219200" h="1219200">
                <a:moveTo>
                  <a:pt x="0" y="609600"/>
                </a:moveTo>
                <a:cubicBezTo>
                  <a:pt x="0" y="272927"/>
                  <a:pt x="272927" y="0"/>
                  <a:pt x="609600" y="0"/>
                </a:cubicBezTo>
                <a:lnTo>
                  <a:pt x="609600" y="0"/>
                </a:lnTo>
                <a:cubicBezTo>
                  <a:pt x="946273" y="0"/>
                  <a:pt x="1219200" y="272927"/>
                  <a:pt x="1219200" y="609600"/>
                </a:cubicBezTo>
                <a:lnTo>
                  <a:pt x="1219200" y="609600"/>
                </a:lnTo>
                <a:cubicBezTo>
                  <a:pt x="1219200" y="946273"/>
                  <a:pt x="946273" y="1219200"/>
                  <a:pt x="609600" y="1219200"/>
                </a:cubicBezTo>
                <a:lnTo>
                  <a:pt x="609600" y="1219200"/>
                </a:lnTo>
                <a:cubicBezTo>
                  <a:pt x="272927" y="1219200"/>
                  <a:pt x="0" y="946273"/>
                  <a:pt x="0" y="609600"/>
                </a:cubicBezTo>
                <a:lnTo>
                  <a:pt x="0" y="60960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6" name="文本占位符 15"/>
          <p:cNvSpPr>
            <a:spLocks noGrp="1"/>
          </p:cNvSpPr>
          <p:nvPr>
            <p:ph type="body" idx="16390" hasCustomPrompt="1"/>
            <p:custDataLst>
              <p:tags r:id="rId10"/>
            </p:custDataLst>
          </p:nvPr>
        </p:nvSpPr>
        <p:spPr>
          <a:xfrm>
            <a:off x="2082800" y="5003800"/>
            <a:ext cx="94996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7" name="文本占位符 16"/>
          <p:cNvSpPr>
            <a:spLocks noGrp="1"/>
          </p:cNvSpPr>
          <p:nvPr>
            <p:ph type="body" idx="16391" hasCustomPrompt="1"/>
            <p:custDataLst>
              <p:tags r:id="rId11"/>
            </p:custDataLst>
          </p:nvPr>
        </p:nvSpPr>
        <p:spPr>
          <a:xfrm>
            <a:off x="2082800" y="5511800"/>
            <a:ext cx="94996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上标下内-装饰右-默认位置-并列-27_20_group1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91440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装饰  7"/>
          <p:cNvSpPr>
            <a:spLocks noGrp="1"/>
          </p:cNvSpPr>
          <p:nvPr>
            <p:ph type="body" idx="16395" hasCustomPrompt="1"/>
            <p:custDataLst>
              <p:tags r:id="rId3"/>
            </p:custDataLst>
          </p:nvPr>
        </p:nvSpPr>
        <p:spPr>
          <a:xfrm>
            <a:off x="609600" y="1981200"/>
            <a:ext cx="762000" cy="762000"/>
          </a:xfrm>
          <a:custGeom>
            <a:avLst/>
            <a:gdLst>
              <a:gd name="connisteX0" fmla="*/ 0 w 1016000"/>
              <a:gd name="connsiteY0" fmla="*/ 304800 h 1016000"/>
              <a:gd name="connisteX1" fmla="*/ 304800 w 1016000"/>
              <a:gd name="connsiteY1" fmla="*/ 0 h 1016000"/>
              <a:gd name="connisteX2" fmla="*/ 711200 w 1016000"/>
              <a:gd name="connsiteY2" fmla="*/ 0 h 1016000"/>
              <a:gd name="connisteX3" fmla="*/ 1016000 w 1016000"/>
              <a:gd name="connsiteY3" fmla="*/ 304800 h 1016000"/>
              <a:gd name="connisteX4" fmla="*/ 1016000 w 1016000"/>
              <a:gd name="connsiteY4" fmla="*/ 711200 h 1016000"/>
              <a:gd name="connisteX5" fmla="*/ 711200 w 1016000"/>
              <a:gd name="connsiteY5" fmla="*/ 1016000 h 1016000"/>
              <a:gd name="connisteX6" fmla="*/ 304800 w 1016000"/>
              <a:gd name="connsiteY6" fmla="*/ 1016000 h 1016000"/>
              <a:gd name="connisteX7" fmla="*/ 0 w 1016000"/>
              <a:gd name="connsiteY7" fmla="*/ 711200 h 1016000"/>
              <a:gd name="connisteX8" fmla="*/ 0 w 1016000"/>
              <a:gd name="connsiteY8" fmla="*/ 304800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016000" h="1016000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711200" y="0"/>
                </a:lnTo>
                <a:cubicBezTo>
                  <a:pt x="879536" y="0"/>
                  <a:pt x="1016000" y="136464"/>
                  <a:pt x="1016000" y="304800"/>
                </a:cubicBezTo>
                <a:lnTo>
                  <a:pt x="1016000" y="711200"/>
                </a:lnTo>
                <a:cubicBezTo>
                  <a:pt x="1016000" y="879536"/>
                  <a:pt x="879536" y="1016000"/>
                  <a:pt x="711200" y="1016000"/>
                </a:cubicBezTo>
                <a:lnTo>
                  <a:pt x="304800" y="1016000"/>
                </a:lnTo>
                <a:cubicBezTo>
                  <a:pt x="136464" y="1016000"/>
                  <a:pt x="0" y="879536"/>
                  <a:pt x="0" y="711200"/>
                </a:cubicBezTo>
                <a:lnTo>
                  <a:pt x="0" y="3048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9" name="文本占位符 8"/>
          <p:cNvSpPr>
            <a:spLocks noGrp="1"/>
          </p:cNvSpPr>
          <p:nvPr>
            <p:ph type="body" idx="16388" hasCustomPrompt="1"/>
            <p:custDataLst>
              <p:tags r:id="rId4"/>
            </p:custDataLst>
          </p:nvPr>
        </p:nvSpPr>
        <p:spPr>
          <a:xfrm>
            <a:off x="781050" y="2184400"/>
            <a:ext cx="419100" cy="3556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2800" b="0" spc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01</a:t>
            </a:r>
            <a:endParaRPr lang="zh-CN" altLang="en-US" smtClean="0"/>
          </a:p>
        </p:txBody>
      </p:sp>
      <p:sp>
        <p:nvSpPr>
          <p:cNvPr id="11" name="文本占位符 10"/>
          <p:cNvSpPr>
            <a:spLocks noGrp="1"/>
          </p:cNvSpPr>
          <p:nvPr>
            <p:ph type="body" idx="16386" hasCustomPrompt="1"/>
            <p:custDataLst>
              <p:tags r:id="rId5"/>
            </p:custDataLst>
          </p:nvPr>
        </p:nvSpPr>
        <p:spPr>
          <a:xfrm>
            <a:off x="1574800" y="1828800"/>
            <a:ext cx="100076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2" name="文本占位符 11"/>
          <p:cNvSpPr>
            <a:spLocks noGrp="1"/>
          </p:cNvSpPr>
          <p:nvPr>
            <p:ph type="body" idx="16387" hasCustomPrompt="1"/>
            <p:custDataLst>
              <p:tags r:id="rId6"/>
            </p:custDataLst>
          </p:nvPr>
        </p:nvSpPr>
        <p:spPr>
          <a:xfrm>
            <a:off x="1574800" y="2286000"/>
            <a:ext cx="100076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3" name="装饰  2"/>
          <p:cNvSpPr>
            <a:spLocks noGrp="1"/>
          </p:cNvSpPr>
          <p:nvPr>
            <p:ph type="body" idx="16396" hasCustomPrompt="1"/>
            <p:custDataLst>
              <p:tags r:id="rId7"/>
            </p:custDataLst>
          </p:nvPr>
        </p:nvSpPr>
        <p:spPr>
          <a:xfrm>
            <a:off x="609600" y="3657600"/>
            <a:ext cx="762000" cy="762000"/>
          </a:xfrm>
          <a:custGeom>
            <a:avLst/>
            <a:gdLst>
              <a:gd name="connisteX0" fmla="*/ 0 w 1016000"/>
              <a:gd name="connsiteY0" fmla="*/ 304800 h 1016000"/>
              <a:gd name="connisteX1" fmla="*/ 304800 w 1016000"/>
              <a:gd name="connsiteY1" fmla="*/ 0 h 1016000"/>
              <a:gd name="connisteX2" fmla="*/ 711200 w 1016000"/>
              <a:gd name="connsiteY2" fmla="*/ 0 h 1016000"/>
              <a:gd name="connisteX3" fmla="*/ 1016000 w 1016000"/>
              <a:gd name="connsiteY3" fmla="*/ 304800 h 1016000"/>
              <a:gd name="connisteX4" fmla="*/ 1016000 w 1016000"/>
              <a:gd name="connsiteY4" fmla="*/ 711200 h 1016000"/>
              <a:gd name="connisteX5" fmla="*/ 711200 w 1016000"/>
              <a:gd name="connsiteY5" fmla="*/ 1016000 h 1016000"/>
              <a:gd name="connisteX6" fmla="*/ 304800 w 1016000"/>
              <a:gd name="connsiteY6" fmla="*/ 1016000 h 1016000"/>
              <a:gd name="connisteX7" fmla="*/ 0 w 1016000"/>
              <a:gd name="connsiteY7" fmla="*/ 711200 h 1016000"/>
              <a:gd name="connisteX8" fmla="*/ 0 w 1016000"/>
              <a:gd name="connsiteY8" fmla="*/ 304800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016000" h="1016000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711200" y="0"/>
                </a:lnTo>
                <a:cubicBezTo>
                  <a:pt x="879536" y="0"/>
                  <a:pt x="1016000" y="136464"/>
                  <a:pt x="1016000" y="304800"/>
                </a:cubicBezTo>
                <a:lnTo>
                  <a:pt x="1016000" y="711200"/>
                </a:lnTo>
                <a:cubicBezTo>
                  <a:pt x="1016000" y="879536"/>
                  <a:pt x="879536" y="1016000"/>
                  <a:pt x="711200" y="1016000"/>
                </a:cubicBezTo>
                <a:lnTo>
                  <a:pt x="304800" y="1016000"/>
                </a:lnTo>
                <a:cubicBezTo>
                  <a:pt x="136464" y="1016000"/>
                  <a:pt x="0" y="879536"/>
                  <a:pt x="0" y="711200"/>
                </a:cubicBezTo>
                <a:lnTo>
                  <a:pt x="0" y="3048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4" name="文本占位符 13"/>
          <p:cNvSpPr>
            <a:spLocks noGrp="1"/>
          </p:cNvSpPr>
          <p:nvPr>
            <p:ph type="body" idx="16391" hasCustomPrompt="1"/>
            <p:custDataLst>
              <p:tags r:id="rId8"/>
            </p:custDataLst>
          </p:nvPr>
        </p:nvSpPr>
        <p:spPr>
          <a:xfrm>
            <a:off x="781050" y="3860800"/>
            <a:ext cx="419100" cy="3556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2800" b="0" spc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02</a:t>
            </a:r>
            <a:endParaRPr lang="zh-CN" altLang="en-US" smtClean="0"/>
          </a:p>
        </p:txBody>
      </p:sp>
      <p:sp>
        <p:nvSpPr>
          <p:cNvPr id="15" name="文本占位符 14"/>
          <p:cNvSpPr>
            <a:spLocks noGrp="1"/>
          </p:cNvSpPr>
          <p:nvPr>
            <p:ph type="body" idx="16389" hasCustomPrompt="1"/>
            <p:custDataLst>
              <p:tags r:id="rId9"/>
            </p:custDataLst>
          </p:nvPr>
        </p:nvSpPr>
        <p:spPr>
          <a:xfrm>
            <a:off x="1574800" y="3505200"/>
            <a:ext cx="100076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6" name="文本占位符 15"/>
          <p:cNvSpPr>
            <a:spLocks noGrp="1"/>
          </p:cNvSpPr>
          <p:nvPr>
            <p:ph type="body" idx="16390" hasCustomPrompt="1"/>
            <p:custDataLst>
              <p:tags r:id="rId10"/>
            </p:custDataLst>
          </p:nvPr>
        </p:nvSpPr>
        <p:spPr>
          <a:xfrm>
            <a:off x="1574800" y="3962400"/>
            <a:ext cx="100076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7" name="装饰  6"/>
          <p:cNvSpPr>
            <a:spLocks noGrp="1"/>
          </p:cNvSpPr>
          <p:nvPr>
            <p:ph type="body" idx="16397" hasCustomPrompt="1"/>
            <p:custDataLst>
              <p:tags r:id="rId11"/>
            </p:custDataLst>
          </p:nvPr>
        </p:nvSpPr>
        <p:spPr>
          <a:xfrm>
            <a:off x="609600" y="5334000"/>
            <a:ext cx="762000" cy="762000"/>
          </a:xfrm>
          <a:custGeom>
            <a:avLst/>
            <a:gdLst>
              <a:gd name="connisteX0" fmla="*/ 0 w 1016000"/>
              <a:gd name="connsiteY0" fmla="*/ 304800 h 1016000"/>
              <a:gd name="connisteX1" fmla="*/ 304800 w 1016000"/>
              <a:gd name="connsiteY1" fmla="*/ 0 h 1016000"/>
              <a:gd name="connisteX2" fmla="*/ 711200 w 1016000"/>
              <a:gd name="connsiteY2" fmla="*/ 0 h 1016000"/>
              <a:gd name="connisteX3" fmla="*/ 1016000 w 1016000"/>
              <a:gd name="connsiteY3" fmla="*/ 304800 h 1016000"/>
              <a:gd name="connisteX4" fmla="*/ 1016000 w 1016000"/>
              <a:gd name="connsiteY4" fmla="*/ 711200 h 1016000"/>
              <a:gd name="connisteX5" fmla="*/ 711200 w 1016000"/>
              <a:gd name="connsiteY5" fmla="*/ 1016000 h 1016000"/>
              <a:gd name="connisteX6" fmla="*/ 304800 w 1016000"/>
              <a:gd name="connsiteY6" fmla="*/ 1016000 h 1016000"/>
              <a:gd name="connisteX7" fmla="*/ 0 w 1016000"/>
              <a:gd name="connsiteY7" fmla="*/ 711200 h 1016000"/>
              <a:gd name="connisteX8" fmla="*/ 0 w 1016000"/>
              <a:gd name="connsiteY8" fmla="*/ 304800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016000" h="1016000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711200" y="0"/>
                </a:lnTo>
                <a:cubicBezTo>
                  <a:pt x="879536" y="0"/>
                  <a:pt x="1016000" y="136464"/>
                  <a:pt x="1016000" y="304800"/>
                </a:cubicBezTo>
                <a:lnTo>
                  <a:pt x="1016000" y="711200"/>
                </a:lnTo>
                <a:cubicBezTo>
                  <a:pt x="1016000" y="879536"/>
                  <a:pt x="879536" y="1016000"/>
                  <a:pt x="711200" y="1016000"/>
                </a:cubicBezTo>
                <a:lnTo>
                  <a:pt x="304800" y="1016000"/>
                </a:lnTo>
                <a:cubicBezTo>
                  <a:pt x="136464" y="1016000"/>
                  <a:pt x="0" y="879536"/>
                  <a:pt x="0" y="711200"/>
                </a:cubicBezTo>
                <a:lnTo>
                  <a:pt x="0" y="3048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8" name="文本占位符 17"/>
          <p:cNvSpPr>
            <a:spLocks noGrp="1"/>
          </p:cNvSpPr>
          <p:nvPr>
            <p:ph type="body" idx="16394" hasCustomPrompt="1"/>
            <p:custDataLst>
              <p:tags r:id="rId12"/>
            </p:custDataLst>
          </p:nvPr>
        </p:nvSpPr>
        <p:spPr>
          <a:xfrm>
            <a:off x="781050" y="5537200"/>
            <a:ext cx="419100" cy="3556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2800" b="0" spc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03</a:t>
            </a:r>
            <a:endParaRPr lang="zh-CN" altLang="en-US" smtClean="0"/>
          </a:p>
        </p:txBody>
      </p:sp>
      <p:sp>
        <p:nvSpPr>
          <p:cNvPr id="19" name="文本占位符 18"/>
          <p:cNvSpPr>
            <a:spLocks noGrp="1"/>
          </p:cNvSpPr>
          <p:nvPr>
            <p:ph type="body" idx="16392" hasCustomPrompt="1"/>
            <p:custDataLst>
              <p:tags r:id="rId13"/>
            </p:custDataLst>
          </p:nvPr>
        </p:nvSpPr>
        <p:spPr>
          <a:xfrm>
            <a:off x="1574800" y="5181600"/>
            <a:ext cx="100076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20" name="文本占位符 19"/>
          <p:cNvSpPr>
            <a:spLocks noGrp="1"/>
          </p:cNvSpPr>
          <p:nvPr>
            <p:ph type="body" idx="16393" hasCustomPrompt="1"/>
            <p:custDataLst>
              <p:tags r:id="rId14"/>
            </p:custDataLst>
          </p:nvPr>
        </p:nvSpPr>
        <p:spPr>
          <a:xfrm>
            <a:off x="1574800" y="5638800"/>
            <a:ext cx="100076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上标下内-装饰右叠-颜色错位-并列-32_13_group1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10972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装饰  7"/>
          <p:cNvSpPr>
            <a:spLocks noGrp="1"/>
          </p:cNvSpPr>
          <p:nvPr>
            <p:ph type="body" idx="16393" hasCustomPrompt="1"/>
            <p:custDataLst>
              <p:tags r:id="rId3"/>
            </p:custDataLst>
          </p:nvPr>
        </p:nvSpPr>
        <p:spPr>
          <a:xfrm>
            <a:off x="609600" y="1524000"/>
            <a:ext cx="10972800" cy="1473200"/>
          </a:xfrm>
          <a:custGeom>
            <a:avLst/>
            <a:gdLst>
              <a:gd name="connisteX0" fmla="*/ 0 w 14630400"/>
              <a:gd name="connsiteY0" fmla="*/ 304800 h 1964266"/>
              <a:gd name="connisteX1" fmla="*/ 304800 w 14630400"/>
              <a:gd name="connsiteY1" fmla="*/ 0 h 1964266"/>
              <a:gd name="connisteX2" fmla="*/ 14325600 w 14630400"/>
              <a:gd name="connsiteY2" fmla="*/ 0 h 1964266"/>
              <a:gd name="connisteX3" fmla="*/ 14630400 w 14630400"/>
              <a:gd name="connsiteY3" fmla="*/ 304800 h 1964266"/>
              <a:gd name="connisteX4" fmla="*/ 14630400 w 14630400"/>
              <a:gd name="connsiteY4" fmla="*/ 1659466 h 1964266"/>
              <a:gd name="connisteX5" fmla="*/ 14325600 w 14630400"/>
              <a:gd name="connsiteY5" fmla="*/ 1964266 h 1964266"/>
              <a:gd name="connisteX6" fmla="*/ 304800 w 14630400"/>
              <a:gd name="connsiteY6" fmla="*/ 1964266 h 1964266"/>
              <a:gd name="connisteX7" fmla="*/ 0 w 14630400"/>
              <a:gd name="connsiteY7" fmla="*/ 1659466 h 1964266"/>
              <a:gd name="connisteX8" fmla="*/ 0 w 14630400"/>
              <a:gd name="connsiteY8" fmla="*/ 30480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4630400" h="1964267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14325600" y="0"/>
                </a:lnTo>
                <a:cubicBezTo>
                  <a:pt x="14493936" y="0"/>
                  <a:pt x="14630400" y="136464"/>
                  <a:pt x="14630400" y="304800"/>
                </a:cubicBezTo>
                <a:lnTo>
                  <a:pt x="14630400" y="1659467"/>
                </a:lnTo>
                <a:cubicBezTo>
                  <a:pt x="14630400" y="1827803"/>
                  <a:pt x="14493936" y="1964267"/>
                  <a:pt x="14325600" y="1964267"/>
                </a:cubicBezTo>
                <a:lnTo>
                  <a:pt x="304800" y="1964267"/>
                </a:lnTo>
                <a:cubicBezTo>
                  <a:pt x="136464" y="1964267"/>
                  <a:pt x="0" y="1827803"/>
                  <a:pt x="0" y="1659467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 w="28575">
            <a:solidFill>
              <a:schemeClr val="accent1"/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9" name="装饰  8"/>
          <p:cNvSpPr>
            <a:spLocks noGrp="1"/>
          </p:cNvSpPr>
          <p:nvPr>
            <p:ph type="body" idx="16394" hasCustomPrompt="1"/>
            <p:custDataLst>
              <p:tags r:id="rId4"/>
            </p:custDataLst>
          </p:nvPr>
        </p:nvSpPr>
        <p:spPr>
          <a:xfrm>
            <a:off x="914400" y="1879600"/>
            <a:ext cx="762000" cy="762000"/>
          </a:xfrm>
          <a:custGeom>
            <a:avLst/>
            <a:gdLst>
              <a:gd name="connisteX0" fmla="*/ 0 w 1016000"/>
              <a:gd name="connsiteY0" fmla="*/ 508000 h 1016000"/>
              <a:gd name="connisteX1" fmla="*/ 508000 w 1016000"/>
              <a:gd name="connsiteY1" fmla="*/ 0 h 1016000"/>
              <a:gd name="connisteX2" fmla="*/ 508000 w 1016000"/>
              <a:gd name="connsiteY2" fmla="*/ 0 h 1016000"/>
              <a:gd name="connisteX3" fmla="*/ 1016000 w 1016000"/>
              <a:gd name="connsiteY3" fmla="*/ 508000 h 1016000"/>
              <a:gd name="connisteX4" fmla="*/ 1016000 w 1016000"/>
              <a:gd name="connsiteY4" fmla="*/ 508000 h 1016000"/>
              <a:gd name="connisteX5" fmla="*/ 508000 w 1016000"/>
              <a:gd name="connsiteY5" fmla="*/ 1016000 h 1016000"/>
              <a:gd name="connisteX6" fmla="*/ 508000 w 1016000"/>
              <a:gd name="connsiteY6" fmla="*/ 1016000 h 1016000"/>
              <a:gd name="connisteX7" fmla="*/ 0 w 1016000"/>
              <a:gd name="connsiteY7" fmla="*/ 508000 h 1016000"/>
              <a:gd name="connisteX8" fmla="*/ 0 w 1016000"/>
              <a:gd name="connsiteY8" fmla="*/ 508000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016000" h="1016000">
                <a:moveTo>
                  <a:pt x="0" y="508000"/>
                </a:moveTo>
                <a:cubicBezTo>
                  <a:pt x="0" y="227439"/>
                  <a:pt x="227439" y="0"/>
                  <a:pt x="508000" y="0"/>
                </a:cubicBezTo>
                <a:lnTo>
                  <a:pt x="508000" y="0"/>
                </a:lnTo>
                <a:cubicBezTo>
                  <a:pt x="788561" y="0"/>
                  <a:pt x="1016000" y="227439"/>
                  <a:pt x="1016000" y="508000"/>
                </a:cubicBezTo>
                <a:lnTo>
                  <a:pt x="1016000" y="508000"/>
                </a:lnTo>
                <a:cubicBezTo>
                  <a:pt x="1016000" y="788561"/>
                  <a:pt x="788561" y="1016000"/>
                  <a:pt x="508000" y="1016000"/>
                </a:cubicBezTo>
                <a:lnTo>
                  <a:pt x="508000" y="1016000"/>
                </a:lnTo>
                <a:cubicBezTo>
                  <a:pt x="227439" y="1016000"/>
                  <a:pt x="0" y="788561"/>
                  <a:pt x="0" y="508000"/>
                </a:cubicBezTo>
                <a:lnTo>
                  <a:pt x="0" y="5080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1" name="图片占位符 10"/>
          <p:cNvSpPr>
            <a:spLocks noGrp="1"/>
          </p:cNvSpPr>
          <p:nvPr>
            <p:ph type="pic" idx="16392" hasCustomPrompt="1"/>
            <p:custDataLst>
              <p:tags r:id="rId5"/>
            </p:custDataLst>
          </p:nvPr>
        </p:nvSpPr>
        <p:spPr>
          <a:xfrm>
            <a:off x="1092200" y="2057400"/>
            <a:ext cx="406400" cy="40640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idx="16386" hasCustomPrompt="1"/>
            <p:custDataLst>
              <p:tags r:id="rId6"/>
            </p:custDataLst>
          </p:nvPr>
        </p:nvSpPr>
        <p:spPr>
          <a:xfrm>
            <a:off x="1879600" y="1879600"/>
            <a:ext cx="93980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3" name="文本占位符 12"/>
          <p:cNvSpPr>
            <a:spLocks noGrp="1"/>
          </p:cNvSpPr>
          <p:nvPr>
            <p:ph type="body" idx="16387" hasCustomPrompt="1"/>
            <p:custDataLst>
              <p:tags r:id="rId7"/>
            </p:custDataLst>
          </p:nvPr>
        </p:nvSpPr>
        <p:spPr>
          <a:xfrm>
            <a:off x="1879600" y="2336800"/>
            <a:ext cx="9398000" cy="304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4" name="装饰  3"/>
          <p:cNvSpPr>
            <a:spLocks noGrp="1"/>
          </p:cNvSpPr>
          <p:nvPr>
            <p:ph type="body" idx="16396" hasCustomPrompt="1"/>
            <p:custDataLst>
              <p:tags r:id="rId8"/>
            </p:custDataLst>
          </p:nvPr>
        </p:nvSpPr>
        <p:spPr>
          <a:xfrm>
            <a:off x="609600" y="3149600"/>
            <a:ext cx="10972800" cy="1473200"/>
          </a:xfrm>
          <a:custGeom>
            <a:avLst/>
            <a:gdLst>
              <a:gd name="connisteX0" fmla="*/ 0 w 14630400"/>
              <a:gd name="connsiteY0" fmla="*/ 304800 h 1964266"/>
              <a:gd name="connisteX1" fmla="*/ 304800 w 14630400"/>
              <a:gd name="connsiteY1" fmla="*/ 0 h 1964266"/>
              <a:gd name="connisteX2" fmla="*/ 14325600 w 14630400"/>
              <a:gd name="connsiteY2" fmla="*/ 0 h 1964266"/>
              <a:gd name="connisteX3" fmla="*/ 14630400 w 14630400"/>
              <a:gd name="connsiteY3" fmla="*/ 304800 h 1964266"/>
              <a:gd name="connisteX4" fmla="*/ 14630400 w 14630400"/>
              <a:gd name="connsiteY4" fmla="*/ 1659466 h 1964266"/>
              <a:gd name="connisteX5" fmla="*/ 14325600 w 14630400"/>
              <a:gd name="connsiteY5" fmla="*/ 1964266 h 1964266"/>
              <a:gd name="connisteX6" fmla="*/ 304800 w 14630400"/>
              <a:gd name="connsiteY6" fmla="*/ 1964266 h 1964266"/>
              <a:gd name="connisteX7" fmla="*/ 0 w 14630400"/>
              <a:gd name="connsiteY7" fmla="*/ 1659466 h 1964266"/>
              <a:gd name="connisteX8" fmla="*/ 0 w 14630400"/>
              <a:gd name="connsiteY8" fmla="*/ 30480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4630400" h="1964267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14325600" y="0"/>
                </a:lnTo>
                <a:cubicBezTo>
                  <a:pt x="14493936" y="0"/>
                  <a:pt x="14630400" y="136464"/>
                  <a:pt x="14630400" y="304800"/>
                </a:cubicBezTo>
                <a:lnTo>
                  <a:pt x="14630400" y="1659467"/>
                </a:lnTo>
                <a:cubicBezTo>
                  <a:pt x="14630400" y="1827803"/>
                  <a:pt x="14493936" y="1964267"/>
                  <a:pt x="14325600" y="1964267"/>
                </a:cubicBezTo>
                <a:lnTo>
                  <a:pt x="304800" y="1964267"/>
                </a:lnTo>
                <a:cubicBezTo>
                  <a:pt x="136464" y="1964267"/>
                  <a:pt x="0" y="1827803"/>
                  <a:pt x="0" y="1659467"/>
                </a:cubicBezTo>
                <a:lnTo>
                  <a:pt x="0" y="3048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5" name="装饰  4"/>
          <p:cNvSpPr>
            <a:spLocks noGrp="1"/>
          </p:cNvSpPr>
          <p:nvPr>
            <p:ph type="body" idx="16397" hasCustomPrompt="1"/>
            <p:custDataLst>
              <p:tags r:id="rId9"/>
            </p:custDataLst>
          </p:nvPr>
        </p:nvSpPr>
        <p:spPr>
          <a:xfrm>
            <a:off x="914400" y="3505200"/>
            <a:ext cx="762000" cy="762000"/>
          </a:xfrm>
          <a:custGeom>
            <a:avLst/>
            <a:gdLst>
              <a:gd name="connisteX0" fmla="*/ 0 w 1016000"/>
              <a:gd name="connsiteY0" fmla="*/ 508000 h 1016000"/>
              <a:gd name="connisteX1" fmla="*/ 508000 w 1016000"/>
              <a:gd name="connsiteY1" fmla="*/ 0 h 1016000"/>
              <a:gd name="connisteX2" fmla="*/ 508000 w 1016000"/>
              <a:gd name="connsiteY2" fmla="*/ 0 h 1016000"/>
              <a:gd name="connisteX3" fmla="*/ 1016000 w 1016000"/>
              <a:gd name="connsiteY3" fmla="*/ 508000 h 1016000"/>
              <a:gd name="connisteX4" fmla="*/ 1016000 w 1016000"/>
              <a:gd name="connsiteY4" fmla="*/ 508000 h 1016000"/>
              <a:gd name="connisteX5" fmla="*/ 508000 w 1016000"/>
              <a:gd name="connsiteY5" fmla="*/ 1016000 h 1016000"/>
              <a:gd name="connisteX6" fmla="*/ 508000 w 1016000"/>
              <a:gd name="connsiteY6" fmla="*/ 1016000 h 1016000"/>
              <a:gd name="connisteX7" fmla="*/ 0 w 1016000"/>
              <a:gd name="connsiteY7" fmla="*/ 508000 h 1016000"/>
              <a:gd name="connisteX8" fmla="*/ 0 w 1016000"/>
              <a:gd name="connsiteY8" fmla="*/ 508000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016000" h="1016000">
                <a:moveTo>
                  <a:pt x="0" y="508000"/>
                </a:moveTo>
                <a:cubicBezTo>
                  <a:pt x="0" y="227439"/>
                  <a:pt x="227439" y="0"/>
                  <a:pt x="508000" y="0"/>
                </a:cubicBezTo>
                <a:lnTo>
                  <a:pt x="508000" y="0"/>
                </a:lnTo>
                <a:cubicBezTo>
                  <a:pt x="788561" y="0"/>
                  <a:pt x="1016000" y="227439"/>
                  <a:pt x="1016000" y="508000"/>
                </a:cubicBezTo>
                <a:lnTo>
                  <a:pt x="1016000" y="508000"/>
                </a:lnTo>
                <a:cubicBezTo>
                  <a:pt x="1016000" y="788561"/>
                  <a:pt x="788561" y="1016000"/>
                  <a:pt x="508000" y="1016000"/>
                </a:cubicBezTo>
                <a:lnTo>
                  <a:pt x="508000" y="1016000"/>
                </a:lnTo>
                <a:cubicBezTo>
                  <a:pt x="227439" y="1016000"/>
                  <a:pt x="0" y="788561"/>
                  <a:pt x="0" y="508000"/>
                </a:cubicBezTo>
                <a:lnTo>
                  <a:pt x="0" y="5080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10000"/>
                  <a:lumOff val="90000"/>
                </a:schemeClr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/>
          </a:gra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6" name="图片占位符 15"/>
          <p:cNvSpPr>
            <a:spLocks noGrp="1"/>
          </p:cNvSpPr>
          <p:nvPr>
            <p:ph type="pic" idx="16395" hasCustomPrompt="1"/>
            <p:custDataLst>
              <p:tags r:id="rId10"/>
            </p:custDataLst>
          </p:nvPr>
        </p:nvSpPr>
        <p:spPr>
          <a:xfrm>
            <a:off x="1092200" y="3683000"/>
            <a:ext cx="406400" cy="40640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7" name="文本占位符 16"/>
          <p:cNvSpPr>
            <a:spLocks noGrp="1"/>
          </p:cNvSpPr>
          <p:nvPr>
            <p:ph type="body" idx="16388" hasCustomPrompt="1"/>
            <p:custDataLst>
              <p:tags r:id="rId11"/>
            </p:custDataLst>
          </p:nvPr>
        </p:nvSpPr>
        <p:spPr>
          <a:xfrm>
            <a:off x="1879600" y="3505200"/>
            <a:ext cx="93980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8" name="文本占位符 17"/>
          <p:cNvSpPr>
            <a:spLocks noGrp="1"/>
          </p:cNvSpPr>
          <p:nvPr>
            <p:ph type="body" idx="16389" hasCustomPrompt="1"/>
            <p:custDataLst>
              <p:tags r:id="rId12"/>
            </p:custDataLst>
          </p:nvPr>
        </p:nvSpPr>
        <p:spPr>
          <a:xfrm>
            <a:off x="1879600" y="3962400"/>
            <a:ext cx="9398000" cy="304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9" name="装饰  8"/>
          <p:cNvSpPr>
            <a:spLocks noGrp="1"/>
          </p:cNvSpPr>
          <p:nvPr>
            <p:ph type="body" idx="16399" hasCustomPrompt="1"/>
            <p:custDataLst>
              <p:tags r:id="rId13"/>
            </p:custDataLst>
          </p:nvPr>
        </p:nvSpPr>
        <p:spPr>
          <a:xfrm>
            <a:off x="609600" y="4775200"/>
            <a:ext cx="10972800" cy="1473200"/>
          </a:xfrm>
          <a:custGeom>
            <a:avLst/>
            <a:gdLst>
              <a:gd name="connisteX0" fmla="*/ 0 w 14630400"/>
              <a:gd name="connsiteY0" fmla="*/ 304800 h 1964266"/>
              <a:gd name="connisteX1" fmla="*/ 304800 w 14630400"/>
              <a:gd name="connsiteY1" fmla="*/ 0 h 1964266"/>
              <a:gd name="connisteX2" fmla="*/ 14325600 w 14630400"/>
              <a:gd name="connsiteY2" fmla="*/ 0 h 1964266"/>
              <a:gd name="connisteX3" fmla="*/ 14630400 w 14630400"/>
              <a:gd name="connsiteY3" fmla="*/ 304800 h 1964266"/>
              <a:gd name="connisteX4" fmla="*/ 14630400 w 14630400"/>
              <a:gd name="connsiteY4" fmla="*/ 1659466 h 1964266"/>
              <a:gd name="connisteX5" fmla="*/ 14325600 w 14630400"/>
              <a:gd name="connsiteY5" fmla="*/ 1964266 h 1964266"/>
              <a:gd name="connisteX6" fmla="*/ 304800 w 14630400"/>
              <a:gd name="connsiteY6" fmla="*/ 1964266 h 1964266"/>
              <a:gd name="connisteX7" fmla="*/ 0 w 14630400"/>
              <a:gd name="connsiteY7" fmla="*/ 1659466 h 1964266"/>
              <a:gd name="connisteX8" fmla="*/ 0 w 14630400"/>
              <a:gd name="connsiteY8" fmla="*/ 30480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4630400" h="1964267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14325600" y="0"/>
                </a:lnTo>
                <a:cubicBezTo>
                  <a:pt x="14493936" y="0"/>
                  <a:pt x="14630400" y="136464"/>
                  <a:pt x="14630400" y="304800"/>
                </a:cubicBezTo>
                <a:lnTo>
                  <a:pt x="14630400" y="1659467"/>
                </a:lnTo>
                <a:cubicBezTo>
                  <a:pt x="14630400" y="1827803"/>
                  <a:pt x="14493936" y="1964267"/>
                  <a:pt x="14325600" y="1964267"/>
                </a:cubicBezTo>
                <a:lnTo>
                  <a:pt x="304800" y="1964267"/>
                </a:lnTo>
                <a:cubicBezTo>
                  <a:pt x="136464" y="1964267"/>
                  <a:pt x="0" y="1827803"/>
                  <a:pt x="0" y="1659467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 w="28575">
            <a:solidFill>
              <a:schemeClr val="accent1"/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20" name="装饰  9"/>
          <p:cNvSpPr>
            <a:spLocks noGrp="1"/>
          </p:cNvSpPr>
          <p:nvPr>
            <p:ph type="body" idx="16400" hasCustomPrompt="1"/>
            <p:custDataLst>
              <p:tags r:id="rId14"/>
            </p:custDataLst>
          </p:nvPr>
        </p:nvSpPr>
        <p:spPr>
          <a:xfrm>
            <a:off x="914400" y="5130800"/>
            <a:ext cx="762000" cy="762000"/>
          </a:xfrm>
          <a:custGeom>
            <a:avLst/>
            <a:gdLst>
              <a:gd name="connisteX0" fmla="*/ 0 w 1016000"/>
              <a:gd name="connsiteY0" fmla="*/ 508000 h 1016000"/>
              <a:gd name="connisteX1" fmla="*/ 508000 w 1016000"/>
              <a:gd name="connsiteY1" fmla="*/ 0 h 1016000"/>
              <a:gd name="connisteX2" fmla="*/ 508000 w 1016000"/>
              <a:gd name="connsiteY2" fmla="*/ 0 h 1016000"/>
              <a:gd name="connisteX3" fmla="*/ 1016000 w 1016000"/>
              <a:gd name="connsiteY3" fmla="*/ 508000 h 1016000"/>
              <a:gd name="connisteX4" fmla="*/ 1016000 w 1016000"/>
              <a:gd name="connsiteY4" fmla="*/ 508000 h 1016000"/>
              <a:gd name="connisteX5" fmla="*/ 508000 w 1016000"/>
              <a:gd name="connsiteY5" fmla="*/ 1016000 h 1016000"/>
              <a:gd name="connisteX6" fmla="*/ 508000 w 1016000"/>
              <a:gd name="connsiteY6" fmla="*/ 1016000 h 1016000"/>
              <a:gd name="connisteX7" fmla="*/ 0 w 1016000"/>
              <a:gd name="connsiteY7" fmla="*/ 508000 h 1016000"/>
              <a:gd name="connisteX8" fmla="*/ 0 w 1016000"/>
              <a:gd name="connsiteY8" fmla="*/ 508000 h 1016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016000" h="1016000">
                <a:moveTo>
                  <a:pt x="0" y="508000"/>
                </a:moveTo>
                <a:cubicBezTo>
                  <a:pt x="0" y="227439"/>
                  <a:pt x="227439" y="0"/>
                  <a:pt x="508000" y="0"/>
                </a:cubicBezTo>
                <a:lnTo>
                  <a:pt x="508000" y="0"/>
                </a:lnTo>
                <a:cubicBezTo>
                  <a:pt x="788561" y="0"/>
                  <a:pt x="1016000" y="227439"/>
                  <a:pt x="1016000" y="508000"/>
                </a:cubicBezTo>
                <a:lnTo>
                  <a:pt x="1016000" y="508000"/>
                </a:lnTo>
                <a:cubicBezTo>
                  <a:pt x="1016000" y="788561"/>
                  <a:pt x="788561" y="1016000"/>
                  <a:pt x="508000" y="1016000"/>
                </a:cubicBezTo>
                <a:lnTo>
                  <a:pt x="508000" y="1016000"/>
                </a:lnTo>
                <a:cubicBezTo>
                  <a:pt x="227439" y="1016000"/>
                  <a:pt x="0" y="788561"/>
                  <a:pt x="0" y="508000"/>
                </a:cubicBezTo>
                <a:lnTo>
                  <a:pt x="0" y="5080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21" name="图片占位符 20"/>
          <p:cNvSpPr>
            <a:spLocks noGrp="1"/>
          </p:cNvSpPr>
          <p:nvPr>
            <p:ph type="pic" idx="16398" hasCustomPrompt="1"/>
            <p:custDataLst>
              <p:tags r:id="rId15"/>
            </p:custDataLst>
          </p:nvPr>
        </p:nvSpPr>
        <p:spPr>
          <a:xfrm>
            <a:off x="1092200" y="5308600"/>
            <a:ext cx="406400" cy="40640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2" name="文本占位符 21"/>
          <p:cNvSpPr>
            <a:spLocks noGrp="1"/>
          </p:cNvSpPr>
          <p:nvPr>
            <p:ph type="body" idx="16390" hasCustomPrompt="1"/>
            <p:custDataLst>
              <p:tags r:id="rId16"/>
            </p:custDataLst>
          </p:nvPr>
        </p:nvSpPr>
        <p:spPr>
          <a:xfrm>
            <a:off x="1879600" y="5130800"/>
            <a:ext cx="93980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23" name="文本占位符 22"/>
          <p:cNvSpPr>
            <a:spLocks noGrp="1"/>
          </p:cNvSpPr>
          <p:nvPr>
            <p:ph type="body" idx="16391" hasCustomPrompt="1"/>
            <p:custDataLst>
              <p:tags r:id="rId17"/>
            </p:custDataLst>
          </p:nvPr>
        </p:nvSpPr>
        <p:spPr>
          <a:xfrm>
            <a:off x="1879600" y="5588000"/>
            <a:ext cx="9398000" cy="304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14_3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3429000" cy="548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装饰  7"/>
          <p:cNvSpPr>
            <a:spLocks noGrp="1"/>
          </p:cNvSpPr>
          <p:nvPr>
            <p:ph type="body" idx="16387" hasCustomPrompt="1"/>
            <p:custDataLst>
              <p:tags r:id="rId3"/>
            </p:custDataLst>
          </p:nvPr>
        </p:nvSpPr>
        <p:spPr>
          <a:xfrm>
            <a:off x="4648200" y="609600"/>
            <a:ext cx="6934200" cy="5638800"/>
          </a:xfrm>
          <a:custGeom>
            <a:avLst/>
            <a:gdLst>
              <a:gd name="connisteX0" fmla="*/ 0 w 9245600"/>
              <a:gd name="connsiteY0" fmla="*/ 304800 h 7518400"/>
              <a:gd name="connisteX1" fmla="*/ 304800 w 9245600"/>
              <a:gd name="connsiteY1" fmla="*/ 0 h 7518400"/>
              <a:gd name="connisteX2" fmla="*/ 8940800 w 9245600"/>
              <a:gd name="connsiteY2" fmla="*/ 0 h 7518400"/>
              <a:gd name="connisteX3" fmla="*/ 9245600 w 9245600"/>
              <a:gd name="connsiteY3" fmla="*/ 304800 h 7518400"/>
              <a:gd name="connisteX4" fmla="*/ 9245600 w 9245600"/>
              <a:gd name="connsiteY4" fmla="*/ 7213600 h 7518400"/>
              <a:gd name="connisteX5" fmla="*/ 8940800 w 9245600"/>
              <a:gd name="connsiteY5" fmla="*/ 7518400 h 7518400"/>
              <a:gd name="connisteX6" fmla="*/ 304800 w 9245600"/>
              <a:gd name="connsiteY6" fmla="*/ 7518400 h 7518400"/>
              <a:gd name="connisteX7" fmla="*/ 0 w 9245600"/>
              <a:gd name="connsiteY7" fmla="*/ 7213600 h 7518400"/>
              <a:gd name="connisteX8" fmla="*/ 0 w 9245600"/>
              <a:gd name="connsiteY8" fmla="*/ 304800 h 75184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9245600" h="7518400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8940800" y="0"/>
                </a:lnTo>
                <a:cubicBezTo>
                  <a:pt x="9109136" y="0"/>
                  <a:pt x="9245600" y="136464"/>
                  <a:pt x="9245600" y="304800"/>
                </a:cubicBezTo>
                <a:lnTo>
                  <a:pt x="9245600" y="7213600"/>
                </a:lnTo>
                <a:cubicBezTo>
                  <a:pt x="9245600" y="7381936"/>
                  <a:pt x="9109136" y="7518400"/>
                  <a:pt x="8940800" y="7518400"/>
                </a:cubicBezTo>
                <a:lnTo>
                  <a:pt x="304800" y="7518400"/>
                </a:lnTo>
                <a:cubicBezTo>
                  <a:pt x="136464" y="7518400"/>
                  <a:pt x="0" y="7381936"/>
                  <a:pt x="0" y="7213600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 w="28575">
            <a:solidFill>
              <a:schemeClr val="accent1"/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9" name="文本占位符 8"/>
          <p:cNvSpPr>
            <a:spLocks noGrp="1"/>
          </p:cNvSpPr>
          <p:nvPr>
            <p:ph type="body" idx="16386" hasCustomPrompt="1"/>
            <p:custDataLst>
              <p:tags r:id="rId4"/>
            </p:custDataLst>
          </p:nvPr>
        </p:nvSpPr>
        <p:spPr>
          <a:xfrm>
            <a:off x="5054600" y="1143000"/>
            <a:ext cx="6121400" cy="45720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上标下内-装饰左叠-颜色错位-并列-39_19_group1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10972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装饰  7"/>
          <p:cNvSpPr>
            <a:spLocks noGrp="1"/>
          </p:cNvSpPr>
          <p:nvPr>
            <p:ph type="body" idx="16393" hasCustomPrompt="1"/>
            <p:custDataLst>
              <p:tags r:id="rId3"/>
            </p:custDataLst>
          </p:nvPr>
        </p:nvSpPr>
        <p:spPr>
          <a:xfrm>
            <a:off x="609600" y="1524000"/>
            <a:ext cx="10972800" cy="1473200"/>
          </a:xfrm>
          <a:custGeom>
            <a:avLst/>
            <a:gdLst>
              <a:gd name="connisteX0" fmla="*/ 0 w 14630400"/>
              <a:gd name="connsiteY0" fmla="*/ 304800 h 1964266"/>
              <a:gd name="connisteX1" fmla="*/ 304800 w 14630400"/>
              <a:gd name="connsiteY1" fmla="*/ 0 h 1964266"/>
              <a:gd name="connisteX2" fmla="*/ 14325600 w 14630400"/>
              <a:gd name="connsiteY2" fmla="*/ 0 h 1964266"/>
              <a:gd name="connisteX3" fmla="*/ 14630400 w 14630400"/>
              <a:gd name="connsiteY3" fmla="*/ 304800 h 1964266"/>
              <a:gd name="connisteX4" fmla="*/ 14630400 w 14630400"/>
              <a:gd name="connsiteY4" fmla="*/ 1659466 h 1964266"/>
              <a:gd name="connisteX5" fmla="*/ 14325600 w 14630400"/>
              <a:gd name="connsiteY5" fmla="*/ 1964266 h 1964266"/>
              <a:gd name="connisteX6" fmla="*/ 304800 w 14630400"/>
              <a:gd name="connsiteY6" fmla="*/ 1964266 h 1964266"/>
              <a:gd name="connisteX7" fmla="*/ 0 w 14630400"/>
              <a:gd name="connsiteY7" fmla="*/ 1659466 h 1964266"/>
              <a:gd name="connisteX8" fmla="*/ 0 w 14630400"/>
              <a:gd name="connsiteY8" fmla="*/ 30480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4630400" h="1964267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14325600" y="0"/>
                </a:lnTo>
                <a:cubicBezTo>
                  <a:pt x="14493936" y="0"/>
                  <a:pt x="14630400" y="136464"/>
                  <a:pt x="14630400" y="304800"/>
                </a:cubicBezTo>
                <a:lnTo>
                  <a:pt x="14630400" y="1659467"/>
                </a:lnTo>
                <a:cubicBezTo>
                  <a:pt x="14630400" y="1827803"/>
                  <a:pt x="14493936" y="1964267"/>
                  <a:pt x="14325600" y="1964267"/>
                </a:cubicBezTo>
                <a:lnTo>
                  <a:pt x="304800" y="1964267"/>
                </a:lnTo>
                <a:cubicBezTo>
                  <a:pt x="136464" y="1964267"/>
                  <a:pt x="0" y="1827803"/>
                  <a:pt x="0" y="1659467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 w="28575">
            <a:solidFill>
              <a:schemeClr val="accent1"/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9" name="图片占位符 8"/>
          <p:cNvSpPr>
            <a:spLocks noGrp="1"/>
          </p:cNvSpPr>
          <p:nvPr>
            <p:ph type="pic" idx="16392" hasCustomPrompt="1"/>
            <p:custDataLst>
              <p:tags r:id="rId4"/>
            </p:custDataLst>
          </p:nvPr>
        </p:nvSpPr>
        <p:spPr>
          <a:xfrm>
            <a:off x="914400" y="1879600"/>
            <a:ext cx="762000" cy="76200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idx="16386" hasCustomPrompt="1"/>
            <p:custDataLst>
              <p:tags r:id="rId5"/>
            </p:custDataLst>
          </p:nvPr>
        </p:nvSpPr>
        <p:spPr>
          <a:xfrm>
            <a:off x="1879600" y="1879600"/>
            <a:ext cx="93980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2" name="文本占位符 11"/>
          <p:cNvSpPr>
            <a:spLocks noGrp="1"/>
          </p:cNvSpPr>
          <p:nvPr>
            <p:ph type="body" idx="16387" hasCustomPrompt="1"/>
            <p:custDataLst>
              <p:tags r:id="rId6"/>
            </p:custDataLst>
          </p:nvPr>
        </p:nvSpPr>
        <p:spPr>
          <a:xfrm>
            <a:off x="1879600" y="2336800"/>
            <a:ext cx="9398000" cy="304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3" name="装饰  2"/>
          <p:cNvSpPr>
            <a:spLocks noGrp="1"/>
          </p:cNvSpPr>
          <p:nvPr>
            <p:ph type="body" idx="16395" hasCustomPrompt="1"/>
            <p:custDataLst>
              <p:tags r:id="rId7"/>
            </p:custDataLst>
          </p:nvPr>
        </p:nvSpPr>
        <p:spPr>
          <a:xfrm>
            <a:off x="609600" y="3149600"/>
            <a:ext cx="10972800" cy="1473200"/>
          </a:xfrm>
          <a:custGeom>
            <a:avLst/>
            <a:gdLst>
              <a:gd name="connisteX0" fmla="*/ 0 w 14630400"/>
              <a:gd name="connsiteY0" fmla="*/ 304800 h 1964266"/>
              <a:gd name="connisteX1" fmla="*/ 304800 w 14630400"/>
              <a:gd name="connsiteY1" fmla="*/ 0 h 1964266"/>
              <a:gd name="connisteX2" fmla="*/ 14325600 w 14630400"/>
              <a:gd name="connsiteY2" fmla="*/ 0 h 1964266"/>
              <a:gd name="connisteX3" fmla="*/ 14630400 w 14630400"/>
              <a:gd name="connsiteY3" fmla="*/ 304800 h 1964266"/>
              <a:gd name="connisteX4" fmla="*/ 14630400 w 14630400"/>
              <a:gd name="connsiteY4" fmla="*/ 1659466 h 1964266"/>
              <a:gd name="connisteX5" fmla="*/ 14325600 w 14630400"/>
              <a:gd name="connsiteY5" fmla="*/ 1964266 h 1964266"/>
              <a:gd name="connisteX6" fmla="*/ 304800 w 14630400"/>
              <a:gd name="connsiteY6" fmla="*/ 1964266 h 1964266"/>
              <a:gd name="connisteX7" fmla="*/ 0 w 14630400"/>
              <a:gd name="connsiteY7" fmla="*/ 1659466 h 1964266"/>
              <a:gd name="connisteX8" fmla="*/ 0 w 14630400"/>
              <a:gd name="connsiteY8" fmla="*/ 30480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4630400" h="1964267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14325600" y="0"/>
                </a:lnTo>
                <a:cubicBezTo>
                  <a:pt x="14493936" y="0"/>
                  <a:pt x="14630400" y="136464"/>
                  <a:pt x="14630400" y="304800"/>
                </a:cubicBezTo>
                <a:lnTo>
                  <a:pt x="14630400" y="1659467"/>
                </a:lnTo>
                <a:cubicBezTo>
                  <a:pt x="14630400" y="1827803"/>
                  <a:pt x="14493936" y="1964267"/>
                  <a:pt x="14325600" y="1964267"/>
                </a:cubicBezTo>
                <a:lnTo>
                  <a:pt x="304800" y="1964267"/>
                </a:lnTo>
                <a:cubicBezTo>
                  <a:pt x="136464" y="1964267"/>
                  <a:pt x="0" y="1827803"/>
                  <a:pt x="0" y="1659467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 w="28575">
            <a:solidFill>
              <a:schemeClr val="accent1"/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4" name="图片占位符 13"/>
          <p:cNvSpPr>
            <a:spLocks noGrp="1"/>
          </p:cNvSpPr>
          <p:nvPr>
            <p:ph type="pic" idx="16394" hasCustomPrompt="1"/>
            <p:custDataLst>
              <p:tags r:id="rId8"/>
            </p:custDataLst>
          </p:nvPr>
        </p:nvSpPr>
        <p:spPr>
          <a:xfrm>
            <a:off x="914400" y="3505200"/>
            <a:ext cx="762000" cy="76200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5" name="文本占位符 14"/>
          <p:cNvSpPr>
            <a:spLocks noGrp="1"/>
          </p:cNvSpPr>
          <p:nvPr>
            <p:ph type="body" idx="16388" hasCustomPrompt="1"/>
            <p:custDataLst>
              <p:tags r:id="rId9"/>
            </p:custDataLst>
          </p:nvPr>
        </p:nvSpPr>
        <p:spPr>
          <a:xfrm>
            <a:off x="1879600" y="3505200"/>
            <a:ext cx="93980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6" name="文本占位符 15"/>
          <p:cNvSpPr>
            <a:spLocks noGrp="1"/>
          </p:cNvSpPr>
          <p:nvPr>
            <p:ph type="body" idx="16389" hasCustomPrompt="1"/>
            <p:custDataLst>
              <p:tags r:id="rId10"/>
            </p:custDataLst>
          </p:nvPr>
        </p:nvSpPr>
        <p:spPr>
          <a:xfrm>
            <a:off x="1879600" y="3962400"/>
            <a:ext cx="9398000" cy="304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7" name="装饰  6"/>
          <p:cNvSpPr>
            <a:spLocks noGrp="1"/>
          </p:cNvSpPr>
          <p:nvPr>
            <p:ph type="body" idx="16397" hasCustomPrompt="1"/>
            <p:custDataLst>
              <p:tags r:id="rId11"/>
            </p:custDataLst>
          </p:nvPr>
        </p:nvSpPr>
        <p:spPr>
          <a:xfrm>
            <a:off x="609600" y="4775200"/>
            <a:ext cx="10972800" cy="1473200"/>
          </a:xfrm>
          <a:custGeom>
            <a:avLst/>
            <a:gdLst>
              <a:gd name="connisteX0" fmla="*/ 0 w 14630400"/>
              <a:gd name="connsiteY0" fmla="*/ 304800 h 1964266"/>
              <a:gd name="connisteX1" fmla="*/ 304800 w 14630400"/>
              <a:gd name="connsiteY1" fmla="*/ 0 h 1964266"/>
              <a:gd name="connisteX2" fmla="*/ 14325600 w 14630400"/>
              <a:gd name="connsiteY2" fmla="*/ 0 h 1964266"/>
              <a:gd name="connisteX3" fmla="*/ 14630400 w 14630400"/>
              <a:gd name="connsiteY3" fmla="*/ 304800 h 1964266"/>
              <a:gd name="connisteX4" fmla="*/ 14630400 w 14630400"/>
              <a:gd name="connsiteY4" fmla="*/ 1659466 h 1964266"/>
              <a:gd name="connisteX5" fmla="*/ 14325600 w 14630400"/>
              <a:gd name="connsiteY5" fmla="*/ 1964266 h 1964266"/>
              <a:gd name="connisteX6" fmla="*/ 304800 w 14630400"/>
              <a:gd name="connsiteY6" fmla="*/ 1964266 h 1964266"/>
              <a:gd name="connisteX7" fmla="*/ 0 w 14630400"/>
              <a:gd name="connsiteY7" fmla="*/ 1659466 h 1964266"/>
              <a:gd name="connisteX8" fmla="*/ 0 w 14630400"/>
              <a:gd name="connsiteY8" fmla="*/ 304800 h 196426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4630400" h="1964267">
                <a:moveTo>
                  <a:pt x="0" y="304800"/>
                </a:moveTo>
                <a:cubicBezTo>
                  <a:pt x="0" y="136464"/>
                  <a:pt x="136464" y="0"/>
                  <a:pt x="304800" y="0"/>
                </a:cubicBezTo>
                <a:lnTo>
                  <a:pt x="14325600" y="0"/>
                </a:lnTo>
                <a:cubicBezTo>
                  <a:pt x="14493936" y="0"/>
                  <a:pt x="14630400" y="136464"/>
                  <a:pt x="14630400" y="304800"/>
                </a:cubicBezTo>
                <a:lnTo>
                  <a:pt x="14630400" y="1659467"/>
                </a:lnTo>
                <a:cubicBezTo>
                  <a:pt x="14630400" y="1827803"/>
                  <a:pt x="14493936" y="1964267"/>
                  <a:pt x="14325600" y="1964267"/>
                </a:cubicBezTo>
                <a:lnTo>
                  <a:pt x="304800" y="1964267"/>
                </a:lnTo>
                <a:cubicBezTo>
                  <a:pt x="136464" y="1964267"/>
                  <a:pt x="0" y="1827803"/>
                  <a:pt x="0" y="1659467"/>
                </a:cubicBezTo>
                <a:lnTo>
                  <a:pt x="0" y="30480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</a:gsLst>
            <a:lin ang="5400000"/>
          </a:gradFill>
          <a:ln w="28575">
            <a:solidFill>
              <a:schemeClr val="accent1"/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8" name="图片占位符 17"/>
          <p:cNvSpPr>
            <a:spLocks noGrp="1"/>
          </p:cNvSpPr>
          <p:nvPr>
            <p:ph type="pic" idx="16396" hasCustomPrompt="1"/>
            <p:custDataLst>
              <p:tags r:id="rId12"/>
            </p:custDataLst>
          </p:nvPr>
        </p:nvSpPr>
        <p:spPr>
          <a:xfrm>
            <a:off x="914400" y="5130800"/>
            <a:ext cx="762000" cy="762000"/>
          </a:xfrm>
        </p:spPr>
        <p:txBody>
          <a:bodyPr>
            <a:no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9" name="文本占位符 18"/>
          <p:cNvSpPr>
            <a:spLocks noGrp="1"/>
          </p:cNvSpPr>
          <p:nvPr>
            <p:ph type="body" idx="16390" hasCustomPrompt="1"/>
            <p:custDataLst>
              <p:tags r:id="rId13"/>
            </p:custDataLst>
          </p:nvPr>
        </p:nvSpPr>
        <p:spPr>
          <a:xfrm>
            <a:off x="1879600" y="5130800"/>
            <a:ext cx="93980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20" name="文本占位符 19"/>
          <p:cNvSpPr>
            <a:spLocks noGrp="1"/>
          </p:cNvSpPr>
          <p:nvPr>
            <p:ph type="body" idx="16391" hasCustomPrompt="1"/>
            <p:custDataLst>
              <p:tags r:id="rId14"/>
            </p:custDataLst>
          </p:nvPr>
        </p:nvSpPr>
        <p:spPr>
          <a:xfrm>
            <a:off x="1879600" y="5588000"/>
            <a:ext cx="9398000" cy="3048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上标下内-装饰左-默认位置-并列-35_9_group1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10972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6388" hasCustomPrompt="1"/>
            <p:custDataLst>
              <p:tags r:id="rId3"/>
            </p:custDataLst>
          </p:nvPr>
        </p:nvSpPr>
        <p:spPr>
          <a:xfrm>
            <a:off x="622300" y="2184400"/>
            <a:ext cx="1498600" cy="1270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10000" b="0" spc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01</a:t>
            </a:r>
            <a:endParaRPr lang="zh-CN" altLang="en-US" smtClean="0"/>
          </a:p>
        </p:txBody>
      </p:sp>
      <p:sp>
        <p:nvSpPr>
          <p:cNvPr id="9" name="文本占位符 8"/>
          <p:cNvSpPr>
            <a:spLocks noGrp="1"/>
          </p:cNvSpPr>
          <p:nvPr>
            <p:ph type="body" idx="16386" hasCustomPrompt="1"/>
            <p:custDataLst>
              <p:tags r:id="rId4"/>
            </p:custDataLst>
          </p:nvPr>
        </p:nvSpPr>
        <p:spPr>
          <a:xfrm>
            <a:off x="2387600" y="2082800"/>
            <a:ext cx="91948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1" name="文本占位符 10"/>
          <p:cNvSpPr>
            <a:spLocks noGrp="1"/>
          </p:cNvSpPr>
          <p:nvPr>
            <p:ph type="body" idx="16387" hasCustomPrompt="1"/>
            <p:custDataLst>
              <p:tags r:id="rId5"/>
            </p:custDataLst>
          </p:nvPr>
        </p:nvSpPr>
        <p:spPr>
          <a:xfrm>
            <a:off x="2387600" y="2641600"/>
            <a:ext cx="9194800" cy="914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2" name="文本占位符 11"/>
          <p:cNvSpPr>
            <a:spLocks noGrp="1"/>
          </p:cNvSpPr>
          <p:nvPr>
            <p:ph type="body" idx="16391" hasCustomPrompt="1"/>
            <p:custDataLst>
              <p:tags r:id="rId6"/>
            </p:custDataLst>
          </p:nvPr>
        </p:nvSpPr>
        <p:spPr>
          <a:xfrm>
            <a:off x="622300" y="4318000"/>
            <a:ext cx="1498600" cy="1270000"/>
          </a:xfrm>
          <a:noFill/>
        </p:spPr>
        <p:txBody>
          <a:bodyPr wrap="none" lIns="0" tIns="0" rIns="0" bIns="0" anchor="ctr">
            <a:noAutofit/>
          </a:bodyPr>
          <a:lstStyle>
            <a:lvl1pPr marL="0" indent="0" algn="ctr">
              <a:lnSpc>
                <a:spcPct val="109000"/>
              </a:lnSpc>
              <a:spcBef>
                <a:spcPct val="0"/>
              </a:spcBef>
              <a:spcAft>
                <a:spcPct val="0"/>
              </a:spcAft>
              <a:buNone/>
              <a:defRPr sz="10000" b="0" spc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02</a:t>
            </a:r>
            <a:endParaRPr lang="zh-CN" altLang="en-US" smtClean="0"/>
          </a:p>
        </p:txBody>
      </p:sp>
      <p:sp>
        <p:nvSpPr>
          <p:cNvPr id="13" name="文本占位符 12"/>
          <p:cNvSpPr>
            <a:spLocks noGrp="1"/>
          </p:cNvSpPr>
          <p:nvPr>
            <p:ph type="body" idx="16389" hasCustomPrompt="1"/>
            <p:custDataLst>
              <p:tags r:id="rId7"/>
            </p:custDataLst>
          </p:nvPr>
        </p:nvSpPr>
        <p:spPr>
          <a:xfrm>
            <a:off x="2387600" y="4216400"/>
            <a:ext cx="91948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单击此处添加项标题</a:t>
            </a:r>
            <a:endParaRPr lang="zh-CN" altLang="en-US" smtClean="0"/>
          </a:p>
        </p:txBody>
      </p:sp>
      <p:sp>
        <p:nvSpPr>
          <p:cNvPr id="14" name="文本占位符 13"/>
          <p:cNvSpPr>
            <a:spLocks noGrp="1"/>
          </p:cNvSpPr>
          <p:nvPr>
            <p:ph type="body" idx="16390" hasCustomPrompt="1"/>
            <p:custDataLst>
              <p:tags r:id="rId8"/>
            </p:custDataLst>
          </p:nvPr>
        </p:nvSpPr>
        <p:spPr>
          <a:xfrm>
            <a:off x="2387600" y="4775200"/>
            <a:ext cx="9194800" cy="914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42_14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609600" y="533400"/>
            <a:ext cx="10972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idx="16389" hasCustomPrompt="1"/>
            <p:custDataLst>
              <p:tags r:id="rId3"/>
            </p:custDataLst>
          </p:nvPr>
        </p:nvSpPr>
        <p:spPr>
          <a:xfrm>
            <a:off x="609600" y="1524000"/>
            <a:ext cx="10972800" cy="3149600"/>
          </a:xfrm>
          <a:custGeom>
            <a:avLst/>
            <a:gdLst>
              <a:gd name="connisteX0" fmla="*/ 0 w 10972800"/>
              <a:gd name="connsiteY0" fmla="*/ 203200 h 3149600"/>
              <a:gd name="connisteX1" fmla="*/ 203200 w 10972800"/>
              <a:gd name="connsiteY1" fmla="*/ 0 h 3149600"/>
              <a:gd name="connisteX2" fmla="*/ 10769600 w 10972800"/>
              <a:gd name="connsiteY2" fmla="*/ 0 h 3149600"/>
              <a:gd name="connisteX3" fmla="*/ 10972800 w 10972800"/>
              <a:gd name="connsiteY3" fmla="*/ 203200 h 3149600"/>
              <a:gd name="connisteX4" fmla="*/ 10972800 w 10972800"/>
              <a:gd name="connsiteY4" fmla="*/ 2946400 h 3149600"/>
              <a:gd name="connisteX5" fmla="*/ 10769600 w 10972800"/>
              <a:gd name="connsiteY5" fmla="*/ 3149600 h 3149600"/>
              <a:gd name="connisteX6" fmla="*/ 203200 w 10972800"/>
              <a:gd name="connsiteY6" fmla="*/ 3149600 h 3149600"/>
              <a:gd name="connisteX7" fmla="*/ 0 w 10972800"/>
              <a:gd name="connsiteY7" fmla="*/ 2946400 h 3149600"/>
              <a:gd name="connisteX8" fmla="*/ 0 w 10972800"/>
              <a:gd name="connsiteY8" fmla="*/ 203200 h 31496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0972800" h="3149600">
                <a:moveTo>
                  <a:pt x="0" y="203200"/>
                </a:moveTo>
                <a:cubicBezTo>
                  <a:pt x="0" y="90976"/>
                  <a:pt x="90976" y="0"/>
                  <a:pt x="203200" y="0"/>
                </a:cubicBezTo>
                <a:lnTo>
                  <a:pt x="10769600" y="0"/>
                </a:lnTo>
                <a:cubicBezTo>
                  <a:pt x="10881824" y="0"/>
                  <a:pt x="10972800" y="90976"/>
                  <a:pt x="10972800" y="203200"/>
                </a:cubicBezTo>
                <a:lnTo>
                  <a:pt x="10972800" y="2946400"/>
                </a:lnTo>
                <a:cubicBezTo>
                  <a:pt x="10972800" y="3058624"/>
                  <a:pt x="10881824" y="3149600"/>
                  <a:pt x="10769600" y="3149600"/>
                </a:cubicBezTo>
                <a:lnTo>
                  <a:pt x="203200" y="3149600"/>
                </a:lnTo>
                <a:cubicBezTo>
                  <a:pt x="90976" y="3149600"/>
                  <a:pt x="0" y="3058624"/>
                  <a:pt x="0" y="2946400"/>
                </a:cubicBezTo>
                <a:lnTo>
                  <a:pt x="0" y="20320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rm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9" name="装饰  8"/>
          <p:cNvSpPr>
            <a:spLocks noGrp="1"/>
          </p:cNvSpPr>
          <p:nvPr>
            <p:ph type="body" idx="16390" hasCustomPrompt="1"/>
            <p:custDataLst>
              <p:tags r:id="rId4"/>
            </p:custDataLst>
          </p:nvPr>
        </p:nvSpPr>
        <p:spPr>
          <a:xfrm>
            <a:off x="609600" y="5638800"/>
            <a:ext cx="50800" cy="609600"/>
          </a:xfrm>
          <a:custGeom>
            <a:avLst/>
            <a:gdLst>
              <a:gd name="connisteX0" fmla="*/ 0 w 67733"/>
              <a:gd name="connsiteY0" fmla="*/ 33866 h 812800"/>
              <a:gd name="connisteX1" fmla="*/ 33866 w 67733"/>
              <a:gd name="connsiteY1" fmla="*/ 0 h 812800"/>
              <a:gd name="connisteX2" fmla="*/ 33866 w 67733"/>
              <a:gd name="connsiteY2" fmla="*/ 0 h 812800"/>
              <a:gd name="connisteX3" fmla="*/ 67733 w 67733"/>
              <a:gd name="connsiteY3" fmla="*/ 33866 h 812800"/>
              <a:gd name="connisteX4" fmla="*/ 67733 w 67733"/>
              <a:gd name="connsiteY4" fmla="*/ 778933 h 812800"/>
              <a:gd name="connisteX5" fmla="*/ 33866 w 67733"/>
              <a:gd name="connsiteY5" fmla="*/ 812800 h 812800"/>
              <a:gd name="connisteX6" fmla="*/ 33866 w 67733"/>
              <a:gd name="connsiteY6" fmla="*/ 812800 h 812800"/>
              <a:gd name="connisteX7" fmla="*/ 0 w 67733"/>
              <a:gd name="connsiteY7" fmla="*/ 778933 h 812800"/>
              <a:gd name="connisteX8" fmla="*/ 0 w 67733"/>
              <a:gd name="connsiteY8" fmla="*/ 33866 h 8128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67733" h="812800">
                <a:moveTo>
                  <a:pt x="0" y="33867"/>
                </a:moveTo>
                <a:cubicBezTo>
                  <a:pt x="0" y="15163"/>
                  <a:pt x="15163" y="0"/>
                  <a:pt x="33867" y="0"/>
                </a:cubicBezTo>
                <a:lnTo>
                  <a:pt x="33867" y="0"/>
                </a:lnTo>
                <a:cubicBezTo>
                  <a:pt x="52571" y="0"/>
                  <a:pt x="67733" y="15163"/>
                  <a:pt x="67733" y="33867"/>
                </a:cubicBezTo>
                <a:lnTo>
                  <a:pt x="67733" y="778933"/>
                </a:lnTo>
                <a:cubicBezTo>
                  <a:pt x="67733" y="797637"/>
                  <a:pt x="52571" y="812800"/>
                  <a:pt x="33867" y="812800"/>
                </a:cubicBezTo>
                <a:lnTo>
                  <a:pt x="33867" y="812800"/>
                </a:lnTo>
                <a:cubicBezTo>
                  <a:pt x="15163" y="812800"/>
                  <a:pt x="0" y="797637"/>
                  <a:pt x="0" y="778933"/>
                </a:cubicBezTo>
                <a:lnTo>
                  <a:pt x="0" y="3386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1" name="文本占位符 10"/>
          <p:cNvSpPr>
            <a:spLocks noGrp="1"/>
          </p:cNvSpPr>
          <p:nvPr>
            <p:ph type="body" idx="16386" hasCustomPrompt="1"/>
            <p:custDataLst>
              <p:tags r:id="rId5"/>
            </p:custDataLst>
          </p:nvPr>
        </p:nvSpPr>
        <p:spPr>
          <a:xfrm>
            <a:off x="762000" y="5638800"/>
            <a:ext cx="3098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2" name="装饰  1"/>
          <p:cNvSpPr>
            <a:spLocks noGrp="1"/>
          </p:cNvSpPr>
          <p:nvPr>
            <p:ph type="body" idx="16391" hasCustomPrompt="1"/>
            <p:custDataLst>
              <p:tags r:id="rId6"/>
            </p:custDataLst>
          </p:nvPr>
        </p:nvSpPr>
        <p:spPr>
          <a:xfrm>
            <a:off x="4470400" y="5638800"/>
            <a:ext cx="50800" cy="609600"/>
          </a:xfrm>
          <a:custGeom>
            <a:avLst/>
            <a:gdLst>
              <a:gd name="connisteX0" fmla="*/ 0 w 67733"/>
              <a:gd name="connsiteY0" fmla="*/ 33866 h 812800"/>
              <a:gd name="connisteX1" fmla="*/ 33866 w 67733"/>
              <a:gd name="connsiteY1" fmla="*/ 0 h 812800"/>
              <a:gd name="connisteX2" fmla="*/ 33866 w 67733"/>
              <a:gd name="connsiteY2" fmla="*/ 0 h 812800"/>
              <a:gd name="connisteX3" fmla="*/ 67733 w 67733"/>
              <a:gd name="connsiteY3" fmla="*/ 33866 h 812800"/>
              <a:gd name="connisteX4" fmla="*/ 67733 w 67733"/>
              <a:gd name="connsiteY4" fmla="*/ 778933 h 812800"/>
              <a:gd name="connisteX5" fmla="*/ 33866 w 67733"/>
              <a:gd name="connsiteY5" fmla="*/ 812800 h 812800"/>
              <a:gd name="connisteX6" fmla="*/ 33866 w 67733"/>
              <a:gd name="connsiteY6" fmla="*/ 812800 h 812800"/>
              <a:gd name="connisteX7" fmla="*/ 0 w 67733"/>
              <a:gd name="connsiteY7" fmla="*/ 778933 h 812800"/>
              <a:gd name="connisteX8" fmla="*/ 0 w 67733"/>
              <a:gd name="connsiteY8" fmla="*/ 33866 h 8128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67733" h="812800">
                <a:moveTo>
                  <a:pt x="0" y="33867"/>
                </a:moveTo>
                <a:cubicBezTo>
                  <a:pt x="0" y="15163"/>
                  <a:pt x="15163" y="0"/>
                  <a:pt x="33867" y="0"/>
                </a:cubicBezTo>
                <a:lnTo>
                  <a:pt x="33867" y="0"/>
                </a:lnTo>
                <a:cubicBezTo>
                  <a:pt x="52571" y="0"/>
                  <a:pt x="67733" y="15163"/>
                  <a:pt x="67733" y="33867"/>
                </a:cubicBezTo>
                <a:lnTo>
                  <a:pt x="67733" y="778933"/>
                </a:lnTo>
                <a:cubicBezTo>
                  <a:pt x="67733" y="797637"/>
                  <a:pt x="52571" y="812800"/>
                  <a:pt x="33867" y="812800"/>
                </a:cubicBezTo>
                <a:lnTo>
                  <a:pt x="33867" y="812800"/>
                </a:lnTo>
                <a:cubicBezTo>
                  <a:pt x="15163" y="812800"/>
                  <a:pt x="0" y="797637"/>
                  <a:pt x="0" y="778933"/>
                </a:cubicBezTo>
                <a:lnTo>
                  <a:pt x="0" y="3386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3" name="文本占位符 12"/>
          <p:cNvSpPr>
            <a:spLocks noGrp="1"/>
          </p:cNvSpPr>
          <p:nvPr>
            <p:ph type="body" idx="16387" hasCustomPrompt="1"/>
            <p:custDataLst>
              <p:tags r:id="rId7"/>
            </p:custDataLst>
          </p:nvPr>
        </p:nvSpPr>
        <p:spPr>
          <a:xfrm>
            <a:off x="4622800" y="5638800"/>
            <a:ext cx="3098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  <p:sp>
        <p:nvSpPr>
          <p:cNvPr id="14" name="装饰  3"/>
          <p:cNvSpPr>
            <a:spLocks noGrp="1"/>
          </p:cNvSpPr>
          <p:nvPr>
            <p:ph type="body" idx="16392" hasCustomPrompt="1"/>
            <p:custDataLst>
              <p:tags r:id="rId8"/>
            </p:custDataLst>
          </p:nvPr>
        </p:nvSpPr>
        <p:spPr>
          <a:xfrm>
            <a:off x="8331200" y="5638800"/>
            <a:ext cx="50800" cy="609600"/>
          </a:xfrm>
          <a:custGeom>
            <a:avLst/>
            <a:gdLst>
              <a:gd name="connisteX0" fmla="*/ 0 w 67733"/>
              <a:gd name="connsiteY0" fmla="*/ 33866 h 812800"/>
              <a:gd name="connisteX1" fmla="*/ 33866 w 67733"/>
              <a:gd name="connsiteY1" fmla="*/ 0 h 812800"/>
              <a:gd name="connisteX2" fmla="*/ 33866 w 67733"/>
              <a:gd name="connsiteY2" fmla="*/ 0 h 812800"/>
              <a:gd name="connisteX3" fmla="*/ 67733 w 67733"/>
              <a:gd name="connsiteY3" fmla="*/ 33866 h 812800"/>
              <a:gd name="connisteX4" fmla="*/ 67733 w 67733"/>
              <a:gd name="connsiteY4" fmla="*/ 778933 h 812800"/>
              <a:gd name="connisteX5" fmla="*/ 33866 w 67733"/>
              <a:gd name="connsiteY5" fmla="*/ 812800 h 812800"/>
              <a:gd name="connisteX6" fmla="*/ 33866 w 67733"/>
              <a:gd name="connsiteY6" fmla="*/ 812800 h 812800"/>
              <a:gd name="connisteX7" fmla="*/ 0 w 67733"/>
              <a:gd name="connsiteY7" fmla="*/ 778933 h 812800"/>
              <a:gd name="connisteX8" fmla="*/ 0 w 67733"/>
              <a:gd name="connsiteY8" fmla="*/ 33866 h 8128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67733" h="812800">
                <a:moveTo>
                  <a:pt x="0" y="33867"/>
                </a:moveTo>
                <a:cubicBezTo>
                  <a:pt x="0" y="15163"/>
                  <a:pt x="15163" y="0"/>
                  <a:pt x="33867" y="0"/>
                </a:cubicBezTo>
                <a:lnTo>
                  <a:pt x="33867" y="0"/>
                </a:lnTo>
                <a:cubicBezTo>
                  <a:pt x="52571" y="0"/>
                  <a:pt x="67733" y="15163"/>
                  <a:pt x="67733" y="33867"/>
                </a:cubicBezTo>
                <a:lnTo>
                  <a:pt x="67733" y="778933"/>
                </a:lnTo>
                <a:cubicBezTo>
                  <a:pt x="67733" y="797637"/>
                  <a:pt x="52571" y="812800"/>
                  <a:pt x="33867" y="812800"/>
                </a:cubicBezTo>
                <a:lnTo>
                  <a:pt x="33867" y="812800"/>
                </a:lnTo>
                <a:cubicBezTo>
                  <a:pt x="15163" y="812800"/>
                  <a:pt x="0" y="797637"/>
                  <a:pt x="0" y="778933"/>
                </a:cubicBezTo>
                <a:lnTo>
                  <a:pt x="0" y="3386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>
              <a:buNone/>
              <a:defRPr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 smtClean="0"/>
              <a:t> </a:t>
            </a:r>
            <a:endParaRPr lang="zh-CN" altLang="en-US" smtClean="0"/>
          </a:p>
        </p:txBody>
      </p:sp>
      <p:sp>
        <p:nvSpPr>
          <p:cNvPr id="15" name="文本占位符 14"/>
          <p:cNvSpPr>
            <a:spLocks noGrp="1"/>
          </p:cNvSpPr>
          <p:nvPr>
            <p:ph type="body" idx="16388" hasCustomPrompt="1"/>
            <p:custDataLst>
              <p:tags r:id="rId9"/>
            </p:custDataLst>
          </p:nvPr>
        </p:nvSpPr>
        <p:spPr>
          <a:xfrm>
            <a:off x="8483600" y="5638800"/>
            <a:ext cx="30988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zh-CN" altLang="en-US" smtClean="0"/>
              <a:t>单击此处添加项正文</a:t>
            </a:r>
            <a:endParaRPr lang="zh-CN" altLang="en-US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0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Company Logo</a:t>
            </a: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68" y="136131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68" y="384098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184" y="52309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184" y="1983597"/>
            <a:ext cx="10515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184" y="52309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184" y="1983597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184" y="1983597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039" y="516256"/>
            <a:ext cx="10515890" cy="132434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39" y="1935192"/>
            <a:ext cx="5163349" cy="8277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039" y="2818085"/>
            <a:ext cx="5163349" cy="352369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66931" y="1935192"/>
            <a:ext cx="5186998" cy="8277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66931" y="2818085"/>
            <a:ext cx="5186998" cy="352369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184" y="723122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1584" y="723123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184" y="2323322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884" y="523097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84" y="523097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184" y="523097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5" Type="http://schemas.openxmlformats.org/officeDocument/2006/relationships/theme" Target="../theme/theme1.xml"/><Relationship Id="rId34" Type="http://schemas.openxmlformats.org/officeDocument/2006/relationships/tags" Target="../tags/tag194.xml"/><Relationship Id="rId33" Type="http://schemas.openxmlformats.org/officeDocument/2006/relationships/tags" Target="../tags/tag193.xml"/><Relationship Id="rId32" Type="http://schemas.openxmlformats.org/officeDocument/2006/relationships/tags" Target="../tags/tag192.xml"/><Relationship Id="rId31" Type="http://schemas.openxmlformats.org/officeDocument/2006/relationships/tags" Target="../tags/tag191.xml"/><Relationship Id="rId30" Type="http://schemas.openxmlformats.org/officeDocument/2006/relationships/tags" Target="../tags/tag190.xml"/><Relationship Id="rId3" Type="http://schemas.openxmlformats.org/officeDocument/2006/relationships/slideLayout" Target="../slideLayouts/slideLayout3.xml"/><Relationship Id="rId29" Type="http://schemas.openxmlformats.org/officeDocument/2006/relationships/tags" Target="../tags/tag189.xml"/><Relationship Id="rId28" Type="http://schemas.openxmlformats.org/officeDocument/2006/relationships/image" Target="../media/image1.png"/><Relationship Id="rId27" Type="http://schemas.openxmlformats.org/officeDocument/2006/relationships/tags" Target="../tags/tag188.xml"/><Relationship Id="rId26" Type="http://schemas.openxmlformats.org/officeDocument/2006/relationships/image" Target="../media/image2.png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4.xml"/><Relationship Id="rId8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2" Type="http://schemas.openxmlformats.org/officeDocument/2006/relationships/theme" Target="../theme/theme2.xml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VCG211321234725" descr="图片包含 室内, 桌子, 粉色, 盘子&#10;&#10;描述已自动生成"/>
          <p:cNvPicPr>
            <a:picLocks noChangeAspect="1"/>
          </p:cNvPicPr>
          <p:nvPr>
            <p:custDataLst>
              <p:tags r:id="rId27"/>
            </p:custData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75000"/>
            </a:schemeClr>
          </a:solidFill>
          <a:ln w="12700" cap="flat" cmpd="sng" algn="ctr">
            <a:noFill/>
            <a:prstDash val="solid"/>
            <a:miter lim="800000"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>
                  <a:alpha val="75000"/>
                </a:scheme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9"/>
            </p:custDataLst>
          </p:nvPr>
        </p:nvSpPr>
        <p:spPr>
          <a:xfrm>
            <a:off x="8753983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n-ea"/>
                <a:ea typeface="+mn-ea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30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n-ea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1"/>
            </p:custDataLst>
          </p:nvPr>
        </p:nvSpPr>
        <p:spPr>
          <a:xfrm>
            <a:off x="69596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n-ea"/>
                <a:ea typeface="+mn-ea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2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33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9" name="KSO_TEMPLATE" hidden="1"/>
          <p:cNvSpPr/>
          <p:nvPr userDrawn="1">
            <p:custDataLst>
              <p:tags r:id="rId3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u="none" kern="1200" spc="0">
          <a:solidFill>
            <a:schemeClr val="accent1"/>
          </a:solidFill>
          <a:effectLst/>
          <a:uFill>
            <a:solidFill>
              <a:schemeClr val="accent1"/>
            </a:solidFill>
          </a:uFill>
          <a:latin typeface="+mj-ea"/>
          <a:ea typeface="+mj-ea"/>
          <a:cs typeface="+mj-cs"/>
        </a:defRPr>
      </a:lvl1pPr>
    </p:titleStyle>
    <p:bodyStyle>
      <a:lvl1pPr marL="228600" indent="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 spc="0">
          <a:solidFill>
            <a:schemeClr val="tx1"/>
          </a:solidFill>
          <a:latin typeface="+mn-ea"/>
          <a:ea typeface="+mn-ea"/>
          <a:cs typeface="+mn-cs"/>
        </a:defRPr>
      </a:lvl1pPr>
      <a:lvl2pPr marL="685800" indent="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2000" kern="1200" spc="0">
          <a:solidFill>
            <a:schemeClr val="tx1"/>
          </a:solidFill>
          <a:latin typeface="+mn-ea"/>
          <a:ea typeface="+mn-ea"/>
          <a:cs typeface="+mn-cs"/>
        </a:defRPr>
      </a:lvl2pPr>
      <a:lvl3pPr marL="1143000" indent="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 spc="0">
          <a:solidFill>
            <a:schemeClr val="tx1"/>
          </a:solidFill>
          <a:latin typeface="+mn-ea"/>
          <a:ea typeface="+mn-ea"/>
          <a:cs typeface="+mn-cs"/>
        </a:defRPr>
      </a:lvl3pPr>
      <a:lvl4pPr marL="1600200" indent="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 spc="0">
          <a:solidFill>
            <a:schemeClr val="tx1"/>
          </a:solidFill>
          <a:latin typeface="+mn-ea"/>
          <a:ea typeface="+mn-ea"/>
          <a:cs typeface="+mn-cs"/>
        </a:defRPr>
      </a:lvl4pPr>
      <a:lvl5pPr marL="2057400" indent="0" algn="l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 spc="0">
          <a:solidFill>
            <a:schemeClr val="tx1"/>
          </a:solidFill>
          <a:latin typeface="+mn-e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168" y="52311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168" y="198361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  <a:p>
            <a:pPr lvl="5"/>
            <a:r>
              <a:rPr lang="zh-CN" altLang="en-US" dirty="0"/>
              <a:t>第六级</a:t>
            </a:r>
            <a:endParaRPr lang="en-US" altLang="zh-CN" dirty="0"/>
          </a:p>
          <a:p>
            <a:pPr marL="2971800" marR="0" lvl="6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zh-CN" altLang="en-US" dirty="0"/>
              <a:t>第七级</a:t>
            </a:r>
            <a:endParaRPr lang="en-US" altLang="zh-CN" dirty="0"/>
          </a:p>
          <a:p>
            <a:pPr marL="3429000" marR="0" lvl="7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zh-CN" altLang="en-US" dirty="0"/>
              <a:t>第八级</a:t>
            </a:r>
            <a:endParaRPr lang="en-US" altLang="zh-CN" dirty="0"/>
          </a:p>
          <a:p>
            <a:pPr marL="3886200" marR="0" lvl="8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zh-CN" altLang="en-US" dirty="0"/>
              <a:t>第九级</a:t>
            </a:r>
            <a:endParaRPr lang="en-US" altLang="zh-CN" dirty="0"/>
          </a:p>
          <a:p>
            <a:pPr marL="3886200" marR="0" lvl="8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lang="en-US" altLang="zh-CN" dirty="0"/>
          </a:p>
          <a:p>
            <a:pPr lvl="5"/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marR="0" indent="-228600" algn="l" defTabSz="914400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Char char="•"/>
        <a:defRPr lang="zh-CN" altLang="en-US" sz="2400" kern="1200" dirty="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altLang="zh-CN" sz="2400" kern="1200" dirty="0" smtClean="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altLang="zh-CN" sz="2400" kern="1200" dirty="0" smtClean="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8pPr>
      <a:lvl9pPr marL="3657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lang="en-US" altLang="zh-CN" sz="2400" kern="1200" dirty="0" smtClean="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198.xml"/><Relationship Id="rId5" Type="http://schemas.openxmlformats.org/officeDocument/2006/relationships/image" Target="../media/image4.png"/><Relationship Id="rId4" Type="http://schemas.openxmlformats.org/officeDocument/2006/relationships/tags" Target="../tags/tag197.xml"/><Relationship Id="rId3" Type="http://schemas.openxmlformats.org/officeDocument/2006/relationships/tags" Target="../tags/tag196.xml"/><Relationship Id="rId2" Type="http://schemas.openxmlformats.org/officeDocument/2006/relationships/image" Target="../media/image3.png"/><Relationship Id="rId1" Type="http://schemas.openxmlformats.org/officeDocument/2006/relationships/tags" Target="../tags/tag195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jpeg"/><Relationship Id="rId8" Type="http://schemas.openxmlformats.org/officeDocument/2006/relationships/tags" Target="../tags/tag205.xml"/><Relationship Id="rId7" Type="http://schemas.openxmlformats.org/officeDocument/2006/relationships/tags" Target="../tags/tag204.xml"/><Relationship Id="rId6" Type="http://schemas.openxmlformats.org/officeDocument/2006/relationships/tags" Target="../tags/tag203.xml"/><Relationship Id="rId5" Type="http://schemas.openxmlformats.org/officeDocument/2006/relationships/tags" Target="../tags/tag202.xml"/><Relationship Id="rId4" Type="http://schemas.openxmlformats.org/officeDocument/2006/relationships/image" Target="../media/image5.jpeg"/><Relationship Id="rId3" Type="http://schemas.openxmlformats.org/officeDocument/2006/relationships/tags" Target="../tags/tag201.xml"/><Relationship Id="rId2" Type="http://schemas.openxmlformats.org/officeDocument/2006/relationships/tags" Target="../tags/tag200.xml"/><Relationship Id="rId18" Type="http://schemas.openxmlformats.org/officeDocument/2006/relationships/slideLayout" Target="../slideLayouts/slideLayout15.xml"/><Relationship Id="rId17" Type="http://schemas.openxmlformats.org/officeDocument/2006/relationships/tags" Target="../tags/tag212.xml"/><Relationship Id="rId16" Type="http://schemas.openxmlformats.org/officeDocument/2006/relationships/tags" Target="../tags/tag211.xml"/><Relationship Id="rId15" Type="http://schemas.openxmlformats.org/officeDocument/2006/relationships/tags" Target="../tags/tag210.xml"/><Relationship Id="rId14" Type="http://schemas.openxmlformats.org/officeDocument/2006/relationships/image" Target="../media/image7.jpeg"/><Relationship Id="rId13" Type="http://schemas.openxmlformats.org/officeDocument/2006/relationships/tags" Target="../tags/tag209.xml"/><Relationship Id="rId12" Type="http://schemas.openxmlformats.org/officeDocument/2006/relationships/tags" Target="../tags/tag208.xml"/><Relationship Id="rId11" Type="http://schemas.openxmlformats.org/officeDocument/2006/relationships/tags" Target="../tags/tag207.xml"/><Relationship Id="rId10" Type="http://schemas.openxmlformats.org/officeDocument/2006/relationships/tags" Target="../tags/tag206.xml"/><Relationship Id="rId1" Type="http://schemas.openxmlformats.org/officeDocument/2006/relationships/tags" Target="../tags/tag199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219.xml"/><Relationship Id="rId8" Type="http://schemas.openxmlformats.org/officeDocument/2006/relationships/image" Target="../media/image9.jpeg"/><Relationship Id="rId7" Type="http://schemas.openxmlformats.org/officeDocument/2006/relationships/tags" Target="../tags/tag218.xml"/><Relationship Id="rId6" Type="http://schemas.openxmlformats.org/officeDocument/2006/relationships/tags" Target="../tags/tag217.xml"/><Relationship Id="rId5" Type="http://schemas.openxmlformats.org/officeDocument/2006/relationships/tags" Target="../tags/tag216.xml"/><Relationship Id="rId4" Type="http://schemas.openxmlformats.org/officeDocument/2006/relationships/image" Target="../media/image8.jpeg"/><Relationship Id="rId3" Type="http://schemas.openxmlformats.org/officeDocument/2006/relationships/tags" Target="../tags/tag215.xml"/><Relationship Id="rId2" Type="http://schemas.openxmlformats.org/officeDocument/2006/relationships/tags" Target="../tags/tag214.xml"/><Relationship Id="rId11" Type="http://schemas.openxmlformats.org/officeDocument/2006/relationships/slideLayout" Target="../slideLayouts/slideLayout16.xml"/><Relationship Id="rId10" Type="http://schemas.openxmlformats.org/officeDocument/2006/relationships/tags" Target="../tags/tag220.xml"/><Relationship Id="rId1" Type="http://schemas.openxmlformats.org/officeDocument/2006/relationships/tags" Target="../tags/tag213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6.xml"/><Relationship Id="rId5" Type="http://schemas.openxmlformats.org/officeDocument/2006/relationships/image" Target="../media/image10.png"/><Relationship Id="rId4" Type="http://schemas.microsoft.com/office/2007/relationships/media" Target="../media/media1.mp4"/><Relationship Id="rId3" Type="http://schemas.openxmlformats.org/officeDocument/2006/relationships/video" Target="../media/media1.mp4"/><Relationship Id="rId2" Type="http://schemas.openxmlformats.org/officeDocument/2006/relationships/tags" Target="../tags/tag222.xml"/><Relationship Id="rId1" Type="http://schemas.openxmlformats.org/officeDocument/2006/relationships/tags" Target="../tags/tag221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openxmlformats.org/officeDocument/2006/relationships/tags" Target="../tags/tag224.xml"/><Relationship Id="rId5" Type="http://schemas.openxmlformats.org/officeDocument/2006/relationships/image" Target="../media/image12.jpeg"/><Relationship Id="rId4" Type="http://schemas.openxmlformats.org/officeDocument/2006/relationships/tags" Target="../tags/tag223.xml"/><Relationship Id="rId3" Type="http://schemas.openxmlformats.org/officeDocument/2006/relationships/image" Target="../media/image11.png"/><Relationship Id="rId2" Type="http://schemas.microsoft.com/office/2007/relationships/media" Target="../media/media2.mp4"/><Relationship Id="rId1" Type="http://schemas.openxmlformats.org/officeDocument/2006/relationships/video" Target="../media/media2.mp4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231.xml"/><Relationship Id="rId8" Type="http://schemas.openxmlformats.org/officeDocument/2006/relationships/tags" Target="../tags/tag230.xml"/><Relationship Id="rId7" Type="http://schemas.openxmlformats.org/officeDocument/2006/relationships/image" Target="../media/image14.jpeg"/><Relationship Id="rId6" Type="http://schemas.openxmlformats.org/officeDocument/2006/relationships/tags" Target="../tags/tag229.xml"/><Relationship Id="rId5" Type="http://schemas.openxmlformats.org/officeDocument/2006/relationships/tags" Target="../tags/tag228.xml"/><Relationship Id="rId4" Type="http://schemas.openxmlformats.org/officeDocument/2006/relationships/tags" Target="../tags/tag227.xml"/><Relationship Id="rId3" Type="http://schemas.openxmlformats.org/officeDocument/2006/relationships/image" Target="../media/image13.jpeg"/><Relationship Id="rId2" Type="http://schemas.openxmlformats.org/officeDocument/2006/relationships/tags" Target="../tags/tag226.xml"/><Relationship Id="rId15" Type="http://schemas.openxmlformats.org/officeDocument/2006/relationships/slideLayout" Target="../slideLayouts/slideLayout18.xml"/><Relationship Id="rId14" Type="http://schemas.openxmlformats.org/officeDocument/2006/relationships/tags" Target="../tags/tag235.xml"/><Relationship Id="rId13" Type="http://schemas.openxmlformats.org/officeDocument/2006/relationships/tags" Target="../tags/tag234.xml"/><Relationship Id="rId12" Type="http://schemas.openxmlformats.org/officeDocument/2006/relationships/tags" Target="../tags/tag233.xml"/><Relationship Id="rId11" Type="http://schemas.openxmlformats.org/officeDocument/2006/relationships/image" Target="../media/image15.jpeg"/><Relationship Id="rId10" Type="http://schemas.openxmlformats.org/officeDocument/2006/relationships/tags" Target="../tags/tag232.xml"/><Relationship Id="rId1" Type="http://schemas.openxmlformats.org/officeDocument/2006/relationships/tags" Target="../tags/tag22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7" Type="http://schemas.openxmlformats.org/officeDocument/2006/relationships/tags" Target="../tags/tag239.xml"/><Relationship Id="rId6" Type="http://schemas.openxmlformats.org/officeDocument/2006/relationships/image" Target="../media/image16.png"/><Relationship Id="rId5" Type="http://schemas.openxmlformats.org/officeDocument/2006/relationships/tags" Target="../tags/tag238.xml"/><Relationship Id="rId4" Type="http://schemas.microsoft.com/office/2007/relationships/media" Target="../media/media3.mp4"/><Relationship Id="rId3" Type="http://schemas.openxmlformats.org/officeDocument/2006/relationships/video" Target="../media/media3.mp4"/><Relationship Id="rId2" Type="http://schemas.openxmlformats.org/officeDocument/2006/relationships/tags" Target="../tags/tag237.xml"/><Relationship Id="rId1" Type="http://schemas.openxmlformats.org/officeDocument/2006/relationships/tags" Target="../tags/tag236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tags" Target="../tags/tag243.xml"/><Relationship Id="rId3" Type="http://schemas.openxmlformats.org/officeDocument/2006/relationships/tags" Target="../tags/tag242.xml"/><Relationship Id="rId2" Type="http://schemas.openxmlformats.org/officeDocument/2006/relationships/tags" Target="../tags/tag241.xml"/><Relationship Id="rId1" Type="http://schemas.openxmlformats.org/officeDocument/2006/relationships/tags" Target="../tags/tag240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20.jpeg"/><Relationship Id="rId3" Type="http://schemas.openxmlformats.org/officeDocument/2006/relationships/image" Target="../media/image19.jpeg"/><Relationship Id="rId2" Type="http://schemas.openxmlformats.org/officeDocument/2006/relationships/tags" Target="../tags/tag245.xml"/><Relationship Id="rId1" Type="http://schemas.openxmlformats.org/officeDocument/2006/relationships/tags" Target="../tags/tag244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7.xml"/><Relationship Id="rId6" Type="http://schemas.openxmlformats.org/officeDocument/2006/relationships/tags" Target="../tags/tag247.xml"/><Relationship Id="rId5" Type="http://schemas.openxmlformats.org/officeDocument/2006/relationships/image" Target="../media/image22.png"/><Relationship Id="rId4" Type="http://schemas.microsoft.com/office/2007/relationships/media" Target="../media/media4.mp4"/><Relationship Id="rId3" Type="http://schemas.openxmlformats.org/officeDocument/2006/relationships/video" Target="../media/media4.mp4"/><Relationship Id="rId2" Type="http://schemas.openxmlformats.org/officeDocument/2006/relationships/image" Target="../media/image21.jpeg"/><Relationship Id="rId1" Type="http://schemas.openxmlformats.org/officeDocument/2006/relationships/tags" Target="../tags/tag246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jpeg"/><Relationship Id="rId8" Type="http://schemas.openxmlformats.org/officeDocument/2006/relationships/tags" Target="../tags/tag255.xml"/><Relationship Id="rId7" Type="http://schemas.openxmlformats.org/officeDocument/2006/relationships/tags" Target="../tags/tag254.xml"/><Relationship Id="rId6" Type="http://schemas.openxmlformats.org/officeDocument/2006/relationships/tags" Target="../tags/tag253.xml"/><Relationship Id="rId5" Type="http://schemas.openxmlformats.org/officeDocument/2006/relationships/tags" Target="../tags/tag252.xml"/><Relationship Id="rId4" Type="http://schemas.openxmlformats.org/officeDocument/2006/relationships/tags" Target="../tags/tag251.xml"/><Relationship Id="rId3" Type="http://schemas.openxmlformats.org/officeDocument/2006/relationships/tags" Target="../tags/tag250.xml"/><Relationship Id="rId2" Type="http://schemas.openxmlformats.org/officeDocument/2006/relationships/tags" Target="../tags/tag249.xml"/><Relationship Id="rId11" Type="http://schemas.openxmlformats.org/officeDocument/2006/relationships/slideLayout" Target="../slideLayouts/slideLayout19.xml"/><Relationship Id="rId10" Type="http://schemas.openxmlformats.org/officeDocument/2006/relationships/tags" Target="../tags/tag256.xml"/><Relationship Id="rId1" Type="http://schemas.openxmlformats.org/officeDocument/2006/relationships/tags" Target="../tags/tag248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263.xml"/><Relationship Id="rId8" Type="http://schemas.openxmlformats.org/officeDocument/2006/relationships/tags" Target="../tags/tag262.xml"/><Relationship Id="rId7" Type="http://schemas.openxmlformats.org/officeDocument/2006/relationships/tags" Target="../tags/tag261.xml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tags" Target="../tags/tag260.xml"/><Relationship Id="rId3" Type="http://schemas.openxmlformats.org/officeDocument/2006/relationships/tags" Target="../tags/tag259.xml"/><Relationship Id="rId22" Type="http://schemas.openxmlformats.org/officeDocument/2006/relationships/slideLayout" Target="../slideLayouts/slideLayout20.xml"/><Relationship Id="rId21" Type="http://schemas.openxmlformats.org/officeDocument/2006/relationships/tags" Target="../tags/tag271.xml"/><Relationship Id="rId20" Type="http://schemas.openxmlformats.org/officeDocument/2006/relationships/tags" Target="../tags/tag270.xml"/><Relationship Id="rId2" Type="http://schemas.openxmlformats.org/officeDocument/2006/relationships/tags" Target="../tags/tag258.xml"/><Relationship Id="rId19" Type="http://schemas.openxmlformats.org/officeDocument/2006/relationships/image" Target="../media/image29.svg"/><Relationship Id="rId18" Type="http://schemas.openxmlformats.org/officeDocument/2006/relationships/image" Target="../media/image28.png"/><Relationship Id="rId17" Type="http://schemas.openxmlformats.org/officeDocument/2006/relationships/tags" Target="../tags/tag269.xml"/><Relationship Id="rId16" Type="http://schemas.openxmlformats.org/officeDocument/2006/relationships/tags" Target="../tags/tag268.xml"/><Relationship Id="rId15" Type="http://schemas.openxmlformats.org/officeDocument/2006/relationships/tags" Target="../tags/tag267.xml"/><Relationship Id="rId14" Type="http://schemas.openxmlformats.org/officeDocument/2006/relationships/tags" Target="../tags/tag266.xml"/><Relationship Id="rId13" Type="http://schemas.openxmlformats.org/officeDocument/2006/relationships/image" Target="../media/image27.svg"/><Relationship Id="rId12" Type="http://schemas.openxmlformats.org/officeDocument/2006/relationships/image" Target="../media/image26.png"/><Relationship Id="rId11" Type="http://schemas.openxmlformats.org/officeDocument/2006/relationships/tags" Target="../tags/tag265.xml"/><Relationship Id="rId10" Type="http://schemas.openxmlformats.org/officeDocument/2006/relationships/tags" Target="../tags/tag264.xml"/><Relationship Id="rId1" Type="http://schemas.openxmlformats.org/officeDocument/2006/relationships/tags" Target="../tags/tag257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0.xml"/><Relationship Id="rId4" Type="http://schemas.openxmlformats.org/officeDocument/2006/relationships/tags" Target="../tags/tag275.xml"/><Relationship Id="rId3" Type="http://schemas.openxmlformats.org/officeDocument/2006/relationships/tags" Target="../tags/tag274.xml"/><Relationship Id="rId2" Type="http://schemas.openxmlformats.org/officeDocument/2006/relationships/tags" Target="../tags/tag273.xml"/><Relationship Id="rId1" Type="http://schemas.openxmlformats.org/officeDocument/2006/relationships/tags" Target="../tags/tag27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7" Type="http://schemas.openxmlformats.org/officeDocument/2006/relationships/image" Target="../media/image31.jpeg"/><Relationship Id="rId6" Type="http://schemas.openxmlformats.org/officeDocument/2006/relationships/image" Target="../media/image30.jpeg"/><Relationship Id="rId5" Type="http://schemas.openxmlformats.org/officeDocument/2006/relationships/tags" Target="../tags/tag280.xml"/><Relationship Id="rId4" Type="http://schemas.openxmlformats.org/officeDocument/2006/relationships/tags" Target="../tags/tag279.xml"/><Relationship Id="rId3" Type="http://schemas.openxmlformats.org/officeDocument/2006/relationships/tags" Target="../tags/tag278.xml"/><Relationship Id="rId2" Type="http://schemas.openxmlformats.org/officeDocument/2006/relationships/tags" Target="../tags/tag277.xml"/><Relationship Id="rId1" Type="http://schemas.openxmlformats.org/officeDocument/2006/relationships/tags" Target="../tags/tag276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1.xml"/><Relationship Id="rId3" Type="http://schemas.openxmlformats.org/officeDocument/2006/relationships/image" Target="../media/image33.jpeg"/><Relationship Id="rId2" Type="http://schemas.openxmlformats.org/officeDocument/2006/relationships/tags" Target="../tags/tag281.xml"/><Relationship Id="rId1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1.xml"/><Relationship Id="rId5" Type="http://schemas.openxmlformats.org/officeDocument/2006/relationships/tags" Target="../tags/tag285.xml"/><Relationship Id="rId4" Type="http://schemas.openxmlformats.org/officeDocument/2006/relationships/image" Target="../media/image34.jpeg"/><Relationship Id="rId3" Type="http://schemas.openxmlformats.org/officeDocument/2006/relationships/tags" Target="../tags/tag284.xml"/><Relationship Id="rId2" Type="http://schemas.openxmlformats.org/officeDocument/2006/relationships/tags" Target="../tags/tag283.xml"/><Relationship Id="rId1" Type="http://schemas.openxmlformats.org/officeDocument/2006/relationships/tags" Target="../tags/tag282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svg"/><Relationship Id="rId8" Type="http://schemas.openxmlformats.org/officeDocument/2006/relationships/image" Target="../media/image26.png"/><Relationship Id="rId7" Type="http://schemas.openxmlformats.org/officeDocument/2006/relationships/tags" Target="../tags/tag290.xml"/><Relationship Id="rId6" Type="http://schemas.openxmlformats.org/officeDocument/2006/relationships/tags" Target="../tags/tag289.xml"/><Relationship Id="rId5" Type="http://schemas.openxmlformats.org/officeDocument/2006/relationships/tags" Target="../tags/tag288.xml"/><Relationship Id="rId4" Type="http://schemas.openxmlformats.org/officeDocument/2006/relationships/image" Target="../media/image36.svg"/><Relationship Id="rId3" Type="http://schemas.openxmlformats.org/officeDocument/2006/relationships/image" Target="../media/image35.png"/><Relationship Id="rId2" Type="http://schemas.openxmlformats.org/officeDocument/2006/relationships/tags" Target="../tags/tag287.xml"/><Relationship Id="rId18" Type="http://schemas.openxmlformats.org/officeDocument/2006/relationships/slideLayout" Target="../slideLayouts/slideLayout22.xml"/><Relationship Id="rId17" Type="http://schemas.openxmlformats.org/officeDocument/2006/relationships/tags" Target="../tags/tag296.xml"/><Relationship Id="rId16" Type="http://schemas.openxmlformats.org/officeDocument/2006/relationships/tags" Target="../tags/tag295.xml"/><Relationship Id="rId15" Type="http://schemas.openxmlformats.org/officeDocument/2006/relationships/image" Target="../media/image38.svg"/><Relationship Id="rId14" Type="http://schemas.openxmlformats.org/officeDocument/2006/relationships/image" Target="../media/image37.png"/><Relationship Id="rId13" Type="http://schemas.openxmlformats.org/officeDocument/2006/relationships/tags" Target="../tags/tag294.xml"/><Relationship Id="rId12" Type="http://schemas.openxmlformats.org/officeDocument/2006/relationships/tags" Target="../tags/tag293.xml"/><Relationship Id="rId11" Type="http://schemas.openxmlformats.org/officeDocument/2006/relationships/tags" Target="../tags/tag292.xml"/><Relationship Id="rId10" Type="http://schemas.openxmlformats.org/officeDocument/2006/relationships/tags" Target="../tags/tag291.xml"/><Relationship Id="rId1" Type="http://schemas.openxmlformats.org/officeDocument/2006/relationships/tags" Target="../tags/tag28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7" Type="http://schemas.openxmlformats.org/officeDocument/2006/relationships/tags" Target="../tags/tag303.xml"/><Relationship Id="rId6" Type="http://schemas.openxmlformats.org/officeDocument/2006/relationships/tags" Target="../tags/tag302.xml"/><Relationship Id="rId5" Type="http://schemas.openxmlformats.org/officeDocument/2006/relationships/tags" Target="../tags/tag301.xml"/><Relationship Id="rId4" Type="http://schemas.openxmlformats.org/officeDocument/2006/relationships/tags" Target="../tags/tag300.xml"/><Relationship Id="rId3" Type="http://schemas.openxmlformats.org/officeDocument/2006/relationships/tags" Target="../tags/tag299.xml"/><Relationship Id="rId2" Type="http://schemas.openxmlformats.org/officeDocument/2006/relationships/tags" Target="../tags/tag298.xml"/><Relationship Id="rId1" Type="http://schemas.openxmlformats.org/officeDocument/2006/relationships/tags" Target="../tags/tag29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tags" Target="../tags/tag30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tags" Target="../tags/tag306.xml"/><Relationship Id="rId1" Type="http://schemas.openxmlformats.org/officeDocument/2006/relationships/tags" Target="../tags/tag30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  <p:custDataLst>
              <p:tags r:id="rId1"/>
            </p:custDataLst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0" y="8763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 userDrawn="1"/>
        </p:nvSpPr>
        <p:spPr>
          <a:xfrm>
            <a:off x="2153698" y="680709"/>
            <a:ext cx="5045075" cy="36830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altLang="en-US">
                <a:noFill/>
              </a:rPr>
              <a:t>人教版小学二年级健康教育教学设计</a:t>
            </a:r>
            <a:endParaRPr lang="zh-CN" altLang="en-US">
              <a:noFill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ctrTitle" idx="17826049"/>
            <p:custDataLst>
              <p:tags r:id="rId3"/>
            </p:custDataLst>
          </p:nvPr>
        </p:nvSpPr>
        <p:spPr>
          <a:xfrm>
            <a:off x="2311400" y="1293495"/>
            <a:ext cx="5183505" cy="1483360"/>
          </a:xfrm>
        </p:spPr>
        <p:txBody>
          <a:bodyPr/>
          <a:p>
            <a:r>
              <a:rPr lang="zh-CN" altLang="en-US" sz="5500">
                <a:latin typeface="+mj-lt"/>
              </a:rPr>
              <a:t>诺如病毒的预防</a:t>
            </a:r>
            <a:endParaRPr lang="zh-CN" altLang="en-US" sz="5500">
              <a:latin typeface="+mj-lt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8875650"/>
            <p:custDataLst>
              <p:tags r:id="rId4"/>
            </p:custDataLst>
          </p:nvPr>
        </p:nvSpPr>
        <p:spPr>
          <a:xfrm>
            <a:off x="5617497" y="4186183"/>
            <a:ext cx="2540882" cy="594308"/>
          </a:xfrm>
        </p:spPr>
        <p:txBody>
          <a:bodyPr/>
          <a:p>
            <a:pPr>
              <a:buNone/>
            </a:pPr>
            <a:r>
              <a:rPr lang="zh-CN" altLang="en-US">
                <a:latin typeface="+mn-lt"/>
              </a:rPr>
              <a:t>汇报人</a:t>
            </a:r>
            <a:r>
              <a:rPr lang="en-US" altLang="zh-CN">
                <a:latin typeface="+mn-lt"/>
              </a:rPr>
              <a:t>: </a:t>
            </a:r>
            <a:r>
              <a:rPr lang="zh-CN" altLang="en-US">
                <a:latin typeface="+mn-lt"/>
              </a:rPr>
              <a:t>班晓玲</a:t>
            </a:r>
            <a:endParaRPr lang="zh-CN" altLang="en-US">
              <a:latin typeface="+mn-lt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5407489" y="4835072"/>
            <a:ext cx="3075940" cy="690245"/>
          </a:xfrm>
          <a:prstGeom prst="rect">
            <a:avLst/>
          </a:prstGeom>
          <a:ln w="12700" cap="flat" cmpd="sng" algn="ctr">
            <a:solidFill>
              <a:schemeClr val="phClr"/>
            </a:solidFill>
            <a:prstDash val="solid"/>
            <a:miter lim="800000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>
            <a:noAutofit/>
          </a:bodyPr>
          <a:p>
            <a:pPr algn="ctr"/>
            <a:r>
              <a:rPr lang="zh-CN" altLang="en-US">
                <a:solidFill>
                  <a:srgbClr val="000000"/>
                </a:solidFill>
              </a:rPr>
              <a:t>固原市实验小学</a:t>
            </a:r>
            <a:endParaRPr lang="zh-CN" altLang="en-US">
              <a:solidFill>
                <a:srgbClr val="000000"/>
              </a:solidFill>
            </a:endParaRPr>
          </a:p>
          <a:p>
            <a:pPr algn="ctr"/>
            <a:r>
              <a:rPr lang="en-US" altLang="zh-CN">
                <a:solidFill>
                  <a:srgbClr val="000000"/>
                </a:solidFill>
              </a:rPr>
              <a:t>2025/12/10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2311178" y="680709"/>
            <a:ext cx="5045075" cy="36830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</a:rPr>
              <a:t>人教版小学二年级健康教育教学设计</a:t>
            </a:r>
            <a:endParaRPr lang="zh-CN" altLang="en-US">
              <a:solidFill>
                <a:schemeClr val="bg1"/>
              </a:solidFill>
            </a:endParaRPr>
          </a:p>
        </p:txBody>
      </p:sp>
      <p:pic>
        <p:nvPicPr>
          <p:cNvPr id="9" name="图片 8" descr="post_object_image_156441408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7165" y="585470"/>
            <a:ext cx="3509010" cy="2425065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一</a:t>
            </a:r>
            <a:r>
              <a:rPr lang="zh-CN" altLang="en-US">
                <a:cs typeface="Arial" panose="020B0604020202020204" pitchFamily="34" charset="0"/>
              </a:rPr>
              <a:t>、</a:t>
            </a:r>
            <a:r>
              <a:rPr lang="zh-CN" altLang="en-US"/>
              <a:t>教学目标</a:t>
            </a:r>
            <a:endParaRPr lang="zh-CN" altLang="en-US"/>
          </a:p>
        </p:txBody>
      </p:sp>
      <p:sp>
        <p:nvSpPr>
          <p:cNvPr id="3" name="装饰  7"/>
          <p:cNvSpPr>
            <a:spLocks noGrp="1"/>
          </p:cNvSpPr>
          <p:nvPr>
            <p:ph type="body" idx="16392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4" name="图片占位符 3" descr="f542572c-d56d-11f0-8a68-1e1b35b36efb"/>
          <p:cNvPicPr>
            <a:picLocks noChangeAspect="1"/>
          </p:cNvPicPr>
          <p:nvPr>
            <p:ph type="pic" idx="16393"/>
            <p:custDataLst>
              <p:tags r:id="rId3"/>
            </p:custDataLst>
          </p:nvPr>
        </p:nvPicPr>
        <p:blipFill>
          <a:blip r:embed="rId4"/>
          <a:srcRect t="7347"/>
          <a:stretch>
            <a:fillRect/>
          </a:stretch>
        </p:blipFill>
        <p:spPr>
          <a:xfrm>
            <a:off x="9042400" y="1524000"/>
            <a:ext cx="2540000" cy="1473200"/>
          </a:xfrm>
          <a:custGeom>
            <a:avLst/>
            <a:gdLst>
              <a:gd name="connisteX0" fmla="*/ 0 w 2540000"/>
              <a:gd name="connsiteY0" fmla="*/ 0 h 1473200"/>
              <a:gd name="connisteX1" fmla="*/ 2336800 w 2540000"/>
              <a:gd name="connsiteY1" fmla="*/ 0 h 1473200"/>
              <a:gd name="connisteX2" fmla="*/ 2540000 w 2540000"/>
              <a:gd name="connsiteY2" fmla="*/ 203200 h 1473200"/>
              <a:gd name="connisteX3" fmla="*/ 2540000 w 2540000"/>
              <a:gd name="connsiteY3" fmla="*/ 1270000 h 1473200"/>
              <a:gd name="connisteX4" fmla="*/ 2336800 w 2540000"/>
              <a:gd name="connsiteY4" fmla="*/ 1473200 h 1473200"/>
              <a:gd name="connisteX5" fmla="*/ 0 w 2540000"/>
              <a:gd name="connsiteY5" fmla="*/ 1473200 h 1473200"/>
              <a:gd name="connisteX6" fmla="*/ 0 w 2540000"/>
              <a:gd name="connsiteY6" fmla="*/ 0 h 1473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2540000" h="1473200">
                <a:moveTo>
                  <a:pt x="0" y="0"/>
                </a:moveTo>
                <a:lnTo>
                  <a:pt x="2336800" y="0"/>
                </a:lnTo>
                <a:cubicBezTo>
                  <a:pt x="2449024" y="0"/>
                  <a:pt x="2540000" y="90976"/>
                  <a:pt x="2540000" y="203200"/>
                </a:cubicBezTo>
                <a:lnTo>
                  <a:pt x="2540000" y="1270000"/>
                </a:lnTo>
                <a:cubicBezTo>
                  <a:pt x="2540000" y="1382224"/>
                  <a:pt x="2449024" y="1473200"/>
                  <a:pt x="2336800" y="1473200"/>
                </a:cubicBezTo>
                <a:lnTo>
                  <a:pt x="0" y="14732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5" name="文本占位符 4"/>
          <p:cNvSpPr>
            <a:spLocks noGrp="1"/>
          </p:cNvSpPr>
          <p:nvPr>
            <p:ph type="body" idx="16386"/>
            <p:custDataLst>
              <p:tags r:id="rId5"/>
            </p:custDataLst>
          </p:nvPr>
        </p:nvSpPr>
        <p:spPr/>
        <p:txBody>
          <a:bodyPr>
            <a:normAutofit fontScale="70000"/>
          </a:bodyPr>
          <a:p>
            <a:r>
              <a:rPr lang="zh-CN" altLang="en-US"/>
              <a:t>知识目标：认识诺如病毒，了解其传播途径（如“病从口入”“接触传染”）</a:t>
            </a:r>
            <a:endParaRPr lang="zh-CN" alt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6387"/>
            <p:custDataLst>
              <p:tags r:id="rId6"/>
            </p:custDataLst>
          </p:nvPr>
        </p:nvSpPr>
        <p:spPr/>
        <p:txBody>
          <a:bodyPr/>
          <a:p>
            <a:r>
              <a:rPr lang="zh-CN" altLang="en-US" sz="1100"/>
              <a:t>单击此处添加项正文</a:t>
            </a:r>
            <a:endParaRPr lang="zh-CN" altLang="en-US" sz="1100"/>
          </a:p>
        </p:txBody>
      </p:sp>
      <p:sp>
        <p:nvSpPr>
          <p:cNvPr id="7" name="装饰  2"/>
          <p:cNvSpPr>
            <a:spLocks noGrp="1"/>
          </p:cNvSpPr>
          <p:nvPr>
            <p:ph type="body" idx="16394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8" name="图片占位符 7" descr="f5425155-d56d-11f0-8a68-1e1b35b36efb"/>
          <p:cNvPicPr>
            <a:picLocks noChangeAspect="1"/>
          </p:cNvPicPr>
          <p:nvPr>
            <p:ph type="pic" idx="16395"/>
            <p:custDataLst>
              <p:tags r:id="rId8"/>
            </p:custDataLst>
          </p:nvPr>
        </p:nvPicPr>
        <p:blipFill>
          <a:blip r:embed="rId9"/>
          <a:srcRect t="6500" b="6500"/>
          <a:stretch>
            <a:fillRect/>
          </a:stretch>
        </p:blipFill>
        <p:spPr>
          <a:xfrm>
            <a:off x="9042400" y="3149600"/>
            <a:ext cx="2540000" cy="1473200"/>
          </a:xfrm>
          <a:custGeom>
            <a:avLst/>
            <a:gdLst>
              <a:gd name="connisteX0" fmla="*/ 0 w 2540000"/>
              <a:gd name="connsiteY0" fmla="*/ 0 h 1473200"/>
              <a:gd name="connisteX1" fmla="*/ 2336800 w 2540000"/>
              <a:gd name="connsiteY1" fmla="*/ 0 h 1473200"/>
              <a:gd name="connisteX2" fmla="*/ 2540000 w 2540000"/>
              <a:gd name="connsiteY2" fmla="*/ 203200 h 1473200"/>
              <a:gd name="connisteX3" fmla="*/ 2540000 w 2540000"/>
              <a:gd name="connsiteY3" fmla="*/ 1270000 h 1473200"/>
              <a:gd name="connisteX4" fmla="*/ 2336800 w 2540000"/>
              <a:gd name="connsiteY4" fmla="*/ 1473200 h 1473200"/>
              <a:gd name="connisteX5" fmla="*/ 0 w 2540000"/>
              <a:gd name="connsiteY5" fmla="*/ 1473200 h 1473200"/>
              <a:gd name="connisteX6" fmla="*/ 0 w 2540000"/>
              <a:gd name="connsiteY6" fmla="*/ 0 h 1473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2540000" h="1473200">
                <a:moveTo>
                  <a:pt x="0" y="0"/>
                </a:moveTo>
                <a:lnTo>
                  <a:pt x="2336800" y="0"/>
                </a:lnTo>
                <a:cubicBezTo>
                  <a:pt x="2449024" y="0"/>
                  <a:pt x="2540000" y="90976"/>
                  <a:pt x="2540000" y="203200"/>
                </a:cubicBezTo>
                <a:lnTo>
                  <a:pt x="2540000" y="1270000"/>
                </a:lnTo>
                <a:cubicBezTo>
                  <a:pt x="2540000" y="1382224"/>
                  <a:pt x="2449024" y="1473200"/>
                  <a:pt x="2336800" y="1473200"/>
                </a:cubicBezTo>
                <a:lnTo>
                  <a:pt x="0" y="14732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9" name="文本占位符 8"/>
          <p:cNvSpPr>
            <a:spLocks noGrp="1"/>
          </p:cNvSpPr>
          <p:nvPr>
            <p:ph type="body" idx="16388"/>
            <p:custDataLst>
              <p:tags r:id="rId10"/>
            </p:custDataLst>
          </p:nvPr>
        </p:nvSpPr>
        <p:spPr/>
        <p:txBody>
          <a:bodyPr>
            <a:normAutofit/>
          </a:bodyPr>
          <a:p>
            <a:r>
              <a:rPr lang="zh-CN" altLang="en-US" sz="1700"/>
              <a:t>能力目标：学会正确洗手、饮食卫生等预防方法，能向家人宣传预防知识</a:t>
            </a:r>
            <a:endParaRPr lang="zh-CN" altLang="en-US" sz="1700"/>
          </a:p>
        </p:txBody>
      </p:sp>
      <p:sp>
        <p:nvSpPr>
          <p:cNvPr id="10" name="文本占位符 9"/>
          <p:cNvSpPr>
            <a:spLocks noGrp="1"/>
          </p:cNvSpPr>
          <p:nvPr>
            <p:ph type="body" idx="16389"/>
            <p:custDataLst>
              <p:tags r:id="rId11"/>
            </p:custDataLst>
          </p:nvPr>
        </p:nvSpPr>
        <p:spPr/>
        <p:txBody>
          <a:bodyPr/>
          <a:p>
            <a:r>
              <a:rPr lang="zh-CN" altLang="en-US" sz="1100"/>
              <a:t>单击此处添加项正文</a:t>
            </a:r>
            <a:endParaRPr lang="zh-CN" altLang="en-US" sz="1100"/>
          </a:p>
        </p:txBody>
      </p:sp>
      <p:sp>
        <p:nvSpPr>
          <p:cNvPr id="11" name="装饰  6"/>
          <p:cNvSpPr>
            <a:spLocks noGrp="1"/>
          </p:cNvSpPr>
          <p:nvPr>
            <p:ph type="body" idx="16396"/>
            <p:custDataLst>
              <p:tags r:id="rId12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12" name="图片占位符 11" descr="f5425454-d56d-11f0-8a68-1e1b35b36efb"/>
          <p:cNvPicPr>
            <a:picLocks noChangeAspect="1"/>
          </p:cNvPicPr>
          <p:nvPr>
            <p:ph type="pic" idx="16397"/>
            <p:custDataLst>
              <p:tags r:id="rId13"/>
            </p:custDataLst>
          </p:nvPr>
        </p:nvPicPr>
        <p:blipFill>
          <a:blip r:embed="rId14"/>
          <a:srcRect t="6500" b="6500"/>
          <a:stretch>
            <a:fillRect/>
          </a:stretch>
        </p:blipFill>
        <p:spPr>
          <a:xfrm>
            <a:off x="9042400" y="4775200"/>
            <a:ext cx="2540000" cy="1473200"/>
          </a:xfrm>
          <a:custGeom>
            <a:avLst/>
            <a:gdLst>
              <a:gd name="connisteX0" fmla="*/ 0 w 2540000"/>
              <a:gd name="connsiteY0" fmla="*/ 0 h 1473200"/>
              <a:gd name="connisteX1" fmla="*/ 2336800 w 2540000"/>
              <a:gd name="connsiteY1" fmla="*/ 0 h 1473200"/>
              <a:gd name="connisteX2" fmla="*/ 2540000 w 2540000"/>
              <a:gd name="connsiteY2" fmla="*/ 203200 h 1473200"/>
              <a:gd name="connisteX3" fmla="*/ 2540000 w 2540000"/>
              <a:gd name="connsiteY3" fmla="*/ 1270000 h 1473200"/>
              <a:gd name="connisteX4" fmla="*/ 2336800 w 2540000"/>
              <a:gd name="connsiteY4" fmla="*/ 1473200 h 1473200"/>
              <a:gd name="connisteX5" fmla="*/ 0 w 2540000"/>
              <a:gd name="connsiteY5" fmla="*/ 1473200 h 1473200"/>
              <a:gd name="connisteX6" fmla="*/ 0 w 2540000"/>
              <a:gd name="connsiteY6" fmla="*/ 0 h 1473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2540000" h="1473200">
                <a:moveTo>
                  <a:pt x="0" y="0"/>
                </a:moveTo>
                <a:lnTo>
                  <a:pt x="2336800" y="0"/>
                </a:lnTo>
                <a:cubicBezTo>
                  <a:pt x="2449024" y="0"/>
                  <a:pt x="2540000" y="90976"/>
                  <a:pt x="2540000" y="203200"/>
                </a:cubicBezTo>
                <a:lnTo>
                  <a:pt x="2540000" y="1270000"/>
                </a:lnTo>
                <a:cubicBezTo>
                  <a:pt x="2540000" y="1382224"/>
                  <a:pt x="2449024" y="1473200"/>
                  <a:pt x="2336800" y="1473200"/>
                </a:cubicBezTo>
                <a:lnTo>
                  <a:pt x="0" y="14732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3" name="文本占位符 12"/>
          <p:cNvSpPr>
            <a:spLocks noGrp="1"/>
          </p:cNvSpPr>
          <p:nvPr>
            <p:ph type="body" idx="16390"/>
            <p:custDataLst>
              <p:tags r:id="rId15"/>
            </p:custDataLst>
          </p:nvPr>
        </p:nvSpPr>
        <p:spPr/>
        <p:txBody>
          <a:bodyPr/>
          <a:p>
            <a:r>
              <a:rPr lang="zh-CN" altLang="en-US" sz="1700"/>
              <a:t>情感目标</a:t>
            </a:r>
            <a:endParaRPr lang="zh-CN" altLang="en-US" sz="1700"/>
          </a:p>
        </p:txBody>
      </p:sp>
      <p:sp>
        <p:nvSpPr>
          <p:cNvPr id="14" name="文本占位符 13"/>
          <p:cNvSpPr>
            <a:spLocks noGrp="1"/>
          </p:cNvSpPr>
          <p:nvPr>
            <p:ph type="body" idx="16391"/>
            <p:custDataLst>
              <p:tags r:id="rId16"/>
            </p:custDataLst>
          </p:nvPr>
        </p:nvSpPr>
        <p:spPr/>
        <p:txBody>
          <a:bodyPr>
            <a:normAutofit fontScale="70000"/>
          </a:bodyPr>
          <a:p>
            <a:r>
              <a:rPr lang="zh-CN" altLang="en-US"/>
              <a:t>养成良好卫生习惯，树立“健康第一”“讲卫生光荣”的思想，增强自我保护意识和责任感。主动提醒同伴养成良好习惯</a:t>
            </a:r>
            <a:endParaRPr lang="zh-CN" altLang="en-US"/>
          </a:p>
        </p:txBody>
      </p:sp>
    </p:spTree>
    <p:custDataLst>
      <p:tags r:id="rId17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二</a:t>
            </a:r>
            <a:r>
              <a:rPr lang="zh-CN" altLang="en-US">
                <a:cs typeface="Arial" panose="020B0604020202020204" pitchFamily="34" charset="0"/>
              </a:rPr>
              <a:t>、</a:t>
            </a:r>
            <a:r>
              <a:rPr lang="zh-CN" altLang="en-US"/>
              <a:t>教学重难点</a:t>
            </a:r>
            <a:endParaRPr lang="zh-CN" altLang="en-US"/>
          </a:p>
        </p:txBody>
      </p:sp>
      <p:sp>
        <p:nvSpPr>
          <p:cNvPr id="3" name="装饰  7"/>
          <p:cNvSpPr>
            <a:spLocks noGrp="1"/>
          </p:cNvSpPr>
          <p:nvPr>
            <p:ph type="body" idx="16388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4" name="图片占位符 3" descr="f64ec786-d56d-11f0-9252-5603aaf4a3a9"/>
          <p:cNvPicPr>
            <a:picLocks noChangeAspect="1"/>
          </p:cNvPicPr>
          <p:nvPr>
            <p:ph type="pic" idx="16389"/>
            <p:custDataLst>
              <p:tags r:id="rId3"/>
            </p:custDataLst>
          </p:nvPr>
        </p:nvPicPr>
        <p:blipFill>
          <a:blip r:embed="rId4"/>
          <a:srcRect t="1292" b="1292"/>
          <a:stretch>
            <a:fillRect/>
          </a:stretch>
        </p:blipFill>
        <p:spPr>
          <a:xfrm>
            <a:off x="5994400" y="1524000"/>
            <a:ext cx="5588000" cy="2209800"/>
          </a:xfrm>
          <a:custGeom>
            <a:avLst/>
            <a:gdLst>
              <a:gd name="connisteX0" fmla="*/ 0 w 5588000"/>
              <a:gd name="connsiteY0" fmla="*/ 0 h 2209800"/>
              <a:gd name="connisteX1" fmla="*/ 5384800 w 5588000"/>
              <a:gd name="connsiteY1" fmla="*/ 0 h 2209800"/>
              <a:gd name="connisteX2" fmla="*/ 5588000 w 5588000"/>
              <a:gd name="connsiteY2" fmla="*/ 203200 h 2209800"/>
              <a:gd name="connisteX3" fmla="*/ 5588000 w 5588000"/>
              <a:gd name="connsiteY3" fmla="*/ 2006600 h 2209800"/>
              <a:gd name="connisteX4" fmla="*/ 5384800 w 5588000"/>
              <a:gd name="connsiteY4" fmla="*/ 2209800 h 2209800"/>
              <a:gd name="connisteX5" fmla="*/ 0 w 5588000"/>
              <a:gd name="connsiteY5" fmla="*/ 2209800 h 2209800"/>
              <a:gd name="connisteX6" fmla="*/ 0 w 5588000"/>
              <a:gd name="connsiteY6" fmla="*/ 0 h 22098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5588000" h="2209800">
                <a:moveTo>
                  <a:pt x="0" y="0"/>
                </a:moveTo>
                <a:lnTo>
                  <a:pt x="5384800" y="0"/>
                </a:lnTo>
                <a:cubicBezTo>
                  <a:pt x="5497024" y="0"/>
                  <a:pt x="5588000" y="90976"/>
                  <a:pt x="5588000" y="203200"/>
                </a:cubicBezTo>
                <a:lnTo>
                  <a:pt x="5588000" y="2006600"/>
                </a:lnTo>
                <a:cubicBezTo>
                  <a:pt x="5588000" y="2118824"/>
                  <a:pt x="5497024" y="2209800"/>
                  <a:pt x="5384800" y="2209800"/>
                </a:cubicBezTo>
                <a:lnTo>
                  <a:pt x="0" y="22098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5" name="文本占位符 4"/>
          <p:cNvSpPr>
            <a:spLocks noGrp="1"/>
          </p:cNvSpPr>
          <p:nvPr>
            <p:ph type="body" idx="16386"/>
            <p:custDataLst>
              <p:tags r:id="rId5"/>
            </p:custDataLst>
          </p:nvPr>
        </p:nvSpPr>
        <p:spPr/>
        <p:txBody>
          <a:bodyPr/>
          <a:p>
            <a:r>
              <a:rPr lang="zh-CN" altLang="en-US"/>
              <a:t>重点：诺如病毒的传播途径及核心预防措施</a:t>
            </a:r>
            <a:endParaRPr lang="zh-CN" altLang="en-US"/>
          </a:p>
        </p:txBody>
      </p:sp>
      <p:sp>
        <p:nvSpPr>
          <p:cNvPr id="6" name="装饰  1"/>
          <p:cNvSpPr>
            <a:spLocks noGrp="1"/>
          </p:cNvSpPr>
          <p:nvPr>
            <p:ph type="body" idx="16390"/>
            <p:custDataLst>
              <p:tags r:id="rId6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7" name="图片占位符 6" descr="f64ec992-d56d-11f0-9252-5603aaf4a3a9"/>
          <p:cNvPicPr>
            <a:picLocks noChangeAspect="1"/>
          </p:cNvPicPr>
          <p:nvPr>
            <p:ph type="pic" idx="16391"/>
            <p:custDataLst>
              <p:tags r:id="rId7"/>
            </p:custDataLst>
          </p:nvPr>
        </p:nvPicPr>
        <p:blipFill>
          <a:blip r:embed="rId8"/>
          <a:srcRect t="1292" b="1292"/>
          <a:stretch>
            <a:fillRect/>
          </a:stretch>
        </p:blipFill>
        <p:spPr>
          <a:xfrm>
            <a:off x="609600" y="4038600"/>
            <a:ext cx="5588000" cy="2209800"/>
          </a:xfrm>
          <a:custGeom>
            <a:avLst/>
            <a:gdLst>
              <a:gd name="connisteX0" fmla="*/ 0 w 5588000"/>
              <a:gd name="connsiteY0" fmla="*/ 203200 h 2209800"/>
              <a:gd name="connisteX1" fmla="*/ 203200 w 5588000"/>
              <a:gd name="connsiteY1" fmla="*/ 0 h 2209800"/>
              <a:gd name="connisteX2" fmla="*/ 5588000 w 5588000"/>
              <a:gd name="connsiteY2" fmla="*/ 0 h 2209800"/>
              <a:gd name="connisteX3" fmla="*/ 5588000 w 5588000"/>
              <a:gd name="connsiteY3" fmla="*/ 2209800 h 2209800"/>
              <a:gd name="connisteX4" fmla="*/ 203200 w 5588000"/>
              <a:gd name="connsiteY4" fmla="*/ 2209800 h 2209800"/>
              <a:gd name="connisteX5" fmla="*/ 0 w 5588000"/>
              <a:gd name="connsiteY5" fmla="*/ 2006600 h 2209800"/>
              <a:gd name="connisteX6" fmla="*/ 0 w 5588000"/>
              <a:gd name="connsiteY6" fmla="*/ 203200 h 22098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</a:cxnLst>
            <a:pathLst>
              <a:path w="5588000" h="2209800">
                <a:moveTo>
                  <a:pt x="0" y="203200"/>
                </a:moveTo>
                <a:cubicBezTo>
                  <a:pt x="0" y="90976"/>
                  <a:pt x="90976" y="0"/>
                  <a:pt x="203200" y="0"/>
                </a:cubicBezTo>
                <a:lnTo>
                  <a:pt x="5588000" y="0"/>
                </a:lnTo>
                <a:lnTo>
                  <a:pt x="5588000" y="2209800"/>
                </a:lnTo>
                <a:lnTo>
                  <a:pt x="203200" y="2209800"/>
                </a:lnTo>
                <a:cubicBezTo>
                  <a:pt x="90976" y="2209800"/>
                  <a:pt x="0" y="2118824"/>
                  <a:pt x="0" y="2006600"/>
                </a:cubicBezTo>
                <a:lnTo>
                  <a:pt x="0" y="203200"/>
                </a:lnTo>
                <a:close/>
              </a:path>
            </a:pathLst>
          </a:custGeom>
        </p:spPr>
      </p:pic>
      <p:sp>
        <p:nvSpPr>
          <p:cNvPr id="8" name="文本占位符 7"/>
          <p:cNvSpPr>
            <a:spLocks noGrp="1"/>
          </p:cNvSpPr>
          <p:nvPr>
            <p:ph type="body" idx="16387"/>
            <p:custDataLst>
              <p:tags r:id="rId9"/>
            </p:custDataLst>
          </p:nvPr>
        </p:nvSpPr>
        <p:spPr/>
        <p:txBody>
          <a:bodyPr/>
          <a:p>
            <a:r>
              <a:rPr lang="zh-CN" altLang="en-US"/>
              <a:t>难点：将预防知识转化为日常行为习惯</a:t>
            </a:r>
            <a:endParaRPr lang="zh-CN" altLang="en-US"/>
          </a:p>
        </p:txBody>
      </p:sp>
    </p:spTree>
    <p:custDataLst>
      <p:tags r:id="rId10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课前热身操</a:t>
            </a:r>
            <a:endParaRPr lang="zh-CN" altLang="zh-CN"/>
          </a:p>
        </p:txBody>
      </p:sp>
      <p:sp>
        <p:nvSpPr>
          <p:cNvPr id="8" name="文本占位符 7"/>
          <p:cNvSpPr>
            <a:spLocks noGrp="1"/>
          </p:cNvSpPr>
          <p:nvPr>
            <p:ph type="body" idx="16387"/>
            <p:custDataLst>
              <p:tags r:id="rId2"/>
            </p:custDataLst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9" name="微课  二年级《手势舞》  班晓玲">
            <a:hlinkClick r:id="" action="ppaction://media"/>
          </p:cNvPr>
          <p:cNvPicPr/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07715" y="148590"/>
            <a:ext cx="7200265" cy="6029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数字人视频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65735" y="81280"/>
            <a:ext cx="5255260" cy="62090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图片 11" descr="E:/设计图片素材3/nikolett-emmert-qu6MLBnXcIA-unsplash.jpgnikolett-emmert-qu6MLBnXcIA-unsplash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rcRect t="484" b="484"/>
          <a:stretch>
            <a:fillRect/>
          </a:stretch>
        </p:blipFill>
        <p:spPr>
          <a:xfrm>
            <a:off x="5420995" y="81280"/>
            <a:ext cx="6486525" cy="62992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9102" h="6008">
                <a:moveTo>
                  <a:pt x="245" y="0"/>
                </a:moveTo>
                <a:lnTo>
                  <a:pt x="8857" y="0"/>
                </a:lnTo>
                <a:cubicBezTo>
                  <a:pt x="8992" y="0"/>
                  <a:pt x="9102" y="110"/>
                  <a:pt x="9102" y="245"/>
                </a:cubicBezTo>
                <a:lnTo>
                  <a:pt x="9102" y="5763"/>
                </a:lnTo>
                <a:cubicBezTo>
                  <a:pt x="9102" y="5898"/>
                  <a:pt x="8992" y="6008"/>
                  <a:pt x="8857" y="6008"/>
                </a:cubicBezTo>
                <a:lnTo>
                  <a:pt x="245" y="6008"/>
                </a:lnTo>
                <a:cubicBezTo>
                  <a:pt x="110" y="6008"/>
                  <a:pt x="0" y="5898"/>
                  <a:pt x="0" y="5763"/>
                </a:cubicBezTo>
                <a:lnTo>
                  <a:pt x="0" y="245"/>
                </a:lnTo>
                <a:cubicBezTo>
                  <a:pt x="0" y="110"/>
                  <a:pt x="110" y="0"/>
                  <a:pt x="245" y="0"/>
                </a:cubicBezTo>
                <a:close/>
              </a:path>
            </a:pathLst>
          </a:custGeom>
          <a:solidFill>
            <a:schemeClr val="accent1">
              <a:alpha val="15000"/>
            </a:schemeClr>
          </a:solidFill>
          <a:ln w="34925" cmpd="sng">
            <a:solidFill>
              <a:srgbClr val="FFFFFF"/>
            </a:solidFill>
            <a:prstDash val="solid"/>
          </a:ln>
        </p:spPr>
      </p:pic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AI趣味导入，激发兴趣（5分钟）</a:t>
            </a:r>
            <a:endParaRPr lang="zh-CN" altLang="en-US"/>
          </a:p>
        </p:txBody>
      </p:sp>
      <p:pic>
        <p:nvPicPr>
          <p:cNvPr id="3" name="图片占位符 2" descr="f69aecbf-d56d-11f0-8b81-124d86285c77"/>
          <p:cNvPicPr>
            <a:picLocks noChangeAspect="1"/>
          </p:cNvPicPr>
          <p:nvPr>
            <p:ph type="pic" idx="16392"/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>
          <a:xfrm>
            <a:off x="609600" y="1600200"/>
            <a:ext cx="1219200" cy="1219200"/>
          </a:xfrm>
          <a:custGeom>
            <a:avLst/>
            <a:gdLst>
              <a:gd name="connisteX0" fmla="*/ 0 w 1219200"/>
              <a:gd name="connsiteY0" fmla="*/ 609600 h 1219200"/>
              <a:gd name="connisteX1" fmla="*/ 609600 w 1219200"/>
              <a:gd name="connsiteY1" fmla="*/ 0 h 1219200"/>
              <a:gd name="connisteX2" fmla="*/ 609600 w 1219200"/>
              <a:gd name="connsiteY2" fmla="*/ 0 h 1219200"/>
              <a:gd name="connisteX3" fmla="*/ 1219200 w 1219200"/>
              <a:gd name="connsiteY3" fmla="*/ 609600 h 1219200"/>
              <a:gd name="connisteX4" fmla="*/ 1219200 w 1219200"/>
              <a:gd name="connsiteY4" fmla="*/ 609600 h 1219200"/>
              <a:gd name="connisteX5" fmla="*/ 609600 w 1219200"/>
              <a:gd name="connsiteY5" fmla="*/ 1219200 h 1219200"/>
              <a:gd name="connisteX6" fmla="*/ 609600 w 1219200"/>
              <a:gd name="connsiteY6" fmla="*/ 1219200 h 1219200"/>
              <a:gd name="connisteX7" fmla="*/ 0 w 1219200"/>
              <a:gd name="connsiteY7" fmla="*/ 609600 h 1219200"/>
              <a:gd name="connisteX8" fmla="*/ 0 w 1219200"/>
              <a:gd name="connsiteY8" fmla="*/ 609600 h 1219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219200" h="1219200">
                <a:moveTo>
                  <a:pt x="0" y="609600"/>
                </a:moveTo>
                <a:cubicBezTo>
                  <a:pt x="0" y="272927"/>
                  <a:pt x="272927" y="0"/>
                  <a:pt x="609600" y="0"/>
                </a:cubicBezTo>
                <a:lnTo>
                  <a:pt x="609600" y="0"/>
                </a:lnTo>
                <a:cubicBezTo>
                  <a:pt x="946273" y="0"/>
                  <a:pt x="1219200" y="272927"/>
                  <a:pt x="1219200" y="609600"/>
                </a:cubicBezTo>
                <a:lnTo>
                  <a:pt x="1219200" y="609600"/>
                </a:lnTo>
                <a:cubicBezTo>
                  <a:pt x="1219200" y="946273"/>
                  <a:pt x="946273" y="1219200"/>
                  <a:pt x="609600" y="1219200"/>
                </a:cubicBezTo>
                <a:lnTo>
                  <a:pt x="609600" y="1219200"/>
                </a:lnTo>
                <a:cubicBezTo>
                  <a:pt x="272927" y="1219200"/>
                  <a:pt x="0" y="946273"/>
                  <a:pt x="0" y="609600"/>
                </a:cubicBezTo>
                <a:lnTo>
                  <a:pt x="0" y="609600"/>
                </a:lnTo>
                <a:close/>
              </a:path>
            </a:pathLst>
          </a:custGeom>
        </p:spPr>
      </p:pic>
      <p:sp>
        <p:nvSpPr>
          <p:cNvPr id="4" name="文本占位符 3"/>
          <p:cNvSpPr>
            <a:spLocks noGrp="1"/>
          </p:cNvSpPr>
          <p:nvPr>
            <p:ph type="body" idx="16386"/>
            <p:custDataLst>
              <p:tags r:id="rId4"/>
            </p:custDataLst>
          </p:nvPr>
        </p:nvSpPr>
        <p:spPr/>
        <p:txBody>
          <a:bodyPr/>
          <a:p>
            <a:r>
              <a:rPr lang="zh-CN" altLang="en-US" sz="1900"/>
              <a:t>AI语音提问</a:t>
            </a:r>
            <a:endParaRPr lang="zh-CN" altLang="en-US" sz="1900"/>
          </a:p>
        </p:txBody>
      </p:sp>
      <p:sp>
        <p:nvSpPr>
          <p:cNvPr id="5" name="文本占位符 4"/>
          <p:cNvSpPr>
            <a:spLocks noGrp="1"/>
          </p:cNvSpPr>
          <p:nvPr>
            <p:ph type="body" idx="16387"/>
            <p:custDataLst>
              <p:tags r:id="rId5"/>
            </p:custDataLst>
          </p:nvPr>
        </p:nvSpPr>
        <p:spPr/>
        <p:txBody>
          <a:bodyPr/>
          <a:p>
            <a:r>
              <a:rPr lang="zh-CN" altLang="en-US"/>
              <a:t>“小朋友们，最近有一种‘调皮病毒’叫诺如，它会让我们肚子疼、呕吐，你们知道它是怎样悄悄进入我们身体的吗？”</a:t>
            </a:r>
            <a:endParaRPr lang="zh-CN" altLang="en-US"/>
          </a:p>
        </p:txBody>
      </p:sp>
      <p:pic>
        <p:nvPicPr>
          <p:cNvPr id="6" name="图片占位符 5" descr="f69aed7a-d56d-11f0-8b81-124d86285c77"/>
          <p:cNvPicPr>
            <a:picLocks noChangeAspect="1"/>
          </p:cNvPicPr>
          <p:nvPr>
            <p:ph type="pic" idx="16393"/>
            <p:custDataLst>
              <p:tags r:id="rId6"/>
            </p:custDataLst>
          </p:nvPr>
        </p:nvPicPr>
        <p:blipFill>
          <a:blip r:embed="rId7"/>
          <a:srcRect/>
          <a:stretch>
            <a:fillRect/>
          </a:stretch>
        </p:blipFill>
        <p:spPr>
          <a:xfrm>
            <a:off x="609600" y="3276600"/>
            <a:ext cx="1219200" cy="1219200"/>
          </a:xfrm>
          <a:custGeom>
            <a:avLst/>
            <a:gdLst>
              <a:gd name="connisteX0" fmla="*/ 0 w 1219200"/>
              <a:gd name="connsiteY0" fmla="*/ 609600 h 1219200"/>
              <a:gd name="connisteX1" fmla="*/ 609600 w 1219200"/>
              <a:gd name="connsiteY1" fmla="*/ 0 h 1219200"/>
              <a:gd name="connisteX2" fmla="*/ 609600 w 1219200"/>
              <a:gd name="connsiteY2" fmla="*/ 0 h 1219200"/>
              <a:gd name="connisteX3" fmla="*/ 1219200 w 1219200"/>
              <a:gd name="connsiteY3" fmla="*/ 609600 h 1219200"/>
              <a:gd name="connisteX4" fmla="*/ 1219200 w 1219200"/>
              <a:gd name="connsiteY4" fmla="*/ 609600 h 1219200"/>
              <a:gd name="connisteX5" fmla="*/ 609600 w 1219200"/>
              <a:gd name="connsiteY5" fmla="*/ 1219200 h 1219200"/>
              <a:gd name="connisteX6" fmla="*/ 609600 w 1219200"/>
              <a:gd name="connsiteY6" fmla="*/ 1219200 h 1219200"/>
              <a:gd name="connisteX7" fmla="*/ 0 w 1219200"/>
              <a:gd name="connsiteY7" fmla="*/ 609600 h 1219200"/>
              <a:gd name="connisteX8" fmla="*/ 0 w 1219200"/>
              <a:gd name="connsiteY8" fmla="*/ 609600 h 1219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219200" h="1219200">
                <a:moveTo>
                  <a:pt x="0" y="609600"/>
                </a:moveTo>
                <a:cubicBezTo>
                  <a:pt x="0" y="272927"/>
                  <a:pt x="272927" y="0"/>
                  <a:pt x="609600" y="0"/>
                </a:cubicBezTo>
                <a:lnTo>
                  <a:pt x="609600" y="0"/>
                </a:lnTo>
                <a:cubicBezTo>
                  <a:pt x="946273" y="0"/>
                  <a:pt x="1219200" y="272927"/>
                  <a:pt x="1219200" y="609600"/>
                </a:cubicBezTo>
                <a:lnTo>
                  <a:pt x="1219200" y="609600"/>
                </a:lnTo>
                <a:cubicBezTo>
                  <a:pt x="1219200" y="946273"/>
                  <a:pt x="946273" y="1219200"/>
                  <a:pt x="609600" y="1219200"/>
                </a:cubicBezTo>
                <a:lnTo>
                  <a:pt x="609600" y="1219200"/>
                </a:lnTo>
                <a:cubicBezTo>
                  <a:pt x="272927" y="1219200"/>
                  <a:pt x="0" y="946273"/>
                  <a:pt x="0" y="609600"/>
                </a:cubicBezTo>
                <a:lnTo>
                  <a:pt x="0" y="609600"/>
                </a:lnTo>
                <a:close/>
              </a:path>
            </a:pathLst>
          </a:custGeom>
        </p:spPr>
      </p:pic>
      <p:sp>
        <p:nvSpPr>
          <p:cNvPr id="7" name="文本占位符 6"/>
          <p:cNvSpPr>
            <a:spLocks noGrp="1"/>
          </p:cNvSpPr>
          <p:nvPr>
            <p:ph type="body" idx="16388"/>
            <p:custDataLst>
              <p:tags r:id="rId8"/>
            </p:custDataLst>
          </p:nvPr>
        </p:nvSpPr>
        <p:spPr/>
        <p:txBody>
          <a:bodyPr/>
          <a:p>
            <a:r>
              <a:rPr lang="zh-CN" altLang="en-US" sz="1900"/>
              <a:t>动画展示</a:t>
            </a:r>
            <a:endParaRPr lang="zh-CN" altLang="en-US" sz="1900"/>
          </a:p>
        </p:txBody>
      </p:sp>
      <p:sp>
        <p:nvSpPr>
          <p:cNvPr id="8" name="文本占位符 7"/>
          <p:cNvSpPr>
            <a:spLocks noGrp="1"/>
          </p:cNvSpPr>
          <p:nvPr>
            <p:ph type="body" idx="16389"/>
            <p:custDataLst>
              <p:tags r:id="rId9"/>
            </p:custDataLst>
          </p:nvPr>
        </p:nvSpPr>
        <p:spPr/>
        <p:txBody>
          <a:bodyPr/>
          <a:p>
            <a:r>
              <a:rPr lang="zh-CN" altLang="en-US"/>
              <a:t>播放AI制作的诺如病毒科普动画（拟人化病毒形象，呈现“手-口传播”“食物传播”过程），引导学生观察并发言</a:t>
            </a:r>
            <a:endParaRPr lang="zh-CN" altLang="en-US"/>
          </a:p>
        </p:txBody>
      </p:sp>
      <p:pic>
        <p:nvPicPr>
          <p:cNvPr id="9" name="图片占位符 8" descr="f69aeeb8-d56d-11f0-8b81-124d86285c77"/>
          <p:cNvPicPr>
            <a:picLocks noChangeAspect="1"/>
          </p:cNvPicPr>
          <p:nvPr>
            <p:ph type="pic" idx="16394"/>
            <p:custDataLst>
              <p:tags r:id="rId10"/>
            </p:custDataLst>
          </p:nvPr>
        </p:nvPicPr>
        <p:blipFill>
          <a:blip r:embed="rId11"/>
          <a:srcRect/>
          <a:stretch>
            <a:fillRect/>
          </a:stretch>
        </p:blipFill>
        <p:spPr>
          <a:xfrm>
            <a:off x="609600" y="4953000"/>
            <a:ext cx="1219200" cy="1219200"/>
          </a:xfrm>
          <a:custGeom>
            <a:avLst/>
            <a:gdLst>
              <a:gd name="connisteX0" fmla="*/ 0 w 1219200"/>
              <a:gd name="connsiteY0" fmla="*/ 609600 h 1219200"/>
              <a:gd name="connisteX1" fmla="*/ 609600 w 1219200"/>
              <a:gd name="connsiteY1" fmla="*/ 0 h 1219200"/>
              <a:gd name="connisteX2" fmla="*/ 609600 w 1219200"/>
              <a:gd name="connsiteY2" fmla="*/ 0 h 1219200"/>
              <a:gd name="connisteX3" fmla="*/ 1219200 w 1219200"/>
              <a:gd name="connsiteY3" fmla="*/ 609600 h 1219200"/>
              <a:gd name="connisteX4" fmla="*/ 1219200 w 1219200"/>
              <a:gd name="connsiteY4" fmla="*/ 609600 h 1219200"/>
              <a:gd name="connisteX5" fmla="*/ 609600 w 1219200"/>
              <a:gd name="connsiteY5" fmla="*/ 1219200 h 1219200"/>
              <a:gd name="connisteX6" fmla="*/ 609600 w 1219200"/>
              <a:gd name="connsiteY6" fmla="*/ 1219200 h 1219200"/>
              <a:gd name="connisteX7" fmla="*/ 0 w 1219200"/>
              <a:gd name="connsiteY7" fmla="*/ 609600 h 1219200"/>
              <a:gd name="connisteX8" fmla="*/ 0 w 1219200"/>
              <a:gd name="connsiteY8" fmla="*/ 609600 h 1219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219200" h="1219200">
                <a:moveTo>
                  <a:pt x="0" y="609600"/>
                </a:moveTo>
                <a:cubicBezTo>
                  <a:pt x="0" y="272927"/>
                  <a:pt x="272927" y="0"/>
                  <a:pt x="609600" y="0"/>
                </a:cubicBezTo>
                <a:lnTo>
                  <a:pt x="609600" y="0"/>
                </a:lnTo>
                <a:cubicBezTo>
                  <a:pt x="946273" y="0"/>
                  <a:pt x="1219200" y="272927"/>
                  <a:pt x="1219200" y="609600"/>
                </a:cubicBezTo>
                <a:lnTo>
                  <a:pt x="1219200" y="609600"/>
                </a:lnTo>
                <a:cubicBezTo>
                  <a:pt x="1219200" y="946273"/>
                  <a:pt x="946273" y="1219200"/>
                  <a:pt x="609600" y="1219200"/>
                </a:cubicBezTo>
                <a:lnTo>
                  <a:pt x="609600" y="1219200"/>
                </a:lnTo>
                <a:cubicBezTo>
                  <a:pt x="272927" y="1219200"/>
                  <a:pt x="0" y="946273"/>
                  <a:pt x="0" y="609600"/>
                </a:cubicBezTo>
                <a:lnTo>
                  <a:pt x="0" y="609600"/>
                </a:lnTo>
                <a:close/>
              </a:path>
            </a:pathLst>
          </a:custGeom>
        </p:spPr>
      </p:pic>
      <p:sp>
        <p:nvSpPr>
          <p:cNvPr id="10" name="文本占位符 9"/>
          <p:cNvSpPr>
            <a:spLocks noGrp="1"/>
          </p:cNvSpPr>
          <p:nvPr>
            <p:ph type="body" idx="16390"/>
            <p:custDataLst>
              <p:tags r:id="rId12"/>
            </p:custDataLst>
          </p:nvPr>
        </p:nvSpPr>
        <p:spPr/>
        <p:txBody>
          <a:bodyPr>
            <a:normAutofit fontScale="80000"/>
          </a:bodyPr>
          <a:p>
            <a:r>
              <a:rPr lang="zh-CN" altLang="en-US"/>
              <a:t>导入课题：今天我们就来学习如何战胜这个“调皮病毒”——《诺如病毒的预防》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idx="16391"/>
            <p:custDataLst>
              <p:tags r:id="rId13"/>
            </p:custDataLst>
          </p:nvPr>
        </p:nvSpPr>
        <p:spPr/>
        <p:txBody>
          <a:bodyPr/>
          <a:p>
            <a:r>
              <a:rPr lang="zh-CN" altLang="en-US"/>
              <a:t>单击此处添加项正文</a:t>
            </a:r>
            <a:endParaRPr lang="zh-CN" altLang="en-US"/>
          </a:p>
        </p:txBody>
      </p:sp>
    </p:spTree>
    <p:custDataLst>
      <p:tags r:id="rId14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87325" y="112395"/>
            <a:ext cx="2895600" cy="1193800"/>
          </a:xfrm>
        </p:spPr>
        <p:txBody>
          <a:bodyPr anchor="ctr" anchorCtr="0"/>
          <a:lstStyle/>
          <a:p>
            <a:pPr algn="ctr"/>
            <a:r>
              <a:rPr lang="zh-CN" altLang="en-US" sz="3300"/>
              <a:t>一、概述</a:t>
            </a:r>
            <a:endParaRPr lang="zh-CN" altLang="en-US" sz="3300"/>
          </a:p>
        </p:txBody>
      </p:sp>
      <p:sp>
        <p:nvSpPr>
          <p:cNvPr id="5" name="正文"/>
          <p:cNvSpPr txBox="1"/>
          <p:nvPr>
            <p:custDataLst>
              <p:tags r:id="rId2"/>
            </p:custDataLst>
          </p:nvPr>
        </p:nvSpPr>
        <p:spPr>
          <a:xfrm>
            <a:off x="321945" y="1305560"/>
            <a:ext cx="7360285" cy="5552440"/>
          </a:xfrm>
          <a:prstGeom prst="rect">
            <a:avLst/>
          </a:prstGeom>
          <a:noFill/>
        </p:spPr>
        <p:txBody>
          <a:bodyPr wrap="square" lIns="67627" tIns="0" rIns="0" bIns="0" rtlCol="0" anchor="t" anchorCtr="0">
            <a:noAutofit/>
          </a:bodyPr>
          <a:lstStyle/>
          <a:p>
            <a:pPr lvl="0" algn="l">
              <a:lnSpc>
                <a:spcPct val="130000"/>
              </a:lnSpc>
              <a:buClrTx/>
              <a:buSzTx/>
              <a:buFontTx/>
            </a:pPr>
            <a:r>
              <a:rPr lang="zh-CN" altLang="en-US" sz="3200" spc="1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诺如病毒感染性腹泻是由诺如病毒属病毒引起的腹泻，具有发病急、传播速度快、涉及范围广等特点，是引起非细菌性腹泻暴发的主要病因。诺如病毒感染性强，以肠道传播为主，可通过污染的水源、食物、物品、空气等传播，常在社区、学校、餐馆、医院、托儿所、孤老院及军队等处引起集体暴发。</a:t>
            </a:r>
            <a:endParaRPr lang="zh-CN" altLang="en-US" sz="3200" spc="13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pic>
        <p:nvPicPr>
          <p:cNvPr id="8" name="7ea5ba95d896241c144c1854f8e9fc9d">
            <a:hlinkClick r:id="" action="ppaction://media"/>
          </p:cNvPr>
          <p:cNvPicPr/>
          <p:nvPr>
            <p:ph idx="16390"/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197215" y="381000"/>
            <a:ext cx="3865245" cy="522097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idx="16386"/>
            <p:custDataLst>
              <p:tags r:id="rId2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idx="16387"/>
            <p:custDataLst>
              <p:tags r:id="rId3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9" name="内容占位符 8"/>
          <p:cNvSpPr/>
          <p:nvPr>
            <p:ph idx="16390"/>
            <p:custDataLst>
              <p:tags r:id="rId4"/>
            </p:custDataLst>
          </p:nvPr>
        </p:nvSpPr>
        <p:spPr/>
        <p:txBody>
          <a:bodyPr>
            <a:normAutofit fontScale="90000"/>
          </a:bodyPr>
          <a:p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二、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临床症状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b="1" dirty="0">
                <a:latin typeface="Arial" panose="020B0604020202020204" pitchFamily="34" charset="0"/>
                <a:sym typeface="+mn-ea"/>
              </a:rPr>
              <a:t>诺如病毒感染主要引起胃肠炎，具有发病急、传播速度快、涉及范围广等特点。胃肠炎的症状是恶心、呕吐、腹泻等，部分人主诉有头痛、发热、寒战、肌肉疼痛。症状通常持续</a:t>
            </a:r>
            <a:r>
              <a:rPr lang="en-US" altLang="zh-CN" b="1">
                <a:latin typeface="Arial" panose="020B0604020202020204" pitchFamily="34" charset="0"/>
                <a:sym typeface="+mn-ea"/>
              </a:rPr>
              <a:t>1-2</a:t>
            </a:r>
            <a:r>
              <a:rPr lang="zh-CN" altLang="en-US" b="1" dirty="0">
                <a:latin typeface="Arial" panose="020B0604020202020204" pitchFamily="34" charset="0"/>
                <a:sym typeface="+mn-ea"/>
              </a:rPr>
              <a:t>天。普遍感到病情严重，一日多次剧烈呕吐。症状一般摄入病毒后</a:t>
            </a:r>
            <a:r>
              <a:rPr lang="en-US" altLang="zh-CN" b="1">
                <a:latin typeface="Arial" panose="020B0604020202020204" pitchFamily="34" charset="0"/>
                <a:sym typeface="+mn-ea"/>
              </a:rPr>
              <a:t>24-48</a:t>
            </a:r>
            <a:r>
              <a:rPr lang="zh-CN" altLang="en-US" b="1" dirty="0">
                <a:latin typeface="Arial" panose="020B0604020202020204" pitchFamily="34" charset="0"/>
                <a:sym typeface="+mn-ea"/>
              </a:rPr>
              <a:t>小时出现，但是暴露后</a:t>
            </a:r>
            <a:r>
              <a:rPr lang="en-US" altLang="zh-CN" b="1">
                <a:latin typeface="Arial" panose="020B0604020202020204" pitchFamily="34" charset="0"/>
                <a:sym typeface="+mn-ea"/>
              </a:rPr>
              <a:t>12</a:t>
            </a:r>
            <a:r>
              <a:rPr lang="zh-CN" altLang="en-US" b="1" dirty="0">
                <a:latin typeface="Arial" panose="020B0604020202020204" pitchFamily="34" charset="0"/>
                <a:sym typeface="+mn-ea"/>
              </a:rPr>
              <a:t>小时也可能出现症状。没有证据表明感染者能成为长期病毒携带者，但是从发病到康复后</a:t>
            </a:r>
            <a:r>
              <a:rPr lang="en-US" altLang="zh-CN" b="1">
                <a:latin typeface="Arial" panose="020B0604020202020204" pitchFamily="34" charset="0"/>
                <a:sym typeface="+mn-ea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sym typeface="+mn-ea"/>
              </a:rPr>
              <a:t>周感染者的粪便和呕吐物中可以检出病毒。</a:t>
            </a:r>
            <a:endParaRPr lang="zh-CN" altLang="en-US" b="1" dirty="0">
              <a:latin typeface="Arial" panose="020B0604020202020204" pitchFamily="34" charset="0"/>
            </a:endParaRPr>
          </a:p>
          <a:p>
            <a:endParaRPr lang="zh-CN" altLang="en-US"/>
          </a:p>
        </p:txBody>
      </p:sp>
      <p:pic>
        <p:nvPicPr>
          <p:cNvPr id="5129" name="图片 5128" descr="99d819f10c8909db7fb06a5a113080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995" y="3933190"/>
            <a:ext cx="4941570" cy="29248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7" name="图片 5126" descr="C4DA4A0FF3332B30B3ECCCAA739512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8625" y="3860800"/>
            <a:ext cx="6073775" cy="29044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占位符 3"/>
          <p:cNvSpPr>
            <a:spLocks noGrp="1"/>
          </p:cNvSpPr>
          <p:nvPr>
            <p:ph type="body" idx="16386"/>
            <p:custDataLst>
              <p:tags r:id="rId1"/>
            </p:custDataLst>
          </p:nvPr>
        </p:nvSpPr>
        <p:spPr>
          <a:xfrm>
            <a:off x="1786890" y="888365"/>
            <a:ext cx="9795510" cy="4158615"/>
          </a:xfrm>
        </p:spPr>
        <p:txBody>
          <a:bodyPr>
            <a:normAutofit lnSpcReduction="20000"/>
          </a:bodyPr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诺如病毒主要经消化道传播，传染性强。感染者粪便和呕吐物中可以发</a:t>
            </a:r>
            <a:endParaRPr lang="zh-CN" altLang="en-US" dirty="0">
              <a:solidFill>
                <a:srgbClr val="003399"/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endParaRPr lang="zh-CN" altLang="en-US" dirty="0">
              <a:solidFill>
                <a:srgbClr val="003399"/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endParaRPr lang="zh-CN" altLang="en-US" dirty="0">
              <a:solidFill>
                <a:srgbClr val="003399"/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现诺如病毒，可以通过几种方式感染诺如病毒：</a:t>
            </a:r>
            <a:endParaRPr lang="zh-CN" altLang="en-US" b="0" dirty="0">
              <a:solidFill>
                <a:srgbClr val="003399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  </a:t>
            </a:r>
            <a:endParaRPr lang="zh-CN" altLang="en-US" b="0" dirty="0">
              <a:solidFill>
                <a:srgbClr val="003399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endParaRPr lang="zh-CN" altLang="en-US" dirty="0">
              <a:solidFill>
                <a:srgbClr val="003399"/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食用诺如病毒污染的食物或饮用诺如病毒污染的饮料；</a:t>
            </a:r>
            <a:endParaRPr lang="zh-CN" altLang="en-US" b="0" dirty="0">
              <a:solidFill>
                <a:srgbClr val="003399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 </a:t>
            </a:r>
            <a:endParaRPr lang="zh-CN" altLang="en-US" b="0" dirty="0">
              <a:solidFill>
                <a:srgbClr val="003399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endParaRPr lang="zh-CN" altLang="en-US" dirty="0">
              <a:solidFill>
                <a:srgbClr val="003399"/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接触诺如病毒污染的物体或表面，然后手接触到口；</a:t>
            </a:r>
            <a:endParaRPr lang="zh-CN" altLang="en-US" b="0" dirty="0">
              <a:solidFill>
                <a:srgbClr val="003399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endParaRPr lang="zh-CN" altLang="en-US" dirty="0">
              <a:solidFill>
                <a:srgbClr val="003399"/>
              </a:solidFill>
              <a:ea typeface="宋体" panose="02010600030101010101" pitchFamily="2" charset="-122"/>
              <a:sym typeface="+mn-ea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  </a:t>
            </a:r>
            <a:endParaRPr lang="zh-CN" altLang="en-US" b="0" dirty="0">
              <a:solidFill>
                <a:srgbClr val="003399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直接接触到感染者</a:t>
            </a:r>
            <a:r>
              <a:rPr lang="en-US" altLang="zh-CN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(</a:t>
            </a: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如照顾病人，与病人同餐或使用相同的餐具</a:t>
            </a:r>
            <a:r>
              <a:rPr lang="en-US" altLang="zh-CN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dirty="0">
                <a:solidFill>
                  <a:srgbClr val="003399"/>
                </a:solidFill>
                <a:ea typeface="宋体" panose="02010600030101010101" pitchFamily="2" charset="-122"/>
                <a:sym typeface="+mn-ea"/>
              </a:rPr>
              <a:t>。</a:t>
            </a:r>
            <a:endParaRPr lang="zh-CN" altLang="en-US" b="0" dirty="0">
              <a:solidFill>
                <a:srgbClr val="003399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endParaRPr lang="zh-CN" altLang="en-US"/>
          </a:p>
        </p:txBody>
      </p:sp>
      <p:pic>
        <p:nvPicPr>
          <p:cNvPr id="6149" name="图片占位符 6148" descr="b3d2fd4df72d52cd-0846d296473d1e21-bfa0c7266c26eaee3d1c113d4caf77d9_i"/>
          <p:cNvPicPr>
            <a:picLocks noChangeAspect="1"/>
          </p:cNvPicPr>
          <p:nvPr>
            <p:ph type="pic" idx="16394"/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6360" y="4361180"/>
            <a:ext cx="5333365" cy="2430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标题 12"/>
          <p:cNvSpPr/>
          <p:nvPr>
            <p:ph type="title"/>
          </p:nvPr>
        </p:nvSpPr>
        <p:spPr>
          <a:xfrm>
            <a:off x="285750" y="190500"/>
            <a:ext cx="10972800" cy="609600"/>
          </a:xfrm>
        </p:spPr>
        <p:txBody>
          <a:bodyPr>
            <a:normAutofit fontScale="90000"/>
          </a:bodyPr>
          <a:p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三、传播途径</a:t>
            </a:r>
            <a:b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</a:br>
            <a:endParaRPr lang="zh-CN" altLang="en-US"/>
          </a:p>
        </p:txBody>
      </p:sp>
      <p:pic>
        <p:nvPicPr>
          <p:cNvPr id="6153" name="图片 6152" descr="15434077_6048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9225" y="4308475"/>
            <a:ext cx="6748780" cy="2549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内容占位符 2" descr="f35bcee9-d56d-11f0-b759-9a57431d98ac"/>
          <p:cNvPicPr>
            <a:picLocks noChangeAspect="1"/>
          </p:cNvPicPr>
          <p:nvPr>
            <p:ph idx="16390"/>
            <p:custDataLst>
              <p:tags r:id="rId1"/>
            </p:custDataLst>
          </p:nvPr>
        </p:nvPicPr>
        <p:blipFill>
          <a:blip r:embed="rId2"/>
          <a:srcRect l="1618" r="1618"/>
          <a:stretch>
            <a:fillRect/>
          </a:stretch>
        </p:blipFill>
        <p:spPr>
          <a:xfrm>
            <a:off x="609600" y="609600"/>
            <a:ext cx="10972800" cy="2946400"/>
          </a:xfrm>
          <a:custGeom>
            <a:avLst/>
            <a:gdLst>
              <a:gd name="connisteX0" fmla="*/ 0 w 10972800"/>
              <a:gd name="connsiteY0" fmla="*/ 203200 h 2946400"/>
              <a:gd name="connisteX1" fmla="*/ 203200 w 10972800"/>
              <a:gd name="connsiteY1" fmla="*/ 0 h 2946400"/>
              <a:gd name="connisteX2" fmla="*/ 10769600 w 10972800"/>
              <a:gd name="connsiteY2" fmla="*/ 0 h 2946400"/>
              <a:gd name="connisteX3" fmla="*/ 10972800 w 10972800"/>
              <a:gd name="connsiteY3" fmla="*/ 203200 h 2946400"/>
              <a:gd name="connisteX4" fmla="*/ 10972800 w 10972800"/>
              <a:gd name="connsiteY4" fmla="*/ 2743200 h 2946400"/>
              <a:gd name="connisteX5" fmla="*/ 10769600 w 10972800"/>
              <a:gd name="connsiteY5" fmla="*/ 2946400 h 2946400"/>
              <a:gd name="connisteX6" fmla="*/ 203200 w 10972800"/>
              <a:gd name="connsiteY6" fmla="*/ 2946400 h 2946400"/>
              <a:gd name="connisteX7" fmla="*/ 0 w 10972800"/>
              <a:gd name="connsiteY7" fmla="*/ 2743200 h 2946400"/>
              <a:gd name="connisteX8" fmla="*/ 0 w 10972800"/>
              <a:gd name="connsiteY8" fmla="*/ 203200 h 29464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pathLst>
              <a:path w="10972800" h="2946400">
                <a:moveTo>
                  <a:pt x="0" y="203200"/>
                </a:moveTo>
                <a:cubicBezTo>
                  <a:pt x="0" y="90976"/>
                  <a:pt x="90976" y="0"/>
                  <a:pt x="203200" y="0"/>
                </a:cubicBezTo>
                <a:lnTo>
                  <a:pt x="10769600" y="0"/>
                </a:lnTo>
                <a:cubicBezTo>
                  <a:pt x="10881824" y="0"/>
                  <a:pt x="10972800" y="90976"/>
                  <a:pt x="10972800" y="203200"/>
                </a:cubicBezTo>
                <a:lnTo>
                  <a:pt x="10972800" y="2743200"/>
                </a:lnTo>
                <a:cubicBezTo>
                  <a:pt x="10972800" y="2855424"/>
                  <a:pt x="10881824" y="2946400"/>
                  <a:pt x="10769600" y="2946400"/>
                </a:cubicBezTo>
                <a:lnTo>
                  <a:pt x="203200" y="2946400"/>
                </a:lnTo>
                <a:cubicBezTo>
                  <a:pt x="90976" y="2946400"/>
                  <a:pt x="0" y="2855424"/>
                  <a:pt x="0" y="2743200"/>
                </a:cubicBezTo>
                <a:lnTo>
                  <a:pt x="0" y="203200"/>
                </a:lnTo>
                <a:close/>
              </a:path>
            </a:pathLst>
          </a:custGeom>
        </p:spPr>
      </p:pic>
      <p:pic>
        <p:nvPicPr>
          <p:cNvPr id="4" name="3a44f4fa76980c6514dddcc435ff987a">
            <a:hlinkClick r:id="" action="ppaction://media"/>
          </p:cNvPr>
          <p:cNvPicPr/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09620" y="3639185"/>
            <a:ext cx="3857625" cy="294513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>
            <a:normAutofit/>
          </a:bodyPr>
          <a:p>
            <a:r>
              <a:rPr lang="zh-CN" altLang="en-US"/>
              <a:t>AI互动讲解，突破重点（10分钟）</a:t>
            </a:r>
            <a:endParaRPr lang="zh-CN" altLang="en-US"/>
          </a:p>
        </p:txBody>
      </p:sp>
      <p:sp>
        <p:nvSpPr>
          <p:cNvPr id="3" name="装饰  7"/>
          <p:cNvSpPr>
            <a:spLocks noGrp="1"/>
          </p:cNvSpPr>
          <p:nvPr>
            <p:ph type="body" idx="16395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idx="16388"/>
            <p:custDataLst>
              <p:tags r:id="rId3"/>
            </p:custDataLst>
          </p:nvPr>
        </p:nvSpPr>
        <p:spPr/>
        <p:txBody>
          <a:bodyPr/>
          <a:p>
            <a:r>
              <a:rPr lang="zh-CN" altLang="en-US"/>
              <a:t>01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idx="16386"/>
            <p:custDataLst>
              <p:tags r:id="rId4"/>
            </p:custDataLst>
          </p:nvPr>
        </p:nvSpPr>
        <p:spPr/>
        <p:txBody>
          <a:bodyPr>
            <a:normAutofit/>
          </a:bodyPr>
          <a:p>
            <a:r>
              <a:rPr lang="zh-CN" altLang="en-US" sz="2200"/>
              <a:t>诺如病毒小知识</a:t>
            </a:r>
            <a:endParaRPr lang="zh-CN" altLang="en-US" sz="2200"/>
          </a:p>
        </p:txBody>
      </p:sp>
      <p:sp>
        <p:nvSpPr>
          <p:cNvPr id="6" name="文本占位符 5"/>
          <p:cNvSpPr>
            <a:spLocks noGrp="1"/>
          </p:cNvSpPr>
          <p:nvPr>
            <p:ph type="body" idx="16387"/>
            <p:custDataLst>
              <p:tags r:id="rId5"/>
            </p:custDataLst>
          </p:nvPr>
        </p:nvSpPr>
        <p:spPr>
          <a:xfrm>
            <a:off x="1574800" y="2286000"/>
            <a:ext cx="10007600" cy="752475"/>
          </a:xfrm>
        </p:spPr>
        <p:txBody>
          <a:bodyPr>
            <a:normAutofit/>
          </a:bodyPr>
          <a:p>
            <a:r>
              <a:rPr lang="zh-CN" altLang="en-US"/>
              <a:t>教师结合课件讲解，AI语音助手补充关键点：“诺如病毒喜欢藏在脏手上、没洗干净的水果上，小朋友们要小心哦！”</a:t>
            </a:r>
            <a:endParaRPr lang="zh-CN" altLang="en-US"/>
          </a:p>
        </p:txBody>
      </p:sp>
      <p:sp>
        <p:nvSpPr>
          <p:cNvPr id="7" name="装饰  2"/>
          <p:cNvSpPr>
            <a:spLocks noGrp="1"/>
          </p:cNvSpPr>
          <p:nvPr>
            <p:ph type="body" idx="16396"/>
            <p:custDataLst>
              <p:tags r:id="rId6"/>
            </p:custDataLst>
          </p:nvPr>
        </p:nvSpPr>
        <p:spPr>
          <a:xfrm>
            <a:off x="609600" y="3200400"/>
            <a:ext cx="762000" cy="762000"/>
          </a:xfrm>
        </p:spPr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idx="16394"/>
            <p:custDataLst>
              <p:tags r:id="rId7"/>
            </p:custDataLst>
          </p:nvPr>
        </p:nvSpPr>
        <p:spPr>
          <a:xfrm>
            <a:off x="781050" y="3479800"/>
            <a:ext cx="419100" cy="355600"/>
          </a:xfrm>
        </p:spPr>
        <p:txBody>
          <a:bodyPr/>
          <a:p>
            <a:r>
              <a:rPr lang="zh-CN" altLang="en-US"/>
              <a:t>0</a:t>
            </a:r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3" name="文本占位符 12"/>
          <p:cNvSpPr>
            <a:spLocks noGrp="1"/>
          </p:cNvSpPr>
          <p:nvPr>
            <p:ph type="body" idx="16392"/>
            <p:custDataLst>
              <p:tags r:id="rId8"/>
            </p:custDataLst>
          </p:nvPr>
        </p:nvSpPr>
        <p:spPr>
          <a:xfrm>
            <a:off x="1661795" y="3352800"/>
            <a:ext cx="10007600" cy="406400"/>
          </a:xfrm>
        </p:spPr>
        <p:txBody>
          <a:bodyPr>
            <a:normAutofit fontScale="90000"/>
          </a:bodyPr>
          <a:p>
            <a:r>
              <a:rPr lang="zh-CN" altLang="en-US"/>
              <a:t>总结传播途径：师生共同总结：诺如病毒通过脏手入口、污染食物、飞沫传播</a:t>
            </a:r>
            <a:endParaRPr lang="zh-CN" altLang="en-US"/>
          </a:p>
        </p:txBody>
      </p:sp>
      <p:pic>
        <p:nvPicPr>
          <p:cNvPr id="25604" name="图片 25603" descr="12492ea69bdg2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0150" y="3962400"/>
            <a:ext cx="6388100" cy="27844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0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>
            <a:normAutofit fontScale="90000"/>
          </a:bodyPr>
          <a:p>
            <a:r>
              <a:rPr lang="zh-CN" altLang="en-US" sz="3000"/>
              <a:t>AI动作示范，技能练习（15分钟）：1. 核心预防方法1：七步洗手法</a:t>
            </a:r>
            <a:endParaRPr lang="zh-CN" altLang="en-US" sz="3000"/>
          </a:p>
        </p:txBody>
      </p:sp>
      <p:sp>
        <p:nvSpPr>
          <p:cNvPr id="3" name="装饰  7"/>
          <p:cNvSpPr>
            <a:spLocks noGrp="1"/>
          </p:cNvSpPr>
          <p:nvPr>
            <p:ph type="body" idx="16393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装饰  8"/>
          <p:cNvSpPr>
            <a:spLocks noGrp="1"/>
          </p:cNvSpPr>
          <p:nvPr>
            <p:ph type="body" idx="16394"/>
            <p:custDataLst>
              <p:tags r:id="rId3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20" name="图片占位符 19"/>
          <p:cNvPicPr/>
          <p:nvPr>
            <p:ph type="pic" idx="16392"/>
            <p:custDataLst>
              <p:tags r:id="rId4"/>
            </p:custDataLst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2200" y="2057400"/>
            <a:ext cx="406400" cy="406400"/>
          </a:xfrm>
          <a:prstGeom prst="rect">
            <a:avLst/>
          </a:prstGeom>
        </p:spPr>
      </p:pic>
      <p:sp>
        <p:nvSpPr>
          <p:cNvPr id="6" name="文本占位符 5"/>
          <p:cNvSpPr>
            <a:spLocks noGrp="1"/>
          </p:cNvSpPr>
          <p:nvPr>
            <p:ph type="body" idx="16386"/>
            <p:custDataLst>
              <p:tags r:id="rId7"/>
            </p:custDataLst>
          </p:nvPr>
        </p:nvSpPr>
        <p:spPr/>
        <p:txBody>
          <a:bodyPr>
            <a:normAutofit/>
          </a:bodyPr>
          <a:p>
            <a:r>
              <a:rPr lang="zh-CN" altLang="en-US" sz="1700"/>
              <a:t>AI视频示范</a:t>
            </a:r>
            <a:endParaRPr lang="zh-CN" altLang="en-US" sz="1700"/>
          </a:p>
        </p:txBody>
      </p:sp>
      <p:sp>
        <p:nvSpPr>
          <p:cNvPr id="7" name="文本占位符 6"/>
          <p:cNvSpPr>
            <a:spLocks noGrp="1"/>
          </p:cNvSpPr>
          <p:nvPr>
            <p:ph type="body" idx="16387"/>
            <p:custDataLst>
              <p:tags r:id="rId8"/>
            </p:custDataLst>
          </p:nvPr>
        </p:nvSpPr>
        <p:spPr/>
        <p:txBody>
          <a:bodyPr>
            <a:normAutofit/>
          </a:bodyPr>
          <a:p>
            <a:r>
              <a:rPr lang="zh-CN" altLang="en-US"/>
              <a:t>播放希沃白板中AI分解的七步洗手法动画，每一步配有口诀+动作特写（内、外、夹、弓、大、立、腕）</a:t>
            </a:r>
            <a:endParaRPr lang="zh-CN" altLang="en-US"/>
          </a:p>
        </p:txBody>
      </p:sp>
      <p:sp>
        <p:nvSpPr>
          <p:cNvPr id="8" name="装饰  3"/>
          <p:cNvSpPr>
            <a:spLocks noGrp="1"/>
          </p:cNvSpPr>
          <p:nvPr>
            <p:ph type="body" idx="16396"/>
            <p:custDataLst>
              <p:tags r:id="rId9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9" name="装饰  4"/>
          <p:cNvSpPr>
            <a:spLocks noGrp="1"/>
          </p:cNvSpPr>
          <p:nvPr>
            <p:ph type="body" idx="16397"/>
            <p:custDataLst>
              <p:tags r:id="rId10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19" name="图片占位符 18"/>
          <p:cNvPicPr/>
          <p:nvPr>
            <p:ph type="pic" idx="16395"/>
            <p:custDataLst>
              <p:tags r:id="rId11"/>
            </p:custDataLst>
          </p:nvPr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92200" y="3683000"/>
            <a:ext cx="406400" cy="406400"/>
          </a:xfrm>
          <a:prstGeom prst="rect">
            <a:avLst/>
          </a:prstGeom>
        </p:spPr>
      </p:pic>
      <p:sp>
        <p:nvSpPr>
          <p:cNvPr id="12" name="文本占位符 11"/>
          <p:cNvSpPr>
            <a:spLocks noGrp="1"/>
          </p:cNvSpPr>
          <p:nvPr>
            <p:ph type="body" idx="16389"/>
            <p:custDataLst>
              <p:tags r:id="rId14"/>
            </p:custDataLst>
          </p:nvPr>
        </p:nvSpPr>
        <p:spPr>
          <a:xfrm>
            <a:off x="1879600" y="3583940"/>
            <a:ext cx="9398000" cy="683260"/>
          </a:xfrm>
        </p:spPr>
        <p:txBody>
          <a:bodyPr>
            <a:normAutofit/>
          </a:bodyPr>
          <a:p>
            <a:r>
              <a:rPr lang="zh-CN" altLang="en-US"/>
              <a:t>教师带领学生原地模拟洗手，AI语音同步喊出口令，纠正学生动作（如“手心搓手心，搓出泡泡来”）</a:t>
            </a:r>
            <a:endParaRPr lang="zh-CN" altLang="en-US"/>
          </a:p>
        </p:txBody>
      </p:sp>
      <p:sp>
        <p:nvSpPr>
          <p:cNvPr id="13" name="装饰  8"/>
          <p:cNvSpPr>
            <a:spLocks noGrp="1"/>
          </p:cNvSpPr>
          <p:nvPr>
            <p:ph type="body" idx="16399"/>
            <p:custDataLst>
              <p:tags r:id="rId15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4" name="装饰  9"/>
          <p:cNvSpPr>
            <a:spLocks noGrp="1"/>
          </p:cNvSpPr>
          <p:nvPr>
            <p:ph type="body" idx="16400"/>
            <p:custDataLst>
              <p:tags r:id="rId16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18" name="图片占位符 17"/>
          <p:cNvPicPr/>
          <p:nvPr>
            <p:ph type="pic" idx="16398"/>
            <p:custDataLst>
              <p:tags r:id="rId17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92200" y="5308600"/>
            <a:ext cx="406400" cy="406400"/>
          </a:xfrm>
          <a:prstGeom prst="rect">
            <a:avLst/>
          </a:prstGeom>
        </p:spPr>
      </p:pic>
      <p:sp>
        <p:nvSpPr>
          <p:cNvPr id="16" name="文本占位符 15"/>
          <p:cNvSpPr>
            <a:spLocks noGrp="1"/>
          </p:cNvSpPr>
          <p:nvPr>
            <p:ph type="body" idx="16390"/>
            <p:custDataLst>
              <p:tags r:id="rId20"/>
            </p:custDataLst>
          </p:nvPr>
        </p:nvSpPr>
        <p:spPr/>
        <p:txBody>
          <a:bodyPr>
            <a:normAutofit fontScale="70000"/>
          </a:bodyPr>
          <a:p>
            <a:r>
              <a:rPr lang="zh-CN" altLang="en-US"/>
              <a:t>小组竞赛：每组派代表上台，在AI互动白板上对“洗手步骤”图片进行拖动排序，AI会自动打分</a:t>
            </a:r>
            <a:endParaRPr lang="zh-CN" altLang="en-US"/>
          </a:p>
        </p:txBody>
      </p:sp>
    </p:spTree>
    <p:custDataLst>
      <p:tags r:id="rId2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>
            <a:normAutofit/>
          </a:bodyPr>
          <a:p>
            <a:r>
              <a:rPr lang="zh-CN" altLang="en-US" dirty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四、治疗方法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idx="16394"/>
            <p:custDataLst>
              <p:tags r:id="rId2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idx="16397"/>
            <p:custDataLst>
              <p:tags r:id="rId3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4" name="文本占位符 13"/>
          <p:cNvSpPr>
            <a:spLocks noGrp="1"/>
          </p:cNvSpPr>
          <p:nvPr>
            <p:ph type="body" idx="16400"/>
            <p:custDataLst>
              <p:tags r:id="rId4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1390650" y="2006600"/>
            <a:ext cx="8848090" cy="284480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altLang="zh-CN" sz="1600">
                <a:ea typeface="宋体" panose="02010600030101010101" pitchFamily="2" charset="-122"/>
                <a:sym typeface="+mn-ea"/>
              </a:rPr>
              <a:t>  </a:t>
            </a:r>
            <a:r>
              <a:rPr lang="zh-CN" altLang="en-US" sz="3600" dirty="0">
                <a:solidFill>
                  <a:schemeClr val="tx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诺如病毒引起的感染尚无特殊的治疗手段，以对症治疗为主，病程一般为</a:t>
            </a:r>
            <a:r>
              <a:rPr lang="en-US" altLang="zh-CN" sz="3600">
                <a:solidFill>
                  <a:schemeClr val="tx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600" dirty="0">
                <a:solidFill>
                  <a:schemeClr val="tx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～</a:t>
            </a:r>
            <a:r>
              <a:rPr lang="en-US" altLang="zh-CN" sz="3600">
                <a:solidFill>
                  <a:schemeClr val="tx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3600" dirty="0">
                <a:solidFill>
                  <a:schemeClr val="tx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天，恢复后无后遗症。然而不能喝足够多水来补充呕吐、腹泻丢失的水分，可能出现脱水，需要特殊的医学观察的人包括儿童、年老者和不能自理的所有年龄段人。</a:t>
            </a:r>
            <a:endParaRPr lang="zh-CN" altLang="en-US" sz="3600" dirty="0">
              <a:solidFill>
                <a:schemeClr val="tx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>
            <a:normAutofit fontScale="90000"/>
          </a:bodyPr>
          <a:p>
            <a:r>
              <a:rPr lang="zh-CN" altLang="en-US"/>
              <a:t>五、预防措施</a:t>
            </a:r>
            <a:br>
              <a:rPr lang="en-US" altLang="zh-CN"/>
            </a:br>
            <a:endParaRPr lang="en-US" altLang="zh-CN"/>
          </a:p>
        </p:txBody>
      </p:sp>
      <p:sp>
        <p:nvSpPr>
          <p:cNvPr id="4" name="文本占位符 3"/>
          <p:cNvSpPr>
            <a:spLocks noGrp="1"/>
          </p:cNvSpPr>
          <p:nvPr>
            <p:ph type="body" idx="16394"/>
            <p:custDataLst>
              <p:tags r:id="rId2"/>
            </p:custDataLst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图片占位符 4"/>
          <p:cNvSpPr>
            <a:spLocks noGrp="1"/>
          </p:cNvSpPr>
          <p:nvPr>
            <p:ph type="pic" idx="16392"/>
            <p:custDataLst>
              <p:tags r:id="rId3"/>
            </p:custDataLst>
          </p:nvPr>
        </p:nvSpPr>
        <p:spPr/>
      </p:sp>
      <p:sp>
        <p:nvSpPr>
          <p:cNvPr id="6" name="文本占位符 5"/>
          <p:cNvSpPr>
            <a:spLocks noGrp="1"/>
          </p:cNvSpPr>
          <p:nvPr>
            <p:ph type="body" idx="16386"/>
            <p:custDataLst>
              <p:tags r:id="rId4"/>
            </p:custDataLst>
          </p:nvPr>
        </p:nvSpPr>
        <p:spPr>
          <a:xfrm>
            <a:off x="1879600" y="1308100"/>
            <a:ext cx="9398000" cy="3987800"/>
          </a:xfrm>
        </p:spPr>
        <p:txBody>
          <a:bodyPr>
            <a:normAutofit/>
          </a:bodyPr>
          <a:p>
            <a:r>
              <a:rPr lang="" altLang="en-US"/>
              <a:t> </a:t>
            </a:r>
            <a:r>
              <a:rPr lang="zh-CN" altLang="en-US"/>
              <a:t>预防诺如病毒感染性腹泻的关键是把好</a:t>
            </a:r>
            <a:r>
              <a:rPr lang="en-US" altLang="zh-CN"/>
              <a:t>“</a:t>
            </a:r>
            <a:r>
              <a:rPr lang="zh-CN" altLang="en-US"/>
              <a:t>病从口入</a:t>
            </a:r>
            <a:r>
              <a:rPr lang="en-US" altLang="zh-CN"/>
              <a:t>”</a:t>
            </a:r>
            <a:r>
              <a:rPr lang="zh-CN" altLang="en-US"/>
              <a:t>这一关，要注意饮食和饮水卫生，养成良好的卫生习惯。</a:t>
            </a:r>
            <a:endParaRPr lang="zh-CN" altLang="en-US"/>
          </a:p>
          <a:p>
            <a:r>
              <a:rPr lang="" altLang="en-US"/>
              <a:t> </a:t>
            </a:r>
            <a:r>
              <a:rPr lang="en-US" altLang="zh-CN"/>
              <a:t> 1</a:t>
            </a:r>
            <a:r>
              <a:rPr lang="zh-CN" altLang="en-US"/>
              <a:t>、保护环境卫生。不乱扔垃圾，不随地大小便，对病人的呕吐物及粪便要及时消毒处理，确保周围环境的清洁；被污染衣物应该用肥皂水彻底清洗；</a:t>
            </a:r>
            <a:endParaRPr lang="zh-CN" altLang="en-US"/>
          </a:p>
          <a:p>
            <a:r>
              <a:rPr lang="" altLang="en-US"/>
              <a:t> </a:t>
            </a:r>
            <a:r>
              <a:rPr lang="en-US" altLang="zh-CN"/>
              <a:t> 2</a:t>
            </a:r>
            <a:r>
              <a:rPr lang="zh-CN" altLang="en-US"/>
              <a:t>、注意饮食卫生，以免</a:t>
            </a:r>
            <a:r>
              <a:rPr lang="en-US" altLang="zh-CN"/>
              <a:t>“</a:t>
            </a:r>
            <a:r>
              <a:rPr lang="zh-CN" altLang="en-US"/>
              <a:t>病从口入</a:t>
            </a:r>
            <a:r>
              <a:rPr lang="en-US" altLang="zh-CN"/>
              <a:t>”</a:t>
            </a:r>
            <a:r>
              <a:rPr lang="zh-CN" altLang="en-US"/>
              <a:t>：</a:t>
            </a:r>
            <a:r>
              <a:rPr lang="" altLang="en-US"/>
              <a:t> </a:t>
            </a:r>
            <a:r>
              <a:rPr lang="en-US" altLang="zh-CN"/>
              <a:t> </a:t>
            </a:r>
            <a:r>
              <a:rPr lang="" altLang="en-US"/>
              <a:t> </a:t>
            </a:r>
            <a:r>
              <a:rPr lang="en-US" altLang="zh-CN"/>
              <a:t> </a:t>
            </a:r>
            <a:endParaRPr lang="en-US" altLang="zh-CN"/>
          </a:p>
          <a:p>
            <a:endParaRPr lang="en-US" altLang="zh-CN"/>
          </a:p>
        </p:txBody>
      </p:sp>
      <p:sp>
        <p:nvSpPr>
          <p:cNvPr id="9" name="文本占位符 8"/>
          <p:cNvSpPr>
            <a:spLocks noGrp="1"/>
          </p:cNvSpPr>
          <p:nvPr>
            <p:ph type="body" idx="16397"/>
            <p:custDataLst>
              <p:tags r:id="rId5"/>
            </p:custDataLst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8198" name="图片 8197" descr="cbab1de8eddefda85bd118456c04dcb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9565" y="3987800"/>
            <a:ext cx="4171315" cy="2819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0" name="图片 8199" descr="CFD715F1F4B550503E24B14CB15CC3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7380" y="3505200"/>
            <a:ext cx="4177030" cy="3352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22" name="图片 9221" descr="C98639B0AB26DEB73EAE3E4038DE60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350" y="-807085"/>
            <a:ext cx="11296015" cy="84721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占位符 3"/>
          <p:cNvSpPr>
            <a:spLocks noGrp="1"/>
          </p:cNvSpPr>
          <p:nvPr>
            <p:ph type="body" idx="16386"/>
            <p:custDataLst>
              <p:tags r:id="rId2"/>
            </p:custDataLst>
          </p:nvPr>
        </p:nvSpPr>
        <p:spPr>
          <a:xfrm>
            <a:off x="2322195" y="2734945"/>
            <a:ext cx="6121400" cy="5104130"/>
          </a:xfrm>
        </p:spPr>
        <p:txBody>
          <a:bodyPr>
            <a:normAutofit/>
          </a:bodyPr>
          <a:p>
            <a:pPr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</a:pPr>
            <a:r>
              <a:rPr lang="en-US" altLang="zh-CN" sz="250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220" dirty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、注意饮水卫生。喝开水，不喝生水，不与别人共用水杯。</a:t>
            </a:r>
            <a:endParaRPr lang="zh-CN" altLang="en-US" sz="2220" dirty="0">
              <a:solidFill>
                <a:srgbClr val="FF0000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altLang="zh-CN" sz="222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 4</a:t>
            </a:r>
            <a:r>
              <a:rPr lang="zh-CN" altLang="en-US" sz="2220" dirty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、讲究个人卫生。养成饭前、便后洗手的习惯。（做到：勤洗手、勤剪指甲、勤洗澡、勤换衣服、勤洗发、自带水杯和纸巾、不随地吐痰，不随地大小便。）</a:t>
            </a:r>
            <a:endParaRPr lang="zh-CN" altLang="en-US" sz="2220" dirty="0">
              <a:solidFill>
                <a:srgbClr val="FF0000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zh-CN" altLang="en-US" sz="2220" dirty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 </a:t>
            </a:r>
            <a:r>
              <a:rPr lang="en-US" altLang="zh-CN" sz="222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5</a:t>
            </a:r>
            <a:r>
              <a:rPr lang="zh-CN" altLang="en-US" sz="2220" dirty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、提高身体素质。平时积极参加体育锻炼，注意营养均衡，增强体质。</a:t>
            </a:r>
            <a:endParaRPr lang="zh-CN" altLang="en-US" sz="2220" dirty="0">
              <a:solidFill>
                <a:srgbClr val="FF0000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zh-CN" altLang="en-US" sz="2220" dirty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 </a:t>
            </a:r>
            <a:r>
              <a:rPr lang="en-US" altLang="zh-CN" sz="222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6</a:t>
            </a:r>
            <a:r>
              <a:rPr lang="zh-CN" altLang="en-US" sz="2220" dirty="0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、关注自己的健康状况。若出现了身体不适（特别是：恶心、呕吐、腹痛、腹泻等），应及时告诉家长或老师，并前往正规医院诊治。</a:t>
            </a:r>
            <a:endParaRPr lang="zh-CN" altLang="en-US" sz="2220" dirty="0">
              <a:solidFill>
                <a:srgbClr val="FF0000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endParaRPr lang="zh-CN" altLang="en-US" sz="2220" dirty="0">
              <a:solidFill>
                <a:schemeClr val="tx1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marL="342900" indent="-34290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endParaRPr lang="zh-CN" altLang="en-US" sz="2220" dirty="0">
              <a:solidFill>
                <a:schemeClr val="tx1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endParaRPr lang="zh-CN" altLang="en-US" sz="2220"/>
          </a:p>
        </p:txBody>
      </p:sp>
      <p:pic>
        <p:nvPicPr>
          <p:cNvPr id="9225" name="图片 9224" descr="2014022202956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005" y="-683260"/>
            <a:ext cx="5228590" cy="3000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AI动作示范，技能练习（15分钟）</a:t>
            </a:r>
            <a:endParaRPr lang="zh-CN" altLang="en-US"/>
          </a:p>
        </p:txBody>
      </p:sp>
      <p:sp>
        <p:nvSpPr>
          <p:cNvPr id="3" name="装饰  7"/>
          <p:cNvSpPr>
            <a:spLocks noGrp="1"/>
          </p:cNvSpPr>
          <p:nvPr>
            <p:ph type="body" idx="16387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idx="16386"/>
            <p:custDataLst>
              <p:tags r:id="rId3"/>
            </p:custDataLst>
          </p:nvPr>
        </p:nvSpPr>
        <p:spPr>
          <a:xfrm>
            <a:off x="4863472" y="685788"/>
            <a:ext cx="6718884" cy="5645825"/>
          </a:xfrm>
        </p:spPr>
        <p:txBody>
          <a:bodyPr>
            <a:normAutofit fontScale="50000"/>
          </a:bodyPr>
          <a:p>
            <a:pPr>
              <a:spcBef>
                <a:spcPct val="42000"/>
              </a:spcBef>
              <a:spcAft>
                <a:spcPct val="42000"/>
              </a:spcAft>
            </a:pPr>
            <a:r>
              <a:rPr lang="zh-CN" altLang="en-US" sz="5300" b="1"/>
              <a:t>核心预防方法2：正确佩戴口罩</a:t>
            </a:r>
            <a:endParaRPr lang="zh-CN" altLang="en-US" sz="5300" b="1"/>
          </a:p>
          <a:p>
            <a:r>
              <a:rPr lang="zh-CN" altLang="en-US" sz="4700" b="1"/>
              <a:t>AI模型展示：呈现口罩模型，AI语音讲解“戴口罩三步法”：拉开口罩—挂在耳朵上—按压鼻梁</a:t>
            </a:r>
            <a:endParaRPr lang="zh-CN" altLang="en-US" sz="4700" b="1"/>
          </a:p>
          <a:p>
            <a:pPr>
              <a:spcAft>
                <a:spcPct val="63000"/>
              </a:spcAft>
            </a:pPr>
            <a:r>
              <a:rPr lang="zh-CN" altLang="en-US" sz="4700" b="1"/>
              <a:t>学生实践：学生戴上口罩，教师巡视并指导，提醒错误动作（如“口罩需要遮住鼻子哦”）</a:t>
            </a:r>
            <a:endParaRPr lang="zh-CN" altLang="en-US" sz="4700" b="1"/>
          </a:p>
          <a:p>
            <a:pPr>
              <a:spcBef>
                <a:spcPct val="42000"/>
              </a:spcBef>
              <a:spcAft>
                <a:spcPct val="42000"/>
              </a:spcAft>
            </a:pPr>
            <a:r>
              <a:rPr lang="zh-CN" altLang="en-US" sz="5300" b="1"/>
              <a:t>其他预防方法：图片展示“不吃生冷食品”“经常开窗通风”“生病及时告知老师”等内容，并用趣味图标标注以便记忆</a:t>
            </a:r>
            <a:endParaRPr lang="zh-CN" altLang="en-US" sz="2400" b="1"/>
          </a:p>
          <a:p>
            <a:pPr>
              <a:spcBef>
                <a:spcPct val="42000"/>
              </a:spcBef>
              <a:spcAft>
                <a:spcPct val="63000"/>
              </a:spcAft>
            </a:pPr>
            <a:endParaRPr lang="zh-CN" altLang="en-US" b="1"/>
          </a:p>
        </p:txBody>
      </p:sp>
      <p:pic>
        <p:nvPicPr>
          <p:cNvPr id="24581" name="图片 24580" descr="W0201212244717034782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165" y="1777365"/>
            <a:ext cx="3796030" cy="47815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/>
          <a:p>
            <a:r>
              <a:rPr lang="zh-CN" altLang="en-US"/>
              <a:t>AI情景模拟，巩固提高（7分钟）</a:t>
            </a:r>
            <a:endParaRPr lang="zh-CN" altLang="en-US"/>
          </a:p>
        </p:txBody>
      </p:sp>
      <p:pic>
        <p:nvPicPr>
          <p:cNvPr id="15" name="图片占位符 14" descr="1"/>
          <p:cNvPicPr>
            <a:picLocks noChangeAspect="1"/>
          </p:cNvPicPr>
          <p:nvPr>
            <p:ph type="pic" idx="16392"/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4400" y="1879600"/>
            <a:ext cx="762000" cy="762000"/>
          </a:xfrm>
          <a:prstGeom prst="rect">
            <a:avLst/>
          </a:prstGeom>
        </p:spPr>
      </p:pic>
      <p:sp>
        <p:nvSpPr>
          <p:cNvPr id="5" name="文本占位符 4"/>
          <p:cNvSpPr>
            <a:spLocks noGrp="1"/>
          </p:cNvSpPr>
          <p:nvPr>
            <p:ph type="body" idx="16386"/>
            <p:custDataLst>
              <p:tags r:id="rId5"/>
            </p:custDataLst>
          </p:nvPr>
        </p:nvSpPr>
        <p:spPr>
          <a:xfrm>
            <a:off x="1879600" y="1879600"/>
            <a:ext cx="9398000" cy="762000"/>
          </a:xfrm>
        </p:spPr>
        <p:txBody>
          <a:bodyPr>
            <a:normAutofit/>
          </a:bodyPr>
          <a:p>
            <a:r>
              <a:rPr lang="zh-CN" altLang="en-US" sz="1900"/>
              <a:t>情景设计：设置“体育课前后”“饭前便后”“接触垃圾后”三个场景</a:t>
            </a:r>
            <a:endParaRPr lang="zh-CN" altLang="en-US" sz="1900"/>
          </a:p>
        </p:txBody>
      </p:sp>
      <p:sp>
        <p:nvSpPr>
          <p:cNvPr id="7" name="装饰  2"/>
          <p:cNvSpPr>
            <a:spLocks noGrp="1"/>
          </p:cNvSpPr>
          <p:nvPr>
            <p:ph type="body" idx="16395"/>
            <p:custDataLst>
              <p:tags r:id="rId6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17" name="图片占位符 16" descr="2"/>
          <p:cNvPicPr>
            <a:picLocks noChangeAspect="1"/>
          </p:cNvPicPr>
          <p:nvPr>
            <p:ph type="pic" idx="16394"/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4400" y="3505200"/>
            <a:ext cx="762000" cy="762000"/>
          </a:xfrm>
          <a:prstGeom prst="rect">
            <a:avLst/>
          </a:prstGeom>
        </p:spPr>
      </p:pic>
      <p:sp>
        <p:nvSpPr>
          <p:cNvPr id="9" name="文本占位符 8"/>
          <p:cNvSpPr>
            <a:spLocks noGrp="1"/>
          </p:cNvSpPr>
          <p:nvPr>
            <p:ph type="body" idx="16388"/>
            <p:custDataLst>
              <p:tags r:id="rId10"/>
            </p:custDataLst>
          </p:nvPr>
        </p:nvSpPr>
        <p:spPr/>
        <p:txBody>
          <a:bodyPr/>
          <a:p>
            <a:r>
              <a:rPr lang="zh-CN" altLang="en-US" sz="1900"/>
              <a:t>AI角色扮演</a:t>
            </a:r>
            <a:endParaRPr lang="zh-CN" altLang="en-US" sz="1900"/>
          </a:p>
        </p:txBody>
      </p:sp>
      <p:sp>
        <p:nvSpPr>
          <p:cNvPr id="10" name="文本占位符 9"/>
          <p:cNvSpPr>
            <a:spLocks noGrp="1"/>
          </p:cNvSpPr>
          <p:nvPr>
            <p:ph type="body" idx="16389"/>
            <p:custDataLst>
              <p:tags r:id="rId11"/>
            </p:custDataLst>
          </p:nvPr>
        </p:nvSpPr>
        <p:spPr>
          <a:xfrm>
            <a:off x="1879600" y="3912235"/>
            <a:ext cx="9398000" cy="710565"/>
          </a:xfrm>
        </p:spPr>
        <p:txBody>
          <a:bodyPr>
            <a:normAutofit/>
          </a:bodyPr>
          <a:p>
            <a:r>
              <a:rPr lang="zh-CN" altLang="en-US"/>
              <a:t>学生分组抽取场景卡片，上台演示正确做法（如“体育课结束后，用洗手液按照七步洗手法洗手”），AI语音助手点评“太棒了！”“继续努力，再思考一下！”</a:t>
            </a:r>
            <a:endParaRPr lang="zh-CN" altLang="en-US"/>
          </a:p>
        </p:txBody>
      </p:sp>
      <p:sp>
        <p:nvSpPr>
          <p:cNvPr id="11" name="装饰  6"/>
          <p:cNvSpPr>
            <a:spLocks noGrp="1"/>
          </p:cNvSpPr>
          <p:nvPr>
            <p:ph type="body" idx="16397"/>
            <p:custDataLst>
              <p:tags r:id="rId12"/>
            </p:custDataLst>
          </p:nvPr>
        </p:nvSpPr>
        <p:spPr/>
        <p:txBody>
          <a:bodyPr/>
          <a:p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16" name="图片占位符 15" descr="3"/>
          <p:cNvPicPr>
            <a:picLocks noChangeAspect="1"/>
          </p:cNvPicPr>
          <p:nvPr>
            <p:ph type="pic" idx="16396"/>
            <p:custDataLst>
              <p:tags r:id="rId13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14400" y="5130800"/>
            <a:ext cx="762000" cy="762000"/>
          </a:xfrm>
          <a:prstGeom prst="rect">
            <a:avLst/>
          </a:prstGeom>
        </p:spPr>
      </p:pic>
      <p:sp>
        <p:nvSpPr>
          <p:cNvPr id="13" name="文本占位符 12"/>
          <p:cNvSpPr>
            <a:spLocks noGrp="1"/>
          </p:cNvSpPr>
          <p:nvPr>
            <p:ph type="body" idx="16390"/>
            <p:custDataLst>
              <p:tags r:id="rId16"/>
            </p:custDataLst>
          </p:nvPr>
        </p:nvSpPr>
        <p:spPr/>
        <p:txBody>
          <a:bodyPr>
            <a:normAutofit fontScale="80000"/>
          </a:bodyPr>
          <a:p>
            <a:r>
              <a:rPr lang="zh-CN" altLang="en-US"/>
              <a:t>集体宣誓：师生共同宣誓：“勤洗手、戴口罩，战胜诺如病毒，争当健康小卫士！”</a:t>
            </a:r>
            <a:endParaRPr lang="zh-CN" altLang="en-US"/>
          </a:p>
        </p:txBody>
      </p:sp>
    </p:spTree>
    <p:custDataLst>
      <p:tags r:id="rId17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/>
        <p:txBody>
          <a:bodyPr>
            <a:normAutofit/>
          </a:bodyPr>
          <a:p>
            <a:r>
              <a:rPr lang="zh-CN" altLang="en-US"/>
              <a:t>课堂总结，AI布置作业（3分钟）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6388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01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idx="16386"/>
            <p:custDataLst>
              <p:tags r:id="rId3"/>
            </p:custDataLst>
          </p:nvPr>
        </p:nvSpPr>
        <p:spPr>
          <a:xfrm>
            <a:off x="2387600" y="2414905"/>
            <a:ext cx="9194800" cy="720725"/>
          </a:xfrm>
        </p:spPr>
        <p:txBody>
          <a:bodyPr>
            <a:normAutofit/>
          </a:bodyPr>
          <a:p>
            <a:r>
              <a:rPr lang="zh-CN" altLang="en-US"/>
              <a:t>知识回顾：教师提问，AI语音助手随机点名学生回答预防措施</a:t>
            </a:r>
            <a:endParaRPr lang="zh-CN" alt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6391"/>
            <p:custDataLst>
              <p:tags r:id="rId4"/>
            </p:custDataLst>
          </p:nvPr>
        </p:nvSpPr>
        <p:spPr/>
        <p:txBody>
          <a:bodyPr/>
          <a:p>
            <a:r>
              <a:rPr lang="zh-CN" altLang="en-US"/>
              <a:t>02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idx="16389"/>
            <p:custDataLst>
              <p:tags r:id="rId5"/>
            </p:custDataLst>
          </p:nvPr>
        </p:nvSpPr>
        <p:spPr/>
        <p:txBody>
          <a:bodyPr>
            <a:normAutofit/>
          </a:bodyPr>
          <a:p>
            <a:r>
              <a:rPr lang="zh-CN" altLang="en-US"/>
              <a:t>作业安排</a:t>
            </a:r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6390"/>
            <p:custDataLst>
              <p:tags r:id="rId6"/>
            </p:custDataLst>
          </p:nvPr>
        </p:nvSpPr>
        <p:spPr>
          <a:xfrm>
            <a:off x="2247900" y="4775200"/>
            <a:ext cx="9334500" cy="914400"/>
          </a:xfrm>
        </p:spPr>
        <p:txBody>
          <a:bodyPr>
            <a:normAutofit/>
          </a:bodyPr>
          <a:p>
            <a:r>
              <a:rPr lang="zh-CN" altLang="en-US"/>
              <a:t>回家教父母七步洗手法，并录制一段短视频
完成希沃白板课后AI小测验（5道选择题，自动批改）</a:t>
            </a:r>
            <a:endParaRPr lang="zh-CN" altLang="en-US"/>
          </a:p>
        </p:txBody>
      </p:sp>
    </p:spTree>
    <p:custDataLst>
      <p:tags r:id="rId7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 idx="16385"/>
            <p:custDataLst>
              <p:tags r:id="rId1"/>
            </p:custDataLst>
          </p:nvPr>
        </p:nvSpPr>
        <p:spPr>
          <a:xfrm>
            <a:off x="4104005" y="1913255"/>
            <a:ext cx="5636895" cy="2767965"/>
          </a:xfrm>
        </p:spPr>
        <p:txBody>
          <a:bodyPr>
            <a:normAutofit fontScale="90000"/>
          </a:bodyPr>
          <a:p>
            <a:r>
              <a:rPr lang="zh-CN" altLang="en-US" b="1" dirty="0">
                <a:solidFill>
                  <a:srgbClr val="FF6600"/>
                </a:solidFill>
                <a:latin typeface="Arial" panose="020B0604020202020204" pitchFamily="34" charset="0"/>
                <a:sym typeface="+mn-ea"/>
              </a:rPr>
              <a:t>诺如病毒防控</a:t>
            </a:r>
            <a:br>
              <a:rPr lang="zh-CN" altLang="en-US" b="1" dirty="0">
                <a:solidFill>
                  <a:srgbClr val="FF6600"/>
                </a:solidFill>
                <a:latin typeface="Arial" panose="020B0604020202020204" pitchFamily="34" charset="0"/>
              </a:rPr>
            </a:br>
            <a:r>
              <a:rPr lang="en-US" altLang="zh-CN" b="1" dirty="0">
                <a:solidFill>
                  <a:srgbClr val="FF6600"/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健康第一   </a:t>
            </a:r>
            <a:br>
              <a:rPr lang="zh-CN" altLang="en-US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</a:br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sym typeface="+mn-ea"/>
              </a:rPr>
              <a:t>病从口入</a:t>
            </a:r>
            <a:br>
              <a:rPr lang="zh-CN" altLang="en-US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</a:br>
            <a:r>
              <a:rPr lang="en-US" altLang="zh-CN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讲卫生</a:t>
            </a:r>
            <a:br>
              <a:rPr lang="zh-CN" altLang="en-US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</a:br>
            <a:r>
              <a:rPr lang="en-US" altLang="zh-CN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勤洗手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12395" y="352425"/>
            <a:ext cx="10805160" cy="156083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zh-CN" altLang="en-US" sz="4000" dirty="0">
                <a:solidFill>
                  <a:srgbClr val="FF0000"/>
                </a:solidFill>
                <a:latin typeface="+mj-lt"/>
                <a:ea typeface="+mj-ea"/>
                <a:cs typeface="+mj-cs"/>
                <a:sym typeface="+mn-ea"/>
              </a:rPr>
              <a:t>板书设计</a:t>
            </a:r>
            <a:endParaRPr lang="zh-CN" altLang="en-US" sz="4000" dirty="0">
              <a:solidFill>
                <a:srgbClr val="FF0000"/>
              </a:solidFill>
              <a:latin typeface="+mj-lt"/>
              <a:ea typeface="+mj-ea"/>
              <a:cs typeface="+mj-cs"/>
              <a:sym typeface="+mn-e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ctrTitle" idx="17826049"/>
            <p:custDataLst>
              <p:tags r:id="rId1"/>
            </p:custDataLst>
          </p:nvPr>
        </p:nvSpPr>
        <p:spPr>
          <a:xfrm>
            <a:off x="2649855" y="2659380"/>
            <a:ext cx="5451122" cy="1016000"/>
          </a:xfrm>
        </p:spPr>
        <p:txBody>
          <a:bodyPr/>
          <a:p>
            <a:r>
              <a:rPr lang="zh-CN" altLang="en-US">
                <a:latin typeface="+mj-lt"/>
              </a:rPr>
              <a:t>感谢聆听</a:t>
            </a:r>
            <a:endParaRPr lang="zh-CN" altLang="en-US">
              <a:latin typeface="+mj-lt"/>
            </a:endParaRPr>
          </a:p>
        </p:txBody>
      </p:sp>
      <p:sp>
        <p:nvSpPr>
          <p:cNvPr id="24578" name="标题 24577"/>
          <p:cNvSpPr>
            <a:spLocks noGrp="1"/>
          </p:cNvSpPr>
          <p:nvPr/>
        </p:nvSpPr>
        <p:spPr>
          <a:xfrm>
            <a:off x="457200" y="533400"/>
            <a:ext cx="8450580" cy="56388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b="1" cap="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Verdana" panose="020B060403050404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Verdana" panose="020B060403050404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Verdana" panose="020B060403050404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Verdana" panose="020B060403050404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Verdana" panose="020B060403050404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Verdana" panose="020B060403050404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Verdana" panose="020B060403050404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Verdana" panose="020B0604030504040204" pitchFamily="34" charset="0"/>
              </a:defRPr>
            </a:lvl9pPr>
          </a:lstStyle>
          <a:p>
            <a:r>
              <a:rPr lang="zh-CN" altLang="en-US" sz="3200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j-lt"/>
                <a:ea typeface="+mj-ea"/>
                <a:cs typeface="+mj-cs"/>
              </a:rPr>
              <a:t>健康第一、</a:t>
            </a:r>
            <a:r>
              <a:rPr lang="zh-CN" altLang="en-US" sz="3200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sym typeface="+mn-ea"/>
              </a:rPr>
              <a:t>爱护自己、</a:t>
            </a:r>
            <a:r>
              <a:rPr lang="zh-CN" altLang="en-US" sz="3200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j-lt"/>
                <a:ea typeface="+mj-ea"/>
                <a:cs typeface="+mj-cs"/>
              </a:rPr>
              <a:t>尊重生命、珍惜生命！</a:t>
            </a:r>
            <a:endParaRPr lang="zh-CN" altLang="en-US" sz="3200" dirty="0">
              <a:gradFill>
                <a:gsLst>
                  <a:gs pos="0">
                    <a:srgbClr val="14CD68"/>
                  </a:gs>
                  <a:gs pos="100000">
                    <a:srgbClr val="0B6E38"/>
                  </a:gs>
                </a:gsLst>
                <a:lin scaled="0"/>
              </a:gradFill>
              <a:latin typeface="+mj-lt"/>
              <a:ea typeface="+mj-ea"/>
              <a:cs typeface="+mj-cs"/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  <p:tag name="KSO_WM_TEMPLATE_INDEX" val="40480246"/>
  <p:tag name="KSO_WM_TEMPLATE_CATEGORY" val="custom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f*1"/>
  <p:tag name="KSO_WM_UNIT_LAYERLEVEL" val="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TYPE" val="f"/>
  <p:tag name="KSO_WM_UNIT_INDEX" val="1"/>
  <p:tag name="KSO_WM_UNIT_ISNUMDGMTITLE" val="0"/>
  <p:tag name="KSO_WM_TEMPLATE_INDEX" val="40480246"/>
  <p:tag name="KSO_WM_TEMPLATE_CATEGORY" val="custom"/>
</p:tagLst>
</file>

<file path=ppt/tags/tag3.xml><?xml version="1.0" encoding="utf-8"?>
<p:tagLst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4.xml><?xml version="1.0" encoding="utf-8"?>
<p:tagLst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5.xml><?xml version="1.0" encoding="utf-8"?>
<p:tagLst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a*1"/>
  <p:tag name="KSO_WM_UNIT_LAYERLEVEL" val="1"/>
  <p:tag name="KSO_WM_TAG_VERSION" val="3.0"/>
  <p:tag name="KSO_WM_BEAUTIFY_FLAG" val="#wm#"/>
  <p:tag name="KSO_WM_UNIT_ISCONTENTSTITLE" val="1"/>
  <p:tag name="KSO_WM_UNIT_ISNUMDGMTITLE" val="0"/>
  <p:tag name="KSO_WM_UNIT_PRESET_TEXT" val="标题"/>
  <p:tag name="KSO_WM_UNIT_NOCLEAR" val="0"/>
  <p:tag name="KSO_WM_UNIT_VALUE" val="3"/>
  <p:tag name="KSO_WM_UNIT_TYPE" val="a"/>
  <p:tag name="KSO_WM_UNIT_INDEX" val="1"/>
  <p:tag name="KSO_WM_TEMPLATE_CATEGORY" val="custom"/>
  <p:tag name="KSO_WM_TEMPLATE_USER_THEME" val="1"/>
  <p:tag name="KSO_WM_TEMPLATE_INDEX" val="40480246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  <p:tag name="KSO_WM_TEMPLATE_CATEGORY" val="custom"/>
  <p:tag name="KSO_WM_TEMPLATE_USER_THEME" val="1"/>
  <p:tag name="KSO_WM_UNIT_ISNUMDGMTITLE" val="0"/>
  <p:tag name="KSO_WM_UNIT_NOCLEAR" val="0"/>
  <p:tag name="KSO_WM_TEMPLATE_INDEX" val="40480246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  <p:tag name="KSO_WM_TEMPLATE_CATEGORY" val="custom"/>
  <p:tag name="KSO_WM_TEMPLATE_USER_THEME" val="1"/>
  <p:tag name="KSO_WM_UNIT_ISNUMDGMTITLE" val="0"/>
  <p:tag name="KSO_WM_UNIT_NOCLEAR" val="0"/>
  <p:tag name="KSO_WM_TEMPLATE_INDEX" val="40480246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  <p:tag name="KSO_WM_TEMPLATE_CATEGORY" val="custom"/>
  <p:tag name="KSO_WM_TEMPLATE_USER_THEME" val="1"/>
  <p:tag name="KSO_WM_UNIT_ISNUMDGMTITLE" val="0"/>
  <p:tag name="KSO_WM_UNIT_NOCLEAR" val="0"/>
  <p:tag name="KSO_WM_TEMPLATE_INDEX" val="40480246"/>
</p:tagLst>
</file>

<file path=ppt/tags/tag10.xml><?xml version="1.0" encoding="utf-8"?>
<p:tagLst xmlns:p="http://schemas.openxmlformats.org/presentationml/2006/main">
  <p:tag name="KSO_WM_UNIT_TYPE" val="f"/>
  <p:tag name="KSO_WM_UNIT_INDEX" val="1"/>
  <p:tag name="KSO_WM_UNIT_ID" val="_3*f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1.xml><?xml version="1.0" encoding="utf-8"?>
<p:tagLst xmlns:p="http://schemas.openxmlformats.org/presentationml/2006/main">
  <p:tag name="KSO_WM_UNIT_TYPE" val="f"/>
  <p:tag name="KSO_WM_UNIT_INDEX" val="2"/>
  <p:tag name="KSO_WM_UNIT_ID" val="_3*f*2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2.xml><?xml version="1.0" encoding="utf-8"?>
<p:tagLst xmlns:p="http://schemas.openxmlformats.org/presentationml/2006/main">
  <p:tag name="KSO_WM_UNIT_ID" val="_3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3.xml><?xml version="1.0" encoding="utf-8"?>
<p:tagLst xmlns:p="http://schemas.openxmlformats.org/presentationml/2006/main">
  <p:tag name="KSO_WM_UNIT_ID" val="_3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4.xml><?xml version="1.0" encoding="utf-8"?>
<p:tagLst xmlns:p="http://schemas.openxmlformats.org/presentationml/2006/main">
  <p:tag name="KSO_WM_UNIT_ID" val="_3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5.xml><?xml version="1.0" encoding="utf-8"?>
<p:tagLst xmlns:p="http://schemas.openxmlformats.org/presentationml/2006/main">
  <p:tag name="KSO_WM_UNIT_TYPE" val="a"/>
  <p:tag name="KSO_WM_UNIT_INDEX" val="1"/>
  <p:tag name="KSO_WM_UNIT_ID" val="_3*a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6.xml><?xml version="1.0" encoding="utf-8"?>
<p:tagLst xmlns:p="http://schemas.openxmlformats.org/presentationml/2006/main">
  <p:tag name="KSO_WM_UNIT_TYPE" val="f"/>
  <p:tag name="KSO_WM_UNIT_INDEX" val="1"/>
  <p:tag name="KSO_WM_UNIT_ID" val="_4*f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7.xml><?xml version="1.0" encoding="utf-8"?>
<p:tagLst xmlns:p="http://schemas.openxmlformats.org/presentationml/2006/main">
  <p:tag name="KSO_WM_UNIT_TYPE" val="f"/>
  <p:tag name="KSO_WM_UNIT_INDEX" val="2"/>
  <p:tag name="KSO_WM_UNIT_ID" val="_4*f*2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8.xml><?xml version="1.0" encoding="utf-8"?>
<p:tagLst xmlns:p="http://schemas.openxmlformats.org/presentationml/2006/main">
  <p:tag name="KSO_WM_UNIT_TYPE" val="f"/>
  <p:tag name="KSO_WM_UNIT_INDEX" val="3"/>
  <p:tag name="KSO_WM_UNIT_ID" val="_4*f*3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9.xml><?xml version="1.0" encoding="utf-8"?>
<p:tagLst xmlns:p="http://schemas.openxmlformats.org/presentationml/2006/main">
  <p:tag name="KSO_WM_UNIT_TYPE" val="f"/>
  <p:tag name="KSO_WM_UNIT_INDEX" val="4"/>
  <p:tag name="KSO_WM_UNIT_ID" val="_4*f*4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0.xml><?xml version="1.0" encoding="utf-8"?>
<p:tagLst xmlns:p="http://schemas.openxmlformats.org/presentationml/2006/main">
  <p:tag name="KSO_WM_UNIT_ID" val="_4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1.xml><?xml version="1.0" encoding="utf-8"?>
<p:tagLst xmlns:p="http://schemas.openxmlformats.org/presentationml/2006/main">
  <p:tag name="KSO_WM_UNIT_ID" val="_4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2.xml><?xml version="1.0" encoding="utf-8"?>
<p:tagLst xmlns:p="http://schemas.openxmlformats.org/presentationml/2006/main">
  <p:tag name="KSO_WM_UNIT_ID" val="_4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3.xml><?xml version="1.0" encoding="utf-8"?>
<p:tagLst xmlns:p="http://schemas.openxmlformats.org/presentationml/2006/main">
  <p:tag name="KSO_WM_UNIT_TYPE" val="a"/>
  <p:tag name="KSO_WM_UNIT_INDEX" val="1"/>
  <p:tag name="KSO_WM_UNIT_ID" val="_4*a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4.xml><?xml version="1.0" encoding="utf-8"?>
<p:tagLst xmlns:p="http://schemas.openxmlformats.org/presentationml/2006/main">
  <p:tag name="KSO_WM_UNIT_ID" val="_5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5.xml><?xml version="1.0" encoding="utf-8"?>
<p:tagLst xmlns:p="http://schemas.openxmlformats.org/presentationml/2006/main">
  <p:tag name="KSO_WM_UNIT_ID" val="_5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6.xml><?xml version="1.0" encoding="utf-8"?>
<p:tagLst xmlns:p="http://schemas.openxmlformats.org/presentationml/2006/main">
  <p:tag name="KSO_WM_UNIT_ID" val="_5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7.xml><?xml version="1.0" encoding="utf-8"?>
<p:tagLst xmlns:p="http://schemas.openxmlformats.org/presentationml/2006/main">
  <p:tag name="KSO_WM_UNIT_TYPE" val="a"/>
  <p:tag name="KSO_WM_UNIT_INDEX" val="1"/>
  <p:tag name="KSO_WM_UNIT_ID" val="_5*a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8.xml><?xml version="1.0" encoding="utf-8"?>
<p:tagLst xmlns:p="http://schemas.openxmlformats.org/presentationml/2006/main">
  <p:tag name="KSO_WM_UNIT_ID" val="_6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29.xml><?xml version="1.0" encoding="utf-8"?>
<p:tagLst xmlns:p="http://schemas.openxmlformats.org/presentationml/2006/main">
  <p:tag name="KSO_WM_UNIT_ID" val="_6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0.xml><?xml version="1.0" encoding="utf-8"?>
<p:tagLst xmlns:p="http://schemas.openxmlformats.org/presentationml/2006/main">
  <p:tag name="KSO_WM_UNIT_ID" val="_6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1.xml><?xml version="1.0" encoding="utf-8"?>
<p:tagLst xmlns:p="http://schemas.openxmlformats.org/presentationml/2006/main">
  <p:tag name="KSO_WM_UNIT_TYPE" val="f"/>
  <p:tag name="KSO_WM_UNIT_INDEX" val="1"/>
  <p:tag name="KSO_WM_UNIT_ID" val="_7*f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2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3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4.xml><?xml version="1.0" encoding="utf-8"?>
<p:tagLst xmlns:p="http://schemas.openxmlformats.org/presentationml/2006/main">
  <p:tag name="KSO_WM_UNIT_ID" val="_7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5.xml><?xml version="1.0" encoding="utf-8"?>
<p:tagLst xmlns:p="http://schemas.openxmlformats.org/presentationml/2006/main">
  <p:tag name="KSO_WM_UNIT_ID" val="_8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6.xml><?xml version="1.0" encoding="utf-8"?>
<p:tagLst xmlns:p="http://schemas.openxmlformats.org/presentationml/2006/main">
  <p:tag name="KSO_WM_UNIT_ID" val="_8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7.xml><?xml version="1.0" encoding="utf-8"?>
<p:tagLst xmlns:p="http://schemas.openxmlformats.org/presentationml/2006/main">
  <p:tag name="KSO_WM_UNIT_ID" val="_8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8.xml><?xml version="1.0" encoding="utf-8"?>
<p:tagLst xmlns:p="http://schemas.openxmlformats.org/presentationml/2006/main">
  <p:tag name="KSO_WM_UNIT_TYPE" val="f"/>
  <p:tag name="KSO_WM_UNIT_INDEX" val="1"/>
  <p:tag name="KSO_WM_UNIT_ID" val="_8*f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39.xml><?xml version="1.0" encoding="utf-8"?>
<p:tagLst xmlns:p="http://schemas.openxmlformats.org/presentationml/2006/main">
  <p:tag name="KSO_WM_UNIT_TYPE" val="a"/>
  <p:tag name="KSO_WM_UNIT_INDEX" val="1"/>
  <p:tag name="KSO_WM_UNIT_ID" val="_8*a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40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LAYOUTZORDER" val="2"/>
  <p:tag name="KSO_WM_UNIT_ID" val="_9*i*1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41.xml><?xml version="1.0" encoding="utf-8"?>
<p:tagLst xmlns:p="http://schemas.openxmlformats.org/presentationml/2006/main">
  <p:tag name="KSO_WM_UNIT_TYPE" val="f"/>
  <p:tag name="KSO_WM_BEAUTIFY_FLAG" val="#wm#"/>
  <p:tag name="KSO_WM_UNIT_INDEX" val="1"/>
  <p:tag name="KSO_WM_UNIT_SUBTYPE" val="c"/>
  <p:tag name="KSO_WM_UNIT_TEXT_TYPE" val="1"/>
  <p:tag name="KSO_WM_FIGMA_FLAG" val="#fgm#"/>
  <p:tag name="KSO_WM_UNIT_ID" val="_9*f*1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42.xml><?xml version="1.0" encoding="utf-8"?>
<p:tagLst xmlns:p="http://schemas.openxmlformats.org/presentationml/2006/main">
  <p:tag name="KSO_WM_UNIT_TYPE" val="a"/>
  <p:tag name="KSO_WM_BEAUTIFY_FLAG" val="#wm#"/>
  <p:tag name="KSO_WM_UNIT_INDEX" val="1"/>
  <p:tag name="KSO_WM_UNIT_TEXT_TYPE" val="1"/>
  <p:tag name="KSO_WM_LAYOUT_CHECK_HASH" val="95f3256b158c412f1a401b826a32e7605ab80903"/>
  <p:tag name="KSO_WM_NEWLAYOUT_ID" val="1066"/>
  <p:tag name="KSO_WM_FIGMA_FLAG" val="#fgm#"/>
  <p:tag name="KSO_WM_UNIT_ID" val="_9*a*1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43.xml><?xml version="1.0" encoding="utf-8"?>
<p:tagLst xmlns:p="http://schemas.openxmlformats.org/presentationml/2006/main">
  <p:tag name="KSO_WM_UNIT_HIGHLIGHT" val="0"/>
  <p:tag name="KSO_WM_BEAUTIFY_FLAG" val="#wm#"/>
  <p:tag name="KSO_WM_UNIT_INDEX" val="2"/>
  <p:tag name="KSO_WM_UNIT_SUBTYPE" val="b"/>
  <p:tag name="KSO_WM_UNIT_TEXT_TYPE" val="1"/>
  <p:tag name="KSO_WM_UNIT_TYPE" val="f"/>
  <p:tag name="KSO_WM_FIGMA_FLAG" val="#fgm#"/>
  <p:tag name="KSO_WM_UNIT_ID" val="_9*f*2"/>
  <p:tag name="KSO_WM_TAG_VERSION" val="3.0"/>
  <p:tag name="KSO_WM_UNIT_ISNUMDGMTITLE" val="0"/>
  <p:tag name="KSO_WM_UNIT_NOCLEAR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44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LAYOUTZORDER" val="2"/>
  <p:tag name="KSO_WM_UNIT_ID" val="_10*i*1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45.xml><?xml version="1.0" encoding="utf-8"?>
<p:tagLst xmlns:p="http://schemas.openxmlformats.org/presentationml/2006/main">
  <p:tag name="KSO_WM_UNIT_HIGHLIGHT" val="0"/>
  <p:tag name="KSO_WM_BEAUTIFY_FLAG" val="#wm#"/>
  <p:tag name="KSO_WM_UNIT_INDEX" val="1"/>
  <p:tag name="KSO_WM_UNIT_TEXT_TYPE" val="1"/>
  <p:tag name="KSO_WM_UNIT_TYPE" val="a"/>
  <p:tag name="KSO_WM_LAYOUT_CHECK_HASH" val="16e79b899afc33ca64ae5c5d7255207abaf4337b"/>
  <p:tag name="KSO_WM_NEWLAYOUT_ID" val="1072"/>
  <p:tag name="KSO_WM_FIGMA_FLAG" val="#fgm#"/>
  <p:tag name="KSO_WM_UNIT_ID" val="_10*a*1"/>
  <p:tag name="KSO_WM_TAG_VERSION" val="3.0"/>
  <p:tag name="KSO_WM_UNIT_ISNUMDGMTITLE" val="0"/>
  <p:tag name="KSO_WM_UNIT_NOCLEAR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46.xml><?xml version="1.0" encoding="utf-8"?>
<p:tagLst xmlns:p="http://schemas.openxmlformats.org/presentationml/2006/main">
  <p:tag name="KSO_WM_UNIT_HIGHLIGHT" val="0"/>
  <p:tag name="KSO_WM_BEAUTIFY_FLAG" val="#wm#"/>
  <p:tag name="KSO_WM_UNIT_INDEX" val="1"/>
  <p:tag name="KSO_WM_UNIT_TYPE" val="e"/>
  <p:tag name="KSO_WM_FIGMA_FLAG" val="#fgm#"/>
  <p:tag name="KSO_WM_UNIT_ID" val="_10*e*1"/>
  <p:tag name="KSO_WM_TAG_VERSION" val="3.0"/>
  <p:tag name="KSO_WM_UNIT_ISNUMDGMTITLE" val="0"/>
  <p:tag name="KSO_WM_UNIT_NOCLEAR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47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LAYOUTZORDER" val="2"/>
  <p:tag name="KSO_WM_UNIT_ID" val="_11*i*1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48.xml><?xml version="1.0" encoding="utf-8"?>
<p:tagLst xmlns:p="http://schemas.openxmlformats.org/presentationml/2006/main">
  <p:tag name="KSO_WM_BEAUTIFY_FLAG" val="#wm#"/>
  <p:tag name="KSO_WM_UNIT_INDEX" val="1"/>
  <p:tag name="KSO_WM_UNIT_TEXT_TYPE" val="1"/>
  <p:tag name="KSO_WM_UNIT_TYPE" val="b"/>
  <p:tag name="KSO_WM_FIGMA_FLAG" val="#fgm#"/>
  <p:tag name="KSO_WM_UNIT_ID" val="_11*b*1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49.xml><?xml version="1.0" encoding="utf-8"?>
<p:tagLst xmlns:p="http://schemas.openxmlformats.org/presentationml/2006/main">
  <p:tag name="KSO_WM_UNIT_TYPE" val="a"/>
  <p:tag name="KSO_WM_BEAUTIFY_FLAG" val="#wm#"/>
  <p:tag name="KSO_WM_UNIT_INDEX" val="1"/>
  <p:tag name="KSO_WM_UNIT_TEXT_TYPE" val="1"/>
  <p:tag name="KSO_WM_LAYOUT_CHECK_HASH" val="da20184d21bd34c9d84ce269b5c1a1b5369f3fec"/>
  <p:tag name="KSO_WM_NEWLAYOUT_ID" val="1078"/>
  <p:tag name="KSO_WM_FIGMA_FLAG" val="#fgm#"/>
  <p:tag name="KSO_WM_UNIT_ID" val="_11*a*1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50.xml><?xml version="1.0" encoding="utf-8"?>
<p:tagLst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51.xml><?xml version="1.0" encoding="utf-8"?>
<p:tagLst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52.xml><?xml version="1.0" encoding="utf-8"?>
<p:tagLst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</p:tagLst>
</file>

<file path=ppt/tags/tag53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EXT_TYPE" val="1"/>
  <p:tag name="KSO_WM_UNIT_TYPE" val="b"/>
</p:tagLst>
</file>

<file path=ppt/tags/tag54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EXT_TYPE" val="1"/>
  <p:tag name="KSO_WM_UNIT_TYPE" val="a"/>
  <p:tag name="KSO_WM_LAYOUT_CHECK_HASH" val="f1fd0cab632ec3e4f168cd76d7ca6221e22e6908"/>
  <p:tag name="KSO_WM_NEWLAYOUT_ID" val="1"/>
</p:tagLst>
</file>

<file path=ppt/tags/tag5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SUBTYPE" val="d"/>
  <p:tag name="KSO_WM_UNIT_TYPE" val="l_h_i"/>
</p:tagLst>
</file>

<file path=ppt/tags/tag56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UNIT_INDEX" val="1_1_2"/>
  <p:tag name="KSO_WM_UNIT_TYPE" val="l_h_i"/>
</p:tagLst>
</file>

<file path=ppt/tags/tag5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5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SUBTYPE" val="d"/>
  <p:tag name="KSO_WM_UNIT_TYPE" val="l_h_i"/>
</p:tagLst>
</file>

<file path=ppt/tags/tag59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UNIT_INDEX" val="1_2_2"/>
  <p:tag name="KSO_WM_UNIT_TYPE" val="l_h_i"/>
</p:tagLst>
</file>

<file path=ppt/tags/tag6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6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SUBTYPE" val="d"/>
  <p:tag name="KSO_WM_UNIT_TYPE" val="l_h_i"/>
</p:tagLst>
</file>

<file path=ppt/tags/tag62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UNIT_INDEX" val="1_3_2"/>
  <p:tag name="KSO_WM_UNIT_TYPE" val="l_h_i"/>
</p:tagLst>
</file>

<file path=ppt/tags/tag63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</p:tagLst>
</file>

<file path=ppt/tags/tag6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4_1"/>
  <p:tag name="KSO_WM_UNIT_SUBTYPE" val="d"/>
  <p:tag name="KSO_WM_UNIT_TYPE" val="l_h_i"/>
</p:tagLst>
</file>

<file path=ppt/tags/tag65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UNIT_INDEX" val="1_4_2"/>
  <p:tag name="KSO_WM_UNIT_TYPE" val="l_h_i"/>
</p:tagLst>
</file>

<file path=ppt/tags/tag6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4_1"/>
  <p:tag name="KSO_WM_UNIT_TYPE" val="l_h_a"/>
</p:tagLst>
</file>

<file path=ppt/tags/tag67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EXT_TYPE" val="1"/>
  <p:tag name="KSO_WM_UNIT_TYPE" val="b"/>
</p:tagLst>
</file>

<file path=ppt/tags/tag68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EXT_TYPE" val="1"/>
  <p:tag name="KSO_WM_UNIT_TYPE" val="a"/>
  <p:tag name="KSO_WM_LAYOUT_CHECK_HASH" val="6833501df492328cfa64c9f84d4fc467b5d1f9bf"/>
  <p:tag name="KSO_WM_NEWLAYOUT_GROUP_ID" val="layout_1-5"/>
  <p:tag name="KSO_WM_NEWLAYOUT_ID" val="slide_ba60fb0293b23fda"/>
</p:tagLst>
</file>

<file path=ppt/tags/tag6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SUBTYPE" val="d"/>
  <p:tag name="KSO_WM_UNIT_TYPE" val="l_h_i"/>
</p:tagLst>
</file>

<file path=ppt/tags/tag70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1_2"/>
  <p:tag name="KSO_WM_UNIT_TYPE" val="l_h_i"/>
</p:tagLst>
</file>

<file path=ppt/tags/tag7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7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SUBTYPE" val="d"/>
  <p:tag name="KSO_WM_UNIT_TYPE" val="l_h_i"/>
</p:tagLst>
</file>

<file path=ppt/tags/tag73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2"/>
  <p:tag name="KSO_WM_UNIT_TYPE" val="l_h_i"/>
</p:tagLst>
</file>

<file path=ppt/tags/tag7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7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SUBTYPE" val="d"/>
  <p:tag name="KSO_WM_UNIT_TYPE" val="l_h_i"/>
</p:tagLst>
</file>

<file path=ppt/tags/tag76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3_2"/>
  <p:tag name="KSO_WM_UNIT_TYPE" val="l_h_i"/>
</p:tagLst>
</file>

<file path=ppt/tags/tag7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</p:tagLst>
</file>

<file path=ppt/tags/tag7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4_1"/>
  <p:tag name="KSO_WM_UNIT_SUBTYPE" val="d"/>
  <p:tag name="KSO_WM_UNIT_TYPE" val="l_h_i"/>
</p:tagLst>
</file>

<file path=ppt/tags/tag79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4_2"/>
  <p:tag name="KSO_WM_UNIT_TYPE" val="l_h_i"/>
</p:tagLst>
</file>

<file path=ppt/tags/tag8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4_1"/>
  <p:tag name="KSO_WM_UNIT_TYPE" val="l_h_a"/>
</p:tagLst>
</file>

<file path=ppt/tags/tag8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5_1"/>
  <p:tag name="KSO_WM_UNIT_SUBTYPE" val="d"/>
  <p:tag name="KSO_WM_UNIT_TYPE" val="l_h_i"/>
</p:tagLst>
</file>

<file path=ppt/tags/tag82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5_2"/>
  <p:tag name="KSO_WM_UNIT_TYPE" val="l_h_i"/>
</p:tagLst>
</file>

<file path=ppt/tags/tag83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5_1"/>
  <p:tag name="KSO_WM_UNIT_TYPE" val="l_h_a"/>
</p:tagLst>
</file>

<file path=ppt/tags/tag8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6_1"/>
  <p:tag name="KSO_WM_UNIT_SUBTYPE" val="d"/>
  <p:tag name="KSO_WM_UNIT_TYPE" val="l_h_i"/>
</p:tagLst>
</file>

<file path=ppt/tags/tag85.xml><?xml version="1.0" encoding="utf-8"?>
<p:tagLst xmlns:p="http://schemas.openxmlformats.org/presentationml/2006/main">
  <p:tag name="KSO_WM_FIGMA_DECORATION_INDEX" val="2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6_2"/>
  <p:tag name="KSO_WM_UNIT_TYPE" val="l_h_i"/>
</p:tagLst>
</file>

<file path=ppt/tags/tag8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6_1"/>
  <p:tag name="KSO_WM_UNIT_TYPE" val="l_h_a"/>
</p:tagLst>
</file>

<file path=ppt/tags/tag87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86d24d116bde907c4453cf756ec7133d49257ca1"/>
  <p:tag name="KSO_WM_NEWLAYOUT_GROUP_ID" val="layout_10007"/>
  <p:tag name="KSO_WM_NEWLAYOUT_ID" val="slide_5279995cc71a000d"/>
</p:tagLst>
</file>

<file path=ppt/tags/tag8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8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9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</p:tagLst>
</file>

<file path=ppt/tags/tag9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4_1"/>
  <p:tag name="KSO_WM_UNIT_TYPE" val="l_h_f"/>
</p:tagLst>
</file>

<file path=ppt/tags/tag92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d300f6cc9d628cb1bbe1373c7f92ae7242b9fa86"/>
  <p:tag name="KSO_WM_NEWLAYOUT_GROUP_ID" val="layout_38"/>
  <p:tag name="KSO_WM_NEWLAYOUT_ID" val="slide_e75d5968f58836a4"/>
</p:tagLst>
</file>

<file path=ppt/tags/tag93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1_1"/>
  <p:tag name="KSO_WM_UNIT_TYPE" val="l_h_i"/>
</p:tagLst>
</file>

<file path=ppt/tags/tag9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d"/>
</p:tagLst>
</file>

<file path=ppt/tags/tag9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9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97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2_1"/>
  <p:tag name="KSO_WM_UNIT_TYPE" val="l_h_i"/>
</p:tagLst>
</file>

<file path=ppt/tags/tag9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d"/>
</p:tagLst>
</file>

<file path=ppt/tags/tag9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10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101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3_1"/>
  <p:tag name="KSO_WM_UNIT_TYPE" val="l_h_i"/>
</p:tagLst>
</file>

<file path=ppt/tags/tag10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d"/>
</p:tagLst>
</file>

<file path=ppt/tags/tag103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</p:tagLst>
</file>

<file path=ppt/tags/tag10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</p:tagLst>
</file>

<file path=ppt/tags/tag105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e1f57756ac02db8ed9f56a49656c97d41feec665"/>
  <p:tag name="KSO_WM_NEWLAYOUT_GROUP_ID" val="layout_26"/>
  <p:tag name="KSO_WM_NEWLAYOUT_ID" val="slide_bd9aded92373f452"/>
</p:tagLst>
</file>

<file path=ppt/tags/tag106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1_1"/>
  <p:tag name="KSO_WM_UNIT_TYPE" val="l_h_i"/>
</p:tagLst>
</file>

<file path=ppt/tags/tag10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d"/>
</p:tagLst>
</file>

<file path=ppt/tags/tag10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109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2_1"/>
  <p:tag name="KSO_WM_UNIT_TYPE" val="l_h_i"/>
</p:tagLst>
</file>

<file path=ppt/tags/tag11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d"/>
</p:tagLst>
</file>

<file path=ppt/tags/tag11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112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06c21aab2d842545b2860cf065dd6341521e0fe0"/>
  <p:tag name="KSO_WM_NEWLAYOUT_GROUP_ID" val="layout_51"/>
  <p:tag name="KSO_WM_NEWLAYOUT_ID" val="slide_001e6f7be132f4f4"/>
</p:tagLst>
</file>

<file path=ppt/tags/tag113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d"/>
</p:tagLst>
</file>

<file path=ppt/tags/tag11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11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11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11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118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91132af520f47560d643a9949693e2213dfbd36e"/>
  <p:tag name="KSO_WM_NEWLAYOUT_GROUP_ID" val="layout_34"/>
  <p:tag name="KSO_WM_NEWLAYOUT_ID" val="slide_4acdb5d565d7a68b"/>
</p:tagLst>
</file>

<file path=ppt/tags/tag11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d"/>
</p:tagLst>
</file>

<file path=ppt/tags/tag12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12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12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d"/>
</p:tagLst>
</file>

<file path=ppt/tags/tag123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12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12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d"/>
</p:tagLst>
</file>

<file path=ppt/tags/tag12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</p:tagLst>
</file>

<file path=ppt/tags/tag12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</p:tagLst>
</file>

<file path=ppt/tags/tag128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8b30a85050a50c122e356228459934597cc39d16"/>
  <p:tag name="KSO_WM_NEWLAYOUT_GROUP_ID" val="layout_27"/>
  <p:tag name="KSO_WM_NEWLAYOUT_ID" val="slide_bbec08b93f7bcfad"/>
</p:tagLst>
</file>

<file path=ppt/tags/tag129.xml><?xml version="1.0" encoding="utf-8"?>
<p:tagLst xmlns:p="http://schemas.openxmlformats.org/presentationml/2006/main">
  <p:tag name="KSO_WM_FIGMA_DECORATION_INDEX" val="14"/>
  <p:tag name="$PH_EXT" val="2"/>
  <p:tag name="KSO_WM_BEAUTIFY_FLAG" val="#fgm#"/>
  <p:tag name="KSO_WM_DIAGRAM_GROUP_CODE" val="1"/>
  <p:tag name="KSO_WM_FIGMA_FLAG" val="#fgm#"/>
  <p:tag name="KSO_WM_SYNC_SLIDE_TEXT" val="1"/>
  <p:tag name="KSO_WM_UNIT_INDEX" val="1_1_1"/>
  <p:tag name="KSO_WM_UNIT_TYPE" val="l_h_i"/>
</p:tagLst>
</file>

<file path=ppt/tags/tag13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2"/>
  <p:tag name="KSO_WM_UNIT_SUBTYPE" val="d"/>
  <p:tag name="KSO_WM_UNIT_TYPE" val="l_h_i"/>
</p:tagLst>
</file>

<file path=ppt/tags/tag13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13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133.xml><?xml version="1.0" encoding="utf-8"?>
<p:tagLst xmlns:p="http://schemas.openxmlformats.org/presentationml/2006/main">
  <p:tag name="KSO_WM_FIGMA_DECORATION_INDEX" val="14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1"/>
  <p:tag name="KSO_WM_UNIT_TYPE" val="l_h_i"/>
</p:tagLst>
</file>

<file path=ppt/tags/tag13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2"/>
  <p:tag name="KSO_WM_UNIT_SUBTYPE" val="d"/>
  <p:tag name="KSO_WM_UNIT_TYPE" val="l_h_i"/>
</p:tagLst>
</file>

<file path=ppt/tags/tag13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13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137.xml><?xml version="1.0" encoding="utf-8"?>
<p:tagLst xmlns:p="http://schemas.openxmlformats.org/presentationml/2006/main">
  <p:tag name="KSO_WM_FIGMA_DECORATION_INDEX" val="14"/>
  <p:tag name="$PH_EXT" val="2"/>
  <p:tag name="KSO_WM_BEAUTIFY_FLAG" val="#fgm#"/>
  <p:tag name="KSO_WM_DIAGRAM_GROUP_CODE" val="1"/>
  <p:tag name="KSO_WM_FIGMA_FLAG" val="#fgm#"/>
  <p:tag name="KSO_WM_SYNC_SLIDE_TEXT" val="1"/>
  <p:tag name="KSO_WM_UNIT_INDEX" val="1_3_1"/>
  <p:tag name="KSO_WM_UNIT_TYPE" val="l_h_i"/>
</p:tagLst>
</file>

<file path=ppt/tags/tag13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2"/>
  <p:tag name="KSO_WM_UNIT_SUBTYPE" val="d"/>
  <p:tag name="KSO_WM_UNIT_TYPE" val="l_h_i"/>
</p:tagLst>
</file>

<file path=ppt/tags/tag13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</p:tagLst>
</file>

<file path=ppt/tags/tag14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</p:tagLst>
</file>

<file path=ppt/tags/tag141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d5994697d013f815b92cad9939917ef5e167772c"/>
  <p:tag name="KSO_WM_NEWLAYOUT_GROUP_ID" val="layout_32"/>
  <p:tag name="KSO_WM_NEWLAYOUT_ID" val="slide_1ccc07a2ed62f55d"/>
</p:tagLst>
</file>

<file path=ppt/tags/tag142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1_1"/>
  <p:tag name="KSO_WM_UNIT_TYPE" val="l_h_i"/>
</p:tagLst>
</file>

<file path=ppt/tags/tag143.xml><?xml version="1.0" encoding="utf-8"?>
<p:tagLst xmlns:p="http://schemas.openxmlformats.org/presentationml/2006/main">
  <p:tag name="KSO_WM_FIGMA_DECORATION_INDEX" val="16"/>
  <p:tag name="$PH_EXT" val="2"/>
  <p:tag name="KSO_WM_BEAUTIFY_FLAG" val="#fgm#"/>
  <p:tag name="KSO_WM_DIAGRAM_GROUP_CODE" val="1"/>
  <p:tag name="KSO_WM_FIGMA_FLAG" val="#fgm#"/>
  <p:tag name="KSO_WM_SYNC_SLIDE_TEXT" val="1"/>
  <p:tag name="KSO_WM_UNIT_INDEX" val="1_1_2"/>
  <p:tag name="KSO_WM_UNIT_TYPE" val="l_h_i"/>
</p:tagLst>
</file>

<file path=ppt/tags/tag144.xml><?xml version="1.0" encoding="utf-8"?>
<p:tagLst xmlns:p="http://schemas.openxmlformats.org/presentationml/2006/main">
  <p:tag name="KSO_WM_FIGMA_DECORATION_INDEX" val="7"/>
  <p:tag name="$PH_EXT" val="1"/>
  <p:tag name="KSO_WM_BEAUTIFY_FLAG" val="#fgm#"/>
  <p:tag name="KSO_WM_DIAGRAM_GROUP_CODE" val="1"/>
  <p:tag name="KSO_WM_FIGMA_FLAG" val="#fgm#"/>
  <p:tag name="KSO_WM_UNIT_INDEX" val="1_1_1"/>
  <p:tag name="KSO_WM_UNIT_TYPE" val="l_h_x"/>
</p:tagLst>
</file>

<file path=ppt/tags/tag14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14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147.xml><?xml version="1.0" encoding="utf-8"?>
<p:tagLst xmlns:p="http://schemas.openxmlformats.org/presentationml/2006/main">
  <p:tag name="KSO_WM_FIGMA_DECORATION_INDEX" val="17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1"/>
  <p:tag name="KSO_WM_UNIT_TYPE" val="l_h_i"/>
</p:tagLst>
</file>

<file path=ppt/tags/tag148.xml><?xml version="1.0" encoding="utf-8"?>
<p:tagLst xmlns:p="http://schemas.openxmlformats.org/presentationml/2006/main">
  <p:tag name="KSO_WM_FIGMA_DECORATION_INDEX" val="1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2"/>
  <p:tag name="KSO_WM_UNIT_TYPE" val="l_h_i"/>
  <p:tag name="KSO_WM_SHAPE_BRIGHT_DATA" val="[{&quot;dk1&quot;:-60,&quot;dk2&quot;:-50,&quot;lt1&quot;:90,&quot;lt2&quot;:100},{&quot;dk1&quot;:-60,&quot;dk2&quot;:-50,&quot;lt1&quot;:90,&quot;lt2&quot;:100}]"/>
  <p:tag name="KSO_WM_SHAPE_BGTYPE" val="Light1"/>
</p:tagLst>
</file>

<file path=ppt/tags/tag149.xml><?xml version="1.0" encoding="utf-8"?>
<p:tagLst xmlns:p="http://schemas.openxmlformats.org/presentationml/2006/main">
  <p:tag name="KSO_WM_FIGMA_DECORATION_INDEX" val="2"/>
  <p:tag name="$PH_EXT" val="1"/>
  <p:tag name="KSO_WM_BEAUTIFY_FLAG" val="#fgm#"/>
  <p:tag name="KSO_WM_DIAGRAM_GROUP_CODE" val="1"/>
  <p:tag name="KSO_WM_FIGMA_FLAG" val="#fgm#"/>
  <p:tag name="KSO_WM_UNIT_INDEX" val="1_2_1"/>
  <p:tag name="KSO_WM_UNIT_TYPE" val="l_h_x"/>
</p:tagLst>
</file>

<file path=ppt/tags/tag15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15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152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3_1"/>
  <p:tag name="KSO_WM_UNIT_TYPE" val="l_h_i"/>
</p:tagLst>
</file>

<file path=ppt/tags/tag153.xml><?xml version="1.0" encoding="utf-8"?>
<p:tagLst xmlns:p="http://schemas.openxmlformats.org/presentationml/2006/main">
  <p:tag name="KSO_WM_FIGMA_DECORATION_INDEX" val="16"/>
  <p:tag name="$PH_EXT" val="2"/>
  <p:tag name="KSO_WM_BEAUTIFY_FLAG" val="#fgm#"/>
  <p:tag name="KSO_WM_DIAGRAM_GROUP_CODE" val="1"/>
  <p:tag name="KSO_WM_FIGMA_FLAG" val="#fgm#"/>
  <p:tag name="KSO_WM_SYNC_SLIDE_TEXT" val="1"/>
  <p:tag name="KSO_WM_UNIT_INDEX" val="1_3_2"/>
  <p:tag name="KSO_WM_UNIT_TYPE" val="l_h_i"/>
</p:tagLst>
</file>

<file path=ppt/tags/tag154.xml><?xml version="1.0" encoding="utf-8"?>
<p:tagLst xmlns:p="http://schemas.openxmlformats.org/presentationml/2006/main">
  <p:tag name="KSO_WM_FIGMA_DECORATION_INDEX" val="9"/>
  <p:tag name="$PH_EXT" val="1"/>
  <p:tag name="KSO_WM_BEAUTIFY_FLAG" val="#fgm#"/>
  <p:tag name="KSO_WM_DIAGRAM_GROUP_CODE" val="1"/>
  <p:tag name="KSO_WM_FIGMA_FLAG" val="#fgm#"/>
  <p:tag name="KSO_WM_UNIT_INDEX" val="1_3_1"/>
  <p:tag name="KSO_WM_UNIT_TYPE" val="l_h_x"/>
</p:tagLst>
</file>

<file path=ppt/tags/tag15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</p:tagLst>
</file>

<file path=ppt/tags/tag15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</p:tagLst>
</file>

<file path=ppt/tags/tag157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25da4224c3e7a399506d83a3eb64b6dbe800aa61"/>
  <p:tag name="KSO_WM_NEWLAYOUT_GROUP_ID" val="layout_14"/>
  <p:tag name="KSO_WM_NEWLAYOUT_ID" val="slide_fbd1737be693ef9a"/>
</p:tagLst>
</file>

<file path=ppt/tags/tag158.xml><?xml version="1.0" encoding="utf-8"?>
<p:tagLst xmlns:p="http://schemas.openxmlformats.org/presentationml/2006/main">
  <p:tag name="KSO_WM_FIGMA_DECORATION_INDEX" val="18_contentModel"/>
  <p:tag name="$PH_EXT" val="2"/>
  <p:tag name="KSO_WM_BEAUTIFY_FLAG" val="#fgm#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1"/>
  <p:tag name="KSO_WM_UNIT_TYPE" val="l_i"/>
</p:tagLst>
</file>

<file path=ppt/tags/tag159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f"/>
</p:tagLst>
</file>

<file path=ppt/tags/tag160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69bcdd3ad014212ccd7792bd7f799b59552bf71b"/>
  <p:tag name="KSO_WM_NEWLAYOUT_GROUP_ID" val="layout_39"/>
  <p:tag name="KSO_WM_NEWLAYOUT_ID" val="slide_08cd1d244d55f5c2"/>
</p:tagLst>
</file>

<file path=ppt/tags/tag161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1_1"/>
  <p:tag name="KSO_WM_UNIT_TYPE" val="l_h_i"/>
</p:tagLst>
</file>

<file path=ppt/tags/tag162.xml><?xml version="1.0" encoding="utf-8"?>
<p:tagLst xmlns:p="http://schemas.openxmlformats.org/presentationml/2006/main">
  <p:tag name="KSO_WM_FIGMA_DECORATION_INDEX" val="1"/>
  <p:tag name="$PH_EXT" val="1"/>
  <p:tag name="KSO_WM_BEAUTIFY_FLAG" val="#fgm#"/>
  <p:tag name="KSO_WM_DIAGRAM_GROUP_CODE" val="1"/>
  <p:tag name="KSO_WM_FIGMA_FLAG" val="#fgm#"/>
  <p:tag name="KSO_WM_UNIT_INDEX" val="1_1_1"/>
  <p:tag name="KSO_WM_UNIT_TYPE" val="l_h_x"/>
</p:tagLst>
</file>

<file path=ppt/tags/tag163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16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165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2_1"/>
  <p:tag name="KSO_WM_UNIT_TYPE" val="l_h_i"/>
</p:tagLst>
</file>

<file path=ppt/tags/tag166.xml><?xml version="1.0" encoding="utf-8"?>
<p:tagLst xmlns:p="http://schemas.openxmlformats.org/presentationml/2006/main">
  <p:tag name="KSO_WM_FIGMA_DECORATION_INDEX" val="2"/>
  <p:tag name="$PH_EXT" val="1"/>
  <p:tag name="KSO_WM_BEAUTIFY_FLAG" val="#fgm#"/>
  <p:tag name="KSO_WM_DIAGRAM_GROUP_CODE" val="1"/>
  <p:tag name="KSO_WM_FIGMA_FLAG" val="#fgm#"/>
  <p:tag name="KSO_WM_UNIT_INDEX" val="1_2_1"/>
  <p:tag name="KSO_WM_UNIT_TYPE" val="l_h_x"/>
</p:tagLst>
</file>

<file path=ppt/tags/tag16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16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169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lt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3_1"/>
  <p:tag name="KSO_WM_UNIT_TYPE" val="l_h_i"/>
</p:tagLst>
</file>

<file path=ppt/tags/tag170.xml><?xml version="1.0" encoding="utf-8"?>
<p:tagLst xmlns:p="http://schemas.openxmlformats.org/presentationml/2006/main">
  <p:tag name="KSO_WM_FIGMA_DECORATION_INDEX" val="3"/>
  <p:tag name="$PH_EXT" val="1"/>
  <p:tag name="KSO_WM_BEAUTIFY_FLAG" val="#fgm#"/>
  <p:tag name="KSO_WM_DIAGRAM_GROUP_CODE" val="1"/>
  <p:tag name="KSO_WM_FIGMA_FLAG" val="#fgm#"/>
  <p:tag name="KSO_WM_UNIT_INDEX" val="1_3_1"/>
  <p:tag name="KSO_WM_UNIT_TYPE" val="l_h_x"/>
</p:tagLst>
</file>

<file path=ppt/tags/tag17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</p:tagLst>
</file>

<file path=ppt/tags/tag17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</p:tagLst>
</file>

<file path=ppt/tags/tag173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55544a1d3bf641d54e3c822ca540bc44a102d872"/>
  <p:tag name="KSO_WM_NEWLAYOUT_GROUP_ID" val="layout_35"/>
  <p:tag name="KSO_WM_NEWLAYOUT_ID" val="slide_b75dec0400249caa"/>
</p:tagLst>
</file>

<file path=ppt/tags/tag17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2"/>
  <p:tag name="KSO_WM_UNIT_SUBTYPE" val="d"/>
  <p:tag name="KSO_WM_UNIT_TYPE" val="l_h_i"/>
</p:tagLst>
</file>

<file path=ppt/tags/tag17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17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17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2"/>
  <p:tag name="KSO_WM_UNIT_SUBTYPE" val="d"/>
  <p:tag name="KSO_WM_UNIT_TYPE" val="l_h_i"/>
</p:tagLst>
</file>

<file path=ppt/tags/tag17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17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180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34abb85c08f60b040ac5eee47bde813cb6b7e894"/>
  <p:tag name="KSO_WM_NEWLAYOUT_GROUP_ID" val="layout_42"/>
  <p:tag name="KSO_WM_NEWLAYOUT_ID" val="slide_ccc8a577e9a30199"/>
</p:tagLst>
</file>

<file path=ppt/tags/tag181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d"/>
</p:tagLst>
</file>

<file path=ppt/tags/tag182.xml><?xml version="1.0" encoding="utf-8"?>
<p:tagLst xmlns:p="http://schemas.openxmlformats.org/presentationml/2006/main">
  <p:tag name="KSO_WM_FIGMA_DECORATION_INDEX" val="19"/>
  <p:tag name="$PH_EXT" val="2"/>
  <p:tag name="KSO_WM_BEAUTIFY_FLAG" val="#fgm#"/>
  <p:tag name="KSO_WM_DIAGRAM_GROUP_CODE" val="1"/>
  <p:tag name="KSO_WM_FIGMA_FLAG" val="#fgm#"/>
  <p:tag name="KSO_WM_SYNC_SLIDE_TEXT" val="1"/>
  <p:tag name="KSO_WM_UNIT_INDEX" val="1_1_1"/>
  <p:tag name="KSO_WM_UNIT_TYPE" val="l_h_i"/>
</p:tagLst>
</file>

<file path=ppt/tags/tag183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184.xml><?xml version="1.0" encoding="utf-8"?>
<p:tagLst xmlns:p="http://schemas.openxmlformats.org/presentationml/2006/main">
  <p:tag name="KSO_WM_FIGMA_DECORATION_INDEX" val="19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1"/>
  <p:tag name="KSO_WM_UNIT_TYPE" val="l_h_i"/>
</p:tagLst>
</file>

<file path=ppt/tags/tag18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186.xml><?xml version="1.0" encoding="utf-8"?>
<p:tagLst xmlns:p="http://schemas.openxmlformats.org/presentationml/2006/main">
  <p:tag name="KSO_WM_FIGMA_DECORATION_INDEX" val="19"/>
  <p:tag name="$PH_EXT" val="2"/>
  <p:tag name="KSO_WM_BEAUTIFY_FLAG" val="#fgm#"/>
  <p:tag name="KSO_WM_DIAGRAM_GROUP_CODE" val="1"/>
  <p:tag name="KSO_WM_FIGMA_FLAG" val="#fgm#"/>
  <p:tag name="KSO_WM_SYNC_SLIDE_TEXT" val="1"/>
  <p:tag name="KSO_WM_UNIT_INDEX" val="1_3_1"/>
  <p:tag name="KSO_WM_UNIT_TYPE" val="l_h_i"/>
</p:tagLst>
</file>

<file path=ppt/tags/tag18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</p:tagLst>
</file>

<file path=ppt/tags/tag188.xml><?xml version="1.0" encoding="utf-8"?>
<p:tagLst xmlns:p="http://schemas.openxmlformats.org/presentationml/2006/main">
  <p:tag name="KSO_WM_UNIT_TYPE" val="i"/>
  <p:tag name="KSO_WM_UNIT_INDEX" val="1"/>
  <p:tag name="KSO_WM_BEAUTIFY_FLAG" val="#wm#"/>
  <p:tag name="KSO_WM_TAG_VERSION" val="3.0"/>
  <p:tag name="LAYOUTZORDER" val="2"/>
  <p:tag name="KSO_WM_UNIT_ID" val="_9*i*1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89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90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91.xml><?xml version="1.0" encoding="utf-8"?>
<p:tagLst xmlns:p="http://schemas.openxmlformats.org/presentationml/2006/main">
  <p:tag name="KSO_WM_UNIT_ID" val="_0**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92.xml><?xml version="1.0" encoding="utf-8"?>
<p:tagLst xmlns:p="http://schemas.openxmlformats.org/presentationml/2006/main">
  <p:tag name="KSO_WM_UNIT_TYPE" val="f"/>
  <p:tag name="KSO_WM_UNIT_INDEX" val="1"/>
  <p:tag name="KSO_WM_UNIT_ID" val="_0*f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93.xml><?xml version="1.0" encoding="utf-8"?>
<p:tagLst xmlns:p="http://schemas.openxmlformats.org/presentationml/2006/main">
  <p:tag name="KSO_WM_UNIT_TYPE" val="a"/>
  <p:tag name="KSO_WM_UNIT_INDEX" val="1"/>
  <p:tag name="KSO_WM_UNIT_ID" val="_0*a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94.xml><?xml version="1.0" encoding="utf-8"?>
<p:tagLst xmlns:p="http://schemas.openxmlformats.org/presentationml/2006/main">
  <p:tag name="KSO_WM_TEMPLATE_SUBCATEGORY" val="29"/>
  <p:tag name="KSO_WM_BEAUTIFY_FLAG" val="#wm#"/>
  <p:tag name="KSO_WM_TEMPLATE_SLIDE_ID" val="slide_d799d37ec7ee1a76"/>
  <p:tag name="KSO_WM_TEMPLATE_THUMBS_INDEX" val="1、9"/>
  <p:tag name="KSO_WM_TEMPLATE_INDEX" val="40480246"/>
  <p:tag name="KSO_WM_TEMPLATE_CATEGORY" val="custom"/>
  <p:tag name="KSO_WM_TEMPLATE_MASTER_TYPE" val="0"/>
  <p:tag name="KSO_WM_TAG_VERSION" val="3.0"/>
</p:tagLst>
</file>

<file path=ppt/tags/tag195.xml><?xml version="1.0" encoding="utf-8"?>
<p:tagLst xmlns:p="http://schemas.openxmlformats.org/presentationml/2006/main">
  <p:tag name="KSO_WM_UNIT_TYPE" val="f"/>
  <p:tag name="KSO_WM_UNIT_INDEX" val="1"/>
  <p:tag name="KSO_WM_UNIT_ID" val="_7*f*1"/>
  <p:tag name="KSO_WM_BEAUTIFY_FLAG" val="#wm#"/>
  <p:tag name="KSO_WM_TAG_VERSION" val="3.0"/>
  <p:tag name="KSO_WM_UNIT_LAYERLEVEL" val="1"/>
  <p:tag name="KSO_WM_TEMPLATE_CATEGORY" val="custom"/>
  <p:tag name="KSO_WM_TEMPLATE_USER_THEME" val="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TEMPLATE_INDEX" val="40480246"/>
</p:tagLst>
</file>

<file path=ppt/tags/tag196.xml><?xml version="1.0" encoding="utf-8"?>
<p:tagLst xmlns:p="http://schemas.openxmlformats.org/presentationml/2006/main">
  <p:tag name="KSO_WM_UNIT_TYPE" val="a"/>
  <p:tag name="KSO_WM_BEAUTIFY_FLAG" val="#wm#"/>
  <p:tag name="KSO_WM_UNIT_INDEX" val="1"/>
  <p:tag name="KSO_WM_UNIT_TEXT_TYPE" val="1"/>
  <p:tag name="KSO_WM_LAYOUT_CHECK_HASH" val="95f3256b158c412f1a401b826a32e7605ab80903"/>
  <p:tag name="KSO_WM_NEWLAYOUT_ID" val="1066"/>
  <p:tag name="KSO_WM_FIGMA_FLAG" val="#fgm#"/>
  <p:tag name="KSO_WM_UNIT_ID" val="custom40480246_1*a*1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  <p:tag name="KSO_WM_UNIT_PRESET_TEXT" val="单击此处&#10;添加文档标题"/>
</p:tagLst>
</file>

<file path=ppt/tags/tag197.xml><?xml version="1.0" encoding="utf-8"?>
<p:tagLst xmlns:p="http://schemas.openxmlformats.org/presentationml/2006/main">
  <p:tag name="KSO_WM_UNIT_HIGHLIGHT" val="0"/>
  <p:tag name="KSO_WM_BEAUTIFY_FLAG" val="#wm#"/>
  <p:tag name="KSO_WM_UNIT_INDEX" val="2"/>
  <p:tag name="KSO_WM_UNIT_SUBTYPE" val="b"/>
  <p:tag name="KSO_WM_UNIT_TEXT_TYPE" val="1"/>
  <p:tag name="KSO_WM_UNIT_TYPE" val="f"/>
  <p:tag name="KSO_WM_FIGMA_FLAG" val="#fgm#"/>
  <p:tag name="KSO_WM_UNIT_ID" val="custom40480246_1*f*2"/>
  <p:tag name="KSO_WM_TAG_VERSION" val="3.0"/>
  <p:tag name="KSO_WM_UNIT_ISNUMDGMTITLE" val="0"/>
  <p:tag name="KSO_WM_UNIT_NOCLEAR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  <p:tag name="KSO_WM_UNIT_PRESET_TEXT" val="BY WPS"/>
</p:tagLst>
</file>

<file path=ppt/tags/tag198.xml><?xml version="1.0" encoding="utf-8"?>
<p:tagLst xmlns:p="http://schemas.openxmlformats.org/presentationml/2006/main">
  <p:tag name="KSO_WM_BEAUTIFY_FLAG" val="#wm#"/>
  <p:tag name="KSO_WM_TEMPLATE_CATEGORY" val="custom"/>
  <p:tag name="KSO_WM_TEMPLATE_INDEX" val="40480246"/>
</p:tagLst>
</file>

<file path=ppt/tags/tag199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d300f6cc9d628cb1bbe1373c7f92ae7242b9fa86"/>
  <p:tag name="KSO_WM_NEWLAYOUT_GROUP_ID" val="layout_38"/>
  <p:tag name="KSO_WM_NEWLAYOUT_ID" val="slide_e75d5968f58836a4"/>
  <p:tag name="KSO_WM_UNIT_PRESET_TEXT" val="单击此处添加标题"/>
</p:tagLst>
</file>

<file path=ppt/tags/tag200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1_1"/>
  <p:tag name="KSO_WM_UNIT_TYPE" val="l_h_i"/>
  <p:tag name="KSO_WM_UNIT_PRESET_TEXT" val=" "/>
</p:tagLst>
</file>

<file path=ppt/tags/tag20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d"/>
  <p:tag name="MH_PIC_SOURCE_TYPE" val="generate_slide_ai*{&quot;id&quot;:&quot;VCG41N1216525757&quot;,&quot;product_name&quot;:&quot;wps-wpp-pc&quot;,&quot;intention_code&quot;:&quot;wps_wpp_generate_doc_pay&quot;}*auto_gallery_ai_v2.2.0_ONLINE*6235373633316139343531323835346265643033336137653063363161636166-slide-5"/>
</p:tagLst>
</file>

<file path=ppt/tags/tag20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  <p:tag name="KSO_WM_UNIT_PRESET_TEXT" val="单击此处添加项标题"/>
</p:tagLst>
</file>

<file path=ppt/tags/tag203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  <p:tag name="KSO_WM_UNIT_PRESET_TEXT" val="单击此处添加项正文"/>
</p:tagLst>
</file>

<file path=ppt/tags/tag204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2_1"/>
  <p:tag name="KSO_WM_UNIT_TYPE" val="l_h_i"/>
  <p:tag name="KSO_WM_UNIT_PRESET_TEXT" val=" "/>
</p:tagLst>
</file>

<file path=ppt/tags/tag20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d"/>
  <p:tag name="MH_PIC_SOURCE_TYPE" val="generate_slide_ai*{&quot;id&quot;:&quot;VCG41N1321097395&quot;,&quot;product_name&quot;:&quot;wps-wpp-pc&quot;,&quot;intention_code&quot;:&quot;wps_wpp_generate_doc_pay&quot;}*auto_gallery_ai_v2.2.0_ONLINE*6235373633316139343531323835346265643033336137653063363161636166-slide-5"/>
</p:tagLst>
</file>

<file path=ppt/tags/tag20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  <p:tag name="KSO_WM_UNIT_PRESET_TEXT" val="单击此处添加项标题"/>
</p:tagLst>
</file>

<file path=ppt/tags/tag20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  <p:tag name="KSO_WM_UNIT_PRESET_TEXT" val="单击此处添加项正文"/>
</p:tagLst>
</file>

<file path=ppt/tags/tag208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3_1"/>
  <p:tag name="KSO_WM_UNIT_TYPE" val="l_h_i"/>
  <p:tag name="KSO_WM_UNIT_PRESET_TEXT" val=" "/>
</p:tagLst>
</file>

<file path=ppt/tags/tag20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d"/>
  <p:tag name="MH_PIC_SOURCE_TYPE" val="generate_slide_ai*{&quot;id&quot;:&quot;VCG41N1271251933&quot;,&quot;product_name&quot;:&quot;wps-wpp-pc&quot;,&quot;intention_code&quot;:&quot;wps_wpp_generate_doc_pay&quot;}*auto_gallery_ai_v2.2.0_ONLINE*6235373633316139343531323835346265643033336137653063363161636166-slide-5"/>
</p:tagLst>
</file>

<file path=ppt/tags/tag21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  <p:tag name="KSO_WM_UNIT_PRESET_TEXT" val="单击此处添加项标题"/>
</p:tagLst>
</file>

<file path=ppt/tags/tag21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  <p:tag name="KSO_WM_UNIT_PRESET_TEXT" val="单击此处添加项正文"/>
</p:tagLst>
</file>

<file path=ppt/tags/tag212.xml><?xml version="1.0" encoding="utf-8"?>
<p:tagLst xmlns:p="http://schemas.openxmlformats.org/presentationml/2006/main">
  <p:tag name="KSO_WM_SLIDE_CONTENT_ORIENTATION" val=""/>
  <p:tag name="KSO_WM_SLIDE_HAS_MASK" val="0"/>
  <p:tag name="KSO_WM_SLIDE_ITEM_CNT" val="3"/>
  <p:tag name="KSO_WM_SLIDE_TYPE" val="text"/>
  <p:tag name="KSO_WM_TEMPLATE_SUBCATEGORY" val="29"/>
  <p:tag name="KSO_WM_BEAUTIFY_FLAG" val="#wm#"/>
  <p:tag name="KSO_WM_TEMPLATE_FIGMA_ID" val="69796635202"/>
  <p:tag name="KSO_WM_TEMPLATE_SLIDE_ID" val="slide_e75d5968f58836a4"/>
</p:tagLst>
</file>

<file path=ppt/tags/tag213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e1f57756ac02db8ed9f56a49656c97d41feec665"/>
  <p:tag name="KSO_WM_NEWLAYOUT_GROUP_ID" val="layout_26"/>
  <p:tag name="KSO_WM_NEWLAYOUT_ID" val="slide_bd9aded92373f452"/>
  <p:tag name="KSO_WM_UNIT_PRESET_TEXT" val="单击此处添加标题"/>
</p:tagLst>
</file>

<file path=ppt/tags/tag214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1_1"/>
  <p:tag name="KSO_WM_UNIT_TYPE" val="l_h_i"/>
  <p:tag name="KSO_WM_UNIT_PRESET_TEXT" val=" "/>
</p:tagLst>
</file>

<file path=ppt/tags/tag21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d"/>
  <p:tag name="MH_PIC_SOURCE_TYPE" val="generate_slide_ai*{&quot;id&quot;:&quot;http://zh-ai-group.ks3-cn-beijing-internal.ksyun.com/image_generate/image_process/production/202512/04acc7bd-f678-4919-9a34-79e20c11fef1.jpg?Expires=1796868870\u0026AWSAccessKeyId=AKLT9NSy7kh8TIS1UzNqLRY2\u0026Signature=e5QLiNhCcVm7dA8PCqwqJkxgQBU%3D&quot;,&quot;product_name&quot;:&quot;wps-wpp-pc&quot;,&quot;intention_code&quot;:&quot;wps_wpp_generate_doc_pay&quot;}*auto_qingqiu_ai_v2.2.0_ONLINE*6235373633316139343531323835346265643033336137653063363161636166-slide-7"/>
</p:tagLst>
</file>

<file path=ppt/tags/tag21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  <p:tag name="KSO_WM_UNIT_PRESET_TEXT" val="单击此处添加项正文"/>
</p:tagLst>
</file>

<file path=ppt/tags/tag217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2_1"/>
  <p:tag name="KSO_WM_UNIT_TYPE" val="l_h_i"/>
  <p:tag name="KSO_WM_UNIT_PRESET_TEXT" val=" "/>
</p:tagLst>
</file>

<file path=ppt/tags/tag21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d"/>
  <p:tag name="MH_PIC_SOURCE_TYPE" val="generate_slide_ai*{&quot;id&quot;:&quot;http://zh-ai-group.ks3-cn-beijing-internal.ksyun.com/image_generate/image_process/production/202512/f8ddf8f5-0312-4996-8091-5cd9ea64350c.jpg?Expires=1796868870\u0026AWSAccessKeyId=AKLT9NSy7kh8TIS1UzNqLRY2\u0026Signature=sOwMnH4G6GESl94O7dB5bTYxNao%3D&quot;,&quot;product_name&quot;:&quot;wps-wpp-pc&quot;,&quot;intention_code&quot;:&quot;wps_wpp_generate_doc_pay&quot;}*auto_qingqiu_ai_v2.2.0_ONLINE*6235373633316139343531323835346265643033336137653063363161636166-slide-7"/>
</p:tagLst>
</file>

<file path=ppt/tags/tag21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  <p:tag name="KSO_WM_UNIT_PRESET_TEXT" val="单击此处添加项正文"/>
</p:tagLst>
</file>

<file path=ppt/tags/tag220.xml><?xml version="1.0" encoding="utf-8"?>
<p:tagLst xmlns:p="http://schemas.openxmlformats.org/presentationml/2006/main">
  <p:tag name="KSO_WM_SLIDE_CONTENT_ORIENTATION" val=""/>
  <p:tag name="KSO_WM_SLIDE_HAS_MASK" val="0"/>
  <p:tag name="KSO_WM_SLIDE_ITEM_CNT" val="2"/>
  <p:tag name="KSO_WM_SLIDE_TYPE" val="text"/>
  <p:tag name="KSO_WM_TEMPLATE_SUBCATEGORY" val="29"/>
  <p:tag name="KSO_WM_BEAUTIFY_FLAG" val="#wm#"/>
  <p:tag name="KSO_WM_TEMPLATE_FIGMA_ID" val="69796635202"/>
  <p:tag name="KSO_WM_TEMPLATE_SLIDE_ID" val="slide_bd9aded92373f452"/>
</p:tagLst>
</file>

<file path=ppt/tags/tag221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e1f57756ac02db8ed9f56a49656c97d41feec665"/>
  <p:tag name="KSO_WM_NEWLAYOUT_GROUP_ID" val="layout_26"/>
  <p:tag name="KSO_WM_NEWLAYOUT_ID" val="slide_bd9aded92373f452"/>
</p:tagLst>
</file>

<file path=ppt/tags/tag22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223.xml><?xml version="1.0" encoding="utf-8"?>
<p:tagLst xmlns:p="http://schemas.openxmlformats.org/presentationml/2006/main">
  <p:tag name="KSO_WM_BEAUTIFY_FLAG" val="#wm#"/>
  <p:tag name="KSO_WM_UNIT_VALUE" val="1160*175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custom20231236_1*d*1"/>
  <p:tag name="KSO_WM_TEMPLATE_CATEGORY" val="custom"/>
  <p:tag name="KSO_WM_TEMPLATE_INDEX" val="20231236"/>
  <p:tag name="KSO_WM_UNIT_LAYERLEVEL" val="1"/>
  <p:tag name="KSO_WM_TAG_VERSION" val="3.0"/>
  <p:tag name="KSO_WM_UNIT_PICTURE_SUBTYPE" val="b"/>
</p:tagLst>
</file>

<file path=ppt/tags/tag224.xml><?xml version="1.0" encoding="utf-8"?>
<p:tagLst xmlns:p="http://schemas.openxmlformats.org/presentationml/2006/main">
  <p:tag name="KSO_WM_BEAUTIFY_FLAG" val="#wm#"/>
  <p:tag name="KSO_WM_TEMPLATE_CATEGORY" val="custom"/>
  <p:tag name="KSO_WM_SLIDE_CONTENT_ORIENTATION" val="left"/>
  <p:tag name="KSO_WM_SLIDE_HAS_MASK" val="0"/>
  <p:tag name="KSO_WM_SLIDE_ITEM_CNT" val="0"/>
  <p:tag name="KSO_WM_SLIDE_TYPE" val="title"/>
  <p:tag name="KSO_WM_TEMPLATE_SUBCATEGORY" val="29"/>
  <p:tag name="KSO_WM_TEMPLATE_SLIDE_ID" val="slide_d799d37ec7ee1a76"/>
  <p:tag name="KSO_WM_TEMPLATE_THUMBS_INDEX" val="1、9"/>
  <p:tag name="KSO_WM_SLIDE_INDEX" val="1"/>
  <p:tag name="KSO_WM_TEMPLATE_MASTER_TYPE" val="0"/>
  <p:tag name="KSO_WM_SLIDE_LAYOUT" val="a_f"/>
  <p:tag name="KSO_WM_SLIDE_LAYOUT_CNT" val="1_2"/>
  <p:tag name="KSO_WM_SLIDE_ID" val="custom40491637_1"/>
  <p:tag name="KSO_WM_TEMPLATE_INDEX" val="40491637"/>
</p:tagLst>
</file>

<file path=ppt/tags/tag225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91132af520f47560d643a9949693e2213dfbd36e"/>
  <p:tag name="KSO_WM_NEWLAYOUT_GROUP_ID" val="layout_34"/>
  <p:tag name="KSO_WM_NEWLAYOUT_ID" val="slide_4acdb5d565d7a68b"/>
  <p:tag name="KSO_WM_UNIT_PRESET_TEXT" val="单击此处添加标题"/>
</p:tagLst>
</file>

<file path=ppt/tags/tag22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d"/>
  <p:tag name="MH_PIC_SOURCE_TYPE" val="generate_slide_ai*{&quot;id&quot;:&quot;http://zh-ai-group.ks3-cn-beijing-internal.ksyun.com/image_generate/image_process/production/202512/a6aa2a95-a217-457b-901c-54376269788f.jpg?Expires=1796868869\u0026AWSAccessKeyId=AKLT9NSy7kh8TIS1UzNqLRY2\u0026Signature=L8zzZPAyIfTS0hOHh%2BeUWIBjKO0%3D&quot;,&quot;product_name&quot;:&quot;wps-wpp-pc&quot;,&quot;intention_code&quot;:&quot;wps_wpp_generate_doc_pay&quot;}*auto_qingqiu_ai_v2.2.0_ONLINE*6235373633316139343531323835346265643033336137653063363161636166-slide-11"/>
</p:tagLst>
</file>

<file path=ppt/tags/tag227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  <p:tag name="KSO_WM_UNIT_PRESET_TEXT" val="单击此处添加项标题"/>
</p:tagLst>
</file>

<file path=ppt/tags/tag22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  <p:tag name="KSO_WM_UNIT_PRESET_TEXT" val="单击此处添加项正文"/>
</p:tagLst>
</file>

<file path=ppt/tags/tag22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d"/>
  <p:tag name="MH_PIC_SOURCE_TYPE" val="generate_slide_ai*{&quot;id&quot;:&quot;http://zh-ai-group.ks3-cn-beijing-internal.ksyun.com/image_generate/image_process/production/202512/1c529f1a-d069-4cad-a4b6-618ccdaee13c.jpg?Expires=1796868869\u0026AWSAccessKeyId=AKLT9NSy7kh8TIS1UzNqLRY2\u0026Signature=EbWqA0K1HLLBXNWm0o3xqzCEeP4%3D&quot;,&quot;product_name&quot;:&quot;wps-wpp-pc&quot;,&quot;intention_code&quot;:&quot;wps_wpp_generate_doc_pay&quot;}*auto_qingqiu_ai_v2.2.0_ONLINE*6235373633316139343531323835346265643033336137653063363161636166-slide-11"/>
</p:tagLst>
</file>

<file path=ppt/tags/tag23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  <p:tag name="KSO_WM_UNIT_PRESET_TEXT" val="单击此处添加项标题"/>
</p:tagLst>
</file>

<file path=ppt/tags/tag23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  <p:tag name="KSO_WM_UNIT_PRESET_TEXT" val="单击此处添加项正文"/>
</p:tagLst>
</file>

<file path=ppt/tags/tag23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d"/>
  <p:tag name="MH_PIC_SOURCE_TYPE" val="generate_slide_ai*{&quot;id&quot;:&quot;http://zh-ai-group.ks3-cn-beijing-internal.ksyun.com/image_generate/image_process/production/202512/46a0ecea-87e1-4c55-adfd-59a5c58cc820.jpg?Expires=1796868871\u0026AWSAccessKeyId=AKLT9NSy7kh8TIS1UzNqLRY2\u0026Signature=cINiJnKIMhfWc65W7Hh3t0BpfhQ%3D&quot;,&quot;product_name&quot;:&quot;wps-wpp-pc&quot;,&quot;intention_code&quot;:&quot;wps_wpp_generate_doc_pay&quot;}*auto_qingqiu_ai_v2.2.0_ONLINE*6235373633316139343531323835346265643033336137653063363161636166-slide-11"/>
</p:tagLst>
</file>

<file path=ppt/tags/tag233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  <p:tag name="KSO_WM_UNIT_PRESET_TEXT" val="单击此处添加项标题"/>
</p:tagLst>
</file>

<file path=ppt/tags/tag23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  <p:tag name="KSO_WM_UNIT_PRESET_TEXT" val="单击此处添加项正文"/>
</p:tagLst>
</file>

<file path=ppt/tags/tag235.xml><?xml version="1.0" encoding="utf-8"?>
<p:tagLst xmlns:p="http://schemas.openxmlformats.org/presentationml/2006/main">
  <p:tag name="KSO_WM_SLIDE_CONTENT_ORIENTATION" val=""/>
  <p:tag name="KSO_WM_SLIDE_HAS_MASK" val="0"/>
  <p:tag name="KSO_WM_SLIDE_ITEM_CNT" val="3"/>
  <p:tag name="KSO_WM_SLIDE_TYPE" val="text"/>
  <p:tag name="KSO_WM_TEMPLATE_SUBCATEGORY" val="29"/>
  <p:tag name="KSO_WM_BEAUTIFY_FLAG" val="#wm#"/>
  <p:tag name="KSO_WM_TEMPLATE_FIGMA_ID" val="69796635202"/>
  <p:tag name="KSO_WM_TEMPLATE_SLIDE_ID" val="slide_4acdb5d565d7a68b"/>
</p:tagLst>
</file>

<file path=ppt/tags/tag23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1236_1*a*1"/>
  <p:tag name="KSO_WM_TEMPLATE_CATEGORY" val="custom"/>
  <p:tag name="KSO_WM_TEMPLATE_INDEX" val="20231236"/>
  <p:tag name="KSO_WM_UNIT_LAYERLEVEL" val="1"/>
  <p:tag name="KSO_WM_TAG_VERSION" val="3.0"/>
  <p:tag name="KSO_WM_BEAUTIFY_FLAG" val="#wm#"/>
  <p:tag name="KSO_WM_UNIT_PRESET_TEXT" val="单击此处添&#10;加标题内容"/>
  <p:tag name="KSO_WM_UNIT_TEXT_TYPE" val="1"/>
</p:tagLst>
</file>

<file path=ppt/tags/tag237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D" val="custom20231236_1*f*1"/>
  <p:tag name="KSO_WM_TEMPLATE_CATEGORY" val="custom"/>
  <p:tag name="KSO_WM_TEMPLATE_INDEX" val="20231236"/>
  <p:tag name="KSO_WM_UNIT_LAYERLEVEL" val="1"/>
  <p:tag name="KSO_WM_TAG_VERSION" val="3.0"/>
  <p:tag name="KSO_WM_BEAUTIFY_FLAG" val="#wm#"/>
  <p:tag name="KSO_WM_UNIT_SUBTYPE" val="a"/>
  <p:tag name="KSO_WM_UNIT_TYPE" val="f"/>
  <p:tag name="KSO_WM_UNIT_INDEX" val="1"/>
  <p:tag name="KSO_WM_UNIT_TEXT_TYPE" val="1"/>
  <p:tag name="KSO_WM_UNIT_PRESET_TEXT" val="单击此处添加文本具体内容，简明扼要地阐述您的观点。根据需要可酌情增减文字，以便观者准确地理解您传达的思想。单击此处添加文本具体内容，简明扼要地阐述您的观点。根据需要可酌情增减文字。&#10;&#10;单击此处添加文本具体内容，简明扼要地阐述您的观点。根据需要可酌情增减文字，以便观者准确地理解您传达的思想。单击此处添加文本具体内容，简明扼要地阐述您的观点。根据需要可酌情增减文字。"/>
  <p:tag name="KSO_WM_UNIT_TEXT_LAYER_COUNT" val="1"/>
</p:tagLst>
</file>

<file path=ppt/tags/tag238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d"/>
</p:tagLst>
</file>

<file path=ppt/tags/tag239.xml><?xml version="1.0" encoding="utf-8"?>
<p:tagLst xmlns:p="http://schemas.openxmlformats.org/presentationml/2006/main">
  <p:tag name="KSO_WM_SLIDE_ID" val="custom20231236_1"/>
  <p:tag name="KSO_WM_TEMPLATE_SUBCATEGORY" val="0"/>
  <p:tag name="KSO_WM_TEMPLATE_MASTER_TYPE" val="0"/>
  <p:tag name="KSO_WM_TEMPLATE_COLOR_TYPE" val="0"/>
  <p:tag name="KSO_WM_SLIDE_ITEM_CNT" val="0"/>
  <p:tag name="KSO_WM_SLIDE_INDEX" val="1"/>
  <p:tag name="KSO_WM_TAG_VERSION" val="3.0"/>
  <p:tag name="KSO_WM_BEAUTIFY_FLAG" val="#wm#"/>
  <p:tag name="KSO_WM_TEMPLATE_CATEGORY" val="custom"/>
  <p:tag name="KSO_WM_TEMPLATE_INDEX" val="20231236"/>
  <p:tag name="KSO_WM_SLIDE_TYPE" val="text"/>
  <p:tag name="KSO_WM_SLIDE_SUBTYPE" val="picTxt"/>
  <p:tag name="KSO_WM_SLIDE_SIZE" val="841*440"/>
  <p:tag name="KSO_WM_SLIDE_POSITION" val="58*50"/>
  <p:tag name="KSO_WM_SLIDE_LAYOUT" val="a_d_f"/>
  <p:tag name="KSO_WM_SLIDE_LAYOUT_CNT" val="1_1_1"/>
  <p:tag name="KSO_WM_SPECIAL_SOURCE" val="bdnull"/>
</p:tagLst>
</file>

<file path=ppt/tags/tag240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06c21aab2d842545b2860cf065dd6341521e0fe0"/>
  <p:tag name="KSO_WM_NEWLAYOUT_GROUP_ID" val="layout_51"/>
  <p:tag name="KSO_WM_NEWLAYOUT_ID" val="slide_001e6f7be132f4f4"/>
</p:tagLst>
</file>

<file path=ppt/tags/tag24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24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243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d"/>
</p:tagLst>
</file>

<file path=ppt/tags/tag24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245.xml><?xml version="1.0" encoding="utf-8"?>
<p:tagLst xmlns:p="http://schemas.openxmlformats.org/presentationml/2006/main">
  <p:tag name="KSO_WM_UNIT_PLACING_PICTURE_USER_VIEWPORT" val="{&quot;height&quot;:4206,&quot;width&quot;:6209}"/>
  <p:tag name="KSO_WM_BEAUTIFY_FLAG" val="#fgm#"/>
  <p:tag name="KSO_WM_DIAGRAM_GROUP_CODE" val="1"/>
  <p:tag name="KSO_WM_FIGMA_FLAG" val="#fgm#"/>
  <p:tag name="KSO_WM_UNIT_INDEX" val="1_3_1"/>
  <p:tag name="KSO_WM_UNIT_TYPE" val="l_h_d"/>
</p:tagLst>
</file>

<file path=ppt/tags/tag246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d"/>
  <p:tag name="MH_PIC_SOURCE_TYPE" val="generate_slide_ai*{&quot;id&quot;:&quot;https://sjzg-images.ks3-cn-beijing-internal.ksyun.com/tim_gen_images/doubao_gen/5365e4923de012aa9496ba0d47e55f59_0.png?Expires=1765419265\u0026AWSAccessKeyId=AKLTHzmNYxS86KQFnb2pvxtA\u0026Signature=hnrBniFWPicVcGKnQQyP5YLZUtg%3D&quot;,&quot;product_name&quot;:&quot;wps-wpp-pc&quot;,&quot;intention_code&quot;:&quot;wps_wpp_generate_doc_pay&quot;}*auto_cache_hit_ai_v2.2.0_ONLINE*6235373633316139343531323835346265643033336137653063363161636166-slide-9"/>
</p:tagLst>
</file>

<file path=ppt/tags/tag247.xml><?xml version="1.0" encoding="utf-8"?>
<p:tagLst xmlns:p="http://schemas.openxmlformats.org/presentationml/2006/main">
  <p:tag name="KSO_WM_SLIDE_CONTENT_ORIENTATION" val=""/>
  <p:tag name="KSO_WM_SLIDE_HAS_MASK" val="0"/>
  <p:tag name="KSO_WM_SLIDE_ITEM_CNT" val="2"/>
  <p:tag name="KSO_WM_SLIDE_TYPE" val="text"/>
  <p:tag name="KSO_WM_TEMPLATE_SUBCATEGORY" val="29"/>
  <p:tag name="KSO_WM_BEAUTIFY_FLAG" val="#wm#"/>
  <p:tag name="KSO_WM_TEMPLATE_FIGMA_ID" val="69796635202"/>
  <p:tag name="KSO_WM_TEMPLATE_SLIDE_ID" val="slide_001e6f7be132f4f4"/>
</p:tagLst>
</file>

<file path=ppt/tags/tag248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8b30a85050a50c122e356228459934597cc39d16"/>
  <p:tag name="KSO_WM_NEWLAYOUT_GROUP_ID" val="layout_27"/>
  <p:tag name="KSO_WM_NEWLAYOUT_ID" val="slide_bbec08b93f7bcfad"/>
  <p:tag name="KSO_WM_UNIT_PRESET_TEXT" val="单击此处添加标题"/>
</p:tagLst>
</file>

<file path=ppt/tags/tag249.xml><?xml version="1.0" encoding="utf-8"?>
<p:tagLst xmlns:p="http://schemas.openxmlformats.org/presentationml/2006/main">
  <p:tag name="KSO_WM_FIGMA_DECORATION_INDEX" val="14"/>
  <p:tag name="$PH_EXT" val="2"/>
  <p:tag name="KSO_WM_BEAUTIFY_FLAG" val="#fgm#"/>
  <p:tag name="KSO_WM_DIAGRAM_GROUP_CODE" val="1"/>
  <p:tag name="KSO_WM_FIGMA_FLAG" val="#fgm#"/>
  <p:tag name="KSO_WM_SYNC_SLIDE_TEXT" val="1"/>
  <p:tag name="KSO_WM_UNIT_INDEX" val="1_1_1"/>
  <p:tag name="KSO_WM_UNIT_TYPE" val="l_h_i"/>
  <p:tag name="KSO_WM_UNIT_PRESET_TEXT" val=" "/>
</p:tagLst>
</file>

<file path=ppt/tags/tag25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2"/>
  <p:tag name="KSO_WM_UNIT_SUBTYPE" val="d"/>
  <p:tag name="KSO_WM_UNIT_TYPE" val="l_h_i"/>
  <p:tag name="KSO_WM_UNIT_PRESET_TEXT" val="01"/>
</p:tagLst>
</file>

<file path=ppt/tags/tag25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  <p:tag name="KSO_WM_UNIT_PRESET_TEXT" val="单击此处添加项标题"/>
</p:tagLst>
</file>

<file path=ppt/tags/tag25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  <p:tag name="KSO_WM_UNIT_PRESET_TEXT" val="单击此处添加项正文"/>
</p:tagLst>
</file>

<file path=ppt/tags/tag253.xml><?xml version="1.0" encoding="utf-8"?>
<p:tagLst xmlns:p="http://schemas.openxmlformats.org/presentationml/2006/main">
  <p:tag name="KSO_WM_FIGMA_DECORATION_INDEX" val="14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1"/>
  <p:tag name="KSO_WM_UNIT_TYPE" val="l_h_i"/>
  <p:tag name="KSO_WM_UNIT_PRESET_TEXT" val=" "/>
</p:tagLst>
</file>

<file path=ppt/tags/tag254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2"/>
  <p:tag name="KSO_WM_UNIT_SUBTYPE" val="d"/>
  <p:tag name="KSO_WM_UNIT_TYPE" val="l_h_i"/>
  <p:tag name="KSO_WM_UNIT_PRESET_TEXT" val="03"/>
</p:tagLst>
</file>

<file path=ppt/tags/tag25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  <p:tag name="KSO_WM_UNIT_PRESET_TEXT" val="单击此处添加项标题"/>
</p:tagLst>
</file>

<file path=ppt/tags/tag256.xml><?xml version="1.0" encoding="utf-8"?>
<p:tagLst xmlns:p="http://schemas.openxmlformats.org/presentationml/2006/main">
  <p:tag name="KSO_WM_SLIDE_CONTENT_ORIENTATION" val=""/>
  <p:tag name="KSO_WM_SLIDE_HAS_MASK" val="0"/>
  <p:tag name="KSO_WM_SLIDE_ITEM_CNT" val="3"/>
  <p:tag name="KSO_WM_SLIDE_TYPE" val="text"/>
  <p:tag name="KSO_WM_TEMPLATE_SUBCATEGORY" val="29"/>
  <p:tag name="KSO_WM_BEAUTIFY_FLAG" val="#wm#"/>
  <p:tag name="KSO_WM_TEMPLATE_FIGMA_ID" val="69796635202"/>
  <p:tag name="KSO_WM_TEMPLATE_SLIDE_ID" val="slide_bbec08b93f7bcfad"/>
</p:tagLst>
</file>

<file path=ppt/tags/tag257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d5994697d013f815b92cad9939917ef5e167772c"/>
  <p:tag name="KSO_WM_NEWLAYOUT_GROUP_ID" val="layout_32"/>
  <p:tag name="KSO_WM_NEWLAYOUT_ID" val="slide_1ccc07a2ed62f55d"/>
  <p:tag name="KSO_WM_UNIT_PRESET_TEXT" val="单击此处添加标题"/>
</p:tagLst>
</file>

<file path=ppt/tags/tag258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1_1"/>
  <p:tag name="KSO_WM_UNIT_TYPE" val="l_h_i"/>
  <p:tag name="KSO_WM_UNIT_PRESET_TEXT" val=" "/>
</p:tagLst>
</file>

<file path=ppt/tags/tag259.xml><?xml version="1.0" encoding="utf-8"?>
<p:tagLst xmlns:p="http://schemas.openxmlformats.org/presentationml/2006/main">
  <p:tag name="KSO_WM_FIGMA_DECORATION_INDEX" val="16"/>
  <p:tag name="$PH_EXT" val="2"/>
  <p:tag name="KSO_WM_BEAUTIFY_FLAG" val="#fgm#"/>
  <p:tag name="KSO_WM_DIAGRAM_GROUP_CODE" val="1"/>
  <p:tag name="KSO_WM_FIGMA_FLAG" val="#fgm#"/>
  <p:tag name="KSO_WM_SYNC_SLIDE_TEXT" val="1"/>
  <p:tag name="KSO_WM_UNIT_INDEX" val="1_1_2"/>
  <p:tag name="KSO_WM_UNIT_TYPE" val="l_h_i"/>
  <p:tag name="KSO_WM_UNIT_PRESET_TEXT" val=" "/>
</p:tagLst>
</file>

<file path=ppt/tags/tag260.xml><?xml version="1.0" encoding="utf-8"?>
<p:tagLst xmlns:p="http://schemas.openxmlformats.org/presentationml/2006/main">
  <p:tag name="KSO_WM_FIGMA_DECORATION_INDEX" val="7"/>
  <p:tag name="$PH_EXT" val="1"/>
  <p:tag name="KSO_WM_BEAUTIFY_FLAG" val="#fgm#"/>
  <p:tag name="KSO_WM_DIAGRAM_GROUP_CODE" val="1"/>
  <p:tag name="KSO_WM_FIGMA_FLAG" val="#fgm#"/>
  <p:tag name="KSO_WM_UNIT_INDEX" val="1_1_1"/>
  <p:tag name="KSO_WM_UNIT_TYPE" val="l_h_x"/>
</p:tagLst>
</file>

<file path=ppt/tags/tag26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  <p:tag name="KSO_WM_UNIT_PRESET_TEXT" val="单击此处添加项标题"/>
</p:tagLst>
</file>

<file path=ppt/tags/tag26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  <p:tag name="KSO_WM_UNIT_PRESET_TEXT" val="单击此处添加项正文"/>
</p:tagLst>
</file>

<file path=ppt/tags/tag263.xml><?xml version="1.0" encoding="utf-8"?>
<p:tagLst xmlns:p="http://schemas.openxmlformats.org/presentationml/2006/main">
  <p:tag name="KSO_WM_FIGMA_DECORATION_INDEX" val="17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1"/>
  <p:tag name="KSO_WM_UNIT_TYPE" val="l_h_i"/>
  <p:tag name="KSO_WM_UNIT_PRESET_TEXT" val=" "/>
</p:tagLst>
</file>

<file path=ppt/tags/tag264.xml><?xml version="1.0" encoding="utf-8"?>
<p:tagLst xmlns:p="http://schemas.openxmlformats.org/presentationml/2006/main">
  <p:tag name="KSO_WM_FIGMA_DECORATION_INDEX" val="1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2"/>
  <p:tag name="KSO_WM_UNIT_TYPE" val="l_h_i"/>
  <p:tag name="KSO_WM_UNIT_PRESET_TEXT" val=" "/>
</p:tagLst>
</file>

<file path=ppt/tags/tag265.xml><?xml version="1.0" encoding="utf-8"?>
<p:tagLst xmlns:p="http://schemas.openxmlformats.org/presentationml/2006/main">
  <p:tag name="KSO_WM_FIGMA_DECORATION_INDEX" val="2"/>
  <p:tag name="$PH_EXT" val="1"/>
  <p:tag name="KSO_WM_BEAUTIFY_FLAG" val="#fgm#"/>
  <p:tag name="KSO_WM_DIAGRAM_GROUP_CODE" val="1"/>
  <p:tag name="KSO_WM_FIGMA_FLAG" val="#fgm#"/>
  <p:tag name="KSO_WM_UNIT_INDEX" val="1_2_1"/>
  <p:tag name="KSO_WM_UNIT_TYPE" val="l_h_x"/>
</p:tagLst>
</file>

<file path=ppt/tags/tag266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  <p:tag name="KSO_WM_UNIT_PRESET_TEXT" val="单击此处添加项正文"/>
</p:tagLst>
</file>

<file path=ppt/tags/tag267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3_1"/>
  <p:tag name="KSO_WM_UNIT_TYPE" val="l_h_i"/>
  <p:tag name="KSO_WM_UNIT_PRESET_TEXT" val=" "/>
</p:tagLst>
</file>

<file path=ppt/tags/tag268.xml><?xml version="1.0" encoding="utf-8"?>
<p:tagLst xmlns:p="http://schemas.openxmlformats.org/presentationml/2006/main">
  <p:tag name="KSO_WM_FIGMA_DECORATION_INDEX" val="16"/>
  <p:tag name="$PH_EXT" val="2"/>
  <p:tag name="KSO_WM_BEAUTIFY_FLAG" val="#fgm#"/>
  <p:tag name="KSO_WM_DIAGRAM_GROUP_CODE" val="1"/>
  <p:tag name="KSO_WM_FIGMA_FLAG" val="#fgm#"/>
  <p:tag name="KSO_WM_SYNC_SLIDE_TEXT" val="1"/>
  <p:tag name="KSO_WM_UNIT_INDEX" val="1_3_2"/>
  <p:tag name="KSO_WM_UNIT_TYPE" val="l_h_i"/>
  <p:tag name="KSO_WM_UNIT_PRESET_TEXT" val=" "/>
</p:tagLst>
</file>

<file path=ppt/tags/tag269.xml><?xml version="1.0" encoding="utf-8"?>
<p:tagLst xmlns:p="http://schemas.openxmlformats.org/presentationml/2006/main">
  <p:tag name="KSO_WM_FIGMA_DECORATION_INDEX" val="9"/>
  <p:tag name="$PH_EXT" val="1"/>
  <p:tag name="KSO_WM_BEAUTIFY_FLAG" val="#fgm#"/>
  <p:tag name="KSO_WM_DIAGRAM_GROUP_CODE" val="1"/>
  <p:tag name="KSO_WM_FIGMA_FLAG" val="#fgm#"/>
  <p:tag name="KSO_WM_UNIT_INDEX" val="1_3_1"/>
  <p:tag name="KSO_WM_UNIT_TYPE" val="l_h_x"/>
</p:tagLst>
</file>

<file path=ppt/tags/tag27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  <p:tag name="KSO_WM_UNIT_PRESET_TEXT" val="单击此处添加项标题"/>
</p:tagLst>
</file>

<file path=ppt/tags/tag271.xml><?xml version="1.0" encoding="utf-8"?>
<p:tagLst xmlns:p="http://schemas.openxmlformats.org/presentationml/2006/main">
  <p:tag name="KSO_WM_SLIDE_CONTENT_ORIENTATION" val=""/>
  <p:tag name="KSO_WM_SLIDE_HAS_MASK" val="0"/>
  <p:tag name="KSO_WM_SLIDE_ITEM_CNT" val="3"/>
  <p:tag name="KSO_WM_SLIDE_TYPE" val="text"/>
  <p:tag name="KSO_WM_TEMPLATE_SUBCATEGORY" val="29"/>
  <p:tag name="KSO_WM_BEAUTIFY_FLAG" val="#wm#"/>
  <p:tag name="KSO_WM_TEMPLATE_FIGMA_ID" val="69796635202"/>
  <p:tag name="KSO_WM_TEMPLATE_SLIDE_ID" val="slide_1ccc07a2ed62f55d"/>
</p:tagLst>
</file>

<file path=ppt/tags/tag272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d5994697d013f815b92cad9939917ef5e167772c"/>
  <p:tag name="KSO_WM_NEWLAYOUT_GROUP_ID" val="layout_32"/>
  <p:tag name="KSO_WM_NEWLAYOUT_ID" val="slide_1ccc07a2ed62f55d"/>
</p:tagLst>
</file>

<file path=ppt/tags/tag273.xml><?xml version="1.0" encoding="utf-8"?>
<p:tagLst xmlns:p="http://schemas.openxmlformats.org/presentationml/2006/main">
  <p:tag name="KSO_WM_FIGMA_DECORATION_INDEX" val="16"/>
  <p:tag name="$PH_EXT" val="2"/>
  <p:tag name="KSO_WM_BEAUTIFY_FLAG" val="#fgm#"/>
  <p:tag name="KSO_WM_DIAGRAM_GROUP_CODE" val="1"/>
  <p:tag name="KSO_WM_FIGMA_FLAG" val="#fgm#"/>
  <p:tag name="KSO_WM_SYNC_SLIDE_TEXT" val="1"/>
  <p:tag name="KSO_WM_UNIT_INDEX" val="1_1_2"/>
  <p:tag name="KSO_WM_UNIT_TYPE" val="l_h_i"/>
</p:tagLst>
</file>

<file path=ppt/tags/tag274.xml><?xml version="1.0" encoding="utf-8"?>
<p:tagLst xmlns:p="http://schemas.openxmlformats.org/presentationml/2006/main">
  <p:tag name="KSO_WM_FIGMA_DECORATION_INDEX" val="1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2"/>
  <p:tag name="KSO_WM_UNIT_TYPE" val="l_h_i"/>
  <p:tag name="KSO_WM_SHAPE_BRIGHT_DATA" val="[{&quot;dk1&quot;:-60,&quot;dk2&quot;:-50,&quot;lt1&quot;:90,&quot;lt2&quot;:100},{&quot;dk1&quot;:-60,&quot;dk2&quot;:-50,&quot;lt1&quot;:90,&quot;lt2&quot;:100}]"/>
  <p:tag name="KSO_WM_SHAPE_BGTYPE" val="Light1"/>
</p:tagLst>
</file>

<file path=ppt/tags/tag275.xml><?xml version="1.0" encoding="utf-8"?>
<p:tagLst xmlns:p="http://schemas.openxmlformats.org/presentationml/2006/main">
  <p:tag name="KSO_WM_FIGMA_DECORATION_INDEX" val="16"/>
  <p:tag name="$PH_EXT" val="2"/>
  <p:tag name="KSO_WM_BEAUTIFY_FLAG" val="#fgm#"/>
  <p:tag name="KSO_WM_DIAGRAM_GROUP_CODE" val="1"/>
  <p:tag name="KSO_WM_FIGMA_FLAG" val="#fgm#"/>
  <p:tag name="KSO_WM_SYNC_SLIDE_TEXT" val="1"/>
  <p:tag name="KSO_WM_UNIT_INDEX" val="1_3_2"/>
  <p:tag name="KSO_WM_UNIT_TYPE" val="l_h_i"/>
</p:tagLst>
</file>

<file path=ppt/tags/tag276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d5994697d013f815b92cad9939917ef5e167772c"/>
  <p:tag name="KSO_WM_NEWLAYOUT_GROUP_ID" val="layout_32"/>
  <p:tag name="KSO_WM_NEWLAYOUT_ID" val="slide_1ccc07a2ed62f55d"/>
</p:tagLst>
</file>

<file path=ppt/tags/tag277.xml><?xml version="1.0" encoding="utf-8"?>
<p:tagLst xmlns:p="http://schemas.openxmlformats.org/presentationml/2006/main">
  <p:tag name="KSO_WM_FIGMA_DECORATION_INDEX" val="16"/>
  <p:tag name="$PH_EXT" val="2"/>
  <p:tag name="KSO_WM_BEAUTIFY_FLAG" val="#fgm#"/>
  <p:tag name="KSO_WM_DIAGRAM_GROUP_CODE" val="1"/>
  <p:tag name="KSO_WM_FIGMA_FLAG" val="#fgm#"/>
  <p:tag name="KSO_WM_SYNC_SLIDE_TEXT" val="1"/>
  <p:tag name="KSO_WM_UNIT_INDEX" val="1_1_2"/>
  <p:tag name="KSO_WM_UNIT_TYPE" val="l_h_i"/>
</p:tagLst>
</file>

<file path=ppt/tags/tag278.xml><?xml version="1.0" encoding="utf-8"?>
<p:tagLst xmlns:p="http://schemas.openxmlformats.org/presentationml/2006/main">
  <p:tag name="KSO_WM_FIGMA_DECORATION_INDEX" val="7"/>
  <p:tag name="$PH_EXT" val="1"/>
  <p:tag name="KSO_WM_BEAUTIFY_FLAG" val="#fgm#"/>
  <p:tag name="KSO_WM_DIAGRAM_GROUP_CODE" val="1"/>
  <p:tag name="KSO_WM_FIGMA_FLAG" val="#fgm#"/>
  <p:tag name="KSO_WM_UNIT_INDEX" val="1_1_1"/>
  <p:tag name="KSO_WM_UNIT_TYPE" val="l_h_x"/>
</p:tagLst>
</file>

<file path=ppt/tags/tag27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280.xml><?xml version="1.0" encoding="utf-8"?>
<p:tagLst xmlns:p="http://schemas.openxmlformats.org/presentationml/2006/main">
  <p:tag name="KSO_WM_FIGMA_DECORATION_INDEX" val="15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2"/>
  <p:tag name="KSO_WM_UNIT_TYPE" val="l_h_i"/>
  <p:tag name="KSO_WM_SHAPE_BRIGHT_DATA" val="[{&quot;dk1&quot;:-60,&quot;dk2&quot;:-50,&quot;lt1&quot;:90,&quot;lt2&quot;:100},{&quot;dk1&quot;:-60,&quot;dk2&quot;:-50,&quot;lt1&quot;:90,&quot;lt2&quot;:100}]"/>
  <p:tag name="KSO_WM_SHAPE_BGTYPE" val="Light1"/>
</p:tagLst>
</file>

<file path=ppt/tags/tag281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f"/>
</p:tagLst>
</file>

<file path=ppt/tags/tag282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25da4224c3e7a399506d83a3eb64b6dbe800aa61"/>
  <p:tag name="KSO_WM_NEWLAYOUT_GROUP_ID" val="layout_14"/>
  <p:tag name="KSO_WM_NEWLAYOUT_ID" val="slide_fbd1737be693ef9a"/>
  <p:tag name="KSO_WM_UNIT_PRESET_TEXT" val="单击此处添加标题"/>
</p:tagLst>
</file>

<file path=ppt/tags/tag283.xml><?xml version="1.0" encoding="utf-8"?>
<p:tagLst xmlns:p="http://schemas.openxmlformats.org/presentationml/2006/main">
  <p:tag name="KSO_WM_FIGMA_DECORATION_INDEX" val="18_contentModel"/>
  <p:tag name="$PH_EXT" val="2"/>
  <p:tag name="KSO_WM_BEAUTIFY_FLAG" val="#fgm#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1"/>
  <p:tag name="KSO_WM_UNIT_TYPE" val="l_i"/>
  <p:tag name="KSO_WM_UNIT_PRESET_TEXT" val=" "/>
</p:tagLst>
</file>

<file path=ppt/tags/tag284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f"/>
  <p:tag name="KSO_WM_UNIT_PRESET_TEXT" val="单击此处添加正文"/>
</p:tagLst>
</file>

<file path=ppt/tags/tag285.xml><?xml version="1.0" encoding="utf-8"?>
<p:tagLst xmlns:p="http://schemas.openxmlformats.org/presentationml/2006/main">
  <p:tag name="KSO_WM_SLIDE_CONTENT_ORIENTATION" val=""/>
  <p:tag name="KSO_WM_SLIDE_HAS_MASK" val="0"/>
  <p:tag name="KSO_WM_SLIDE_ITEM_CNT" val="1"/>
  <p:tag name="KSO_WM_SLIDE_TYPE" val="text"/>
  <p:tag name="KSO_WM_TEMPLATE_SUBCATEGORY" val="29"/>
  <p:tag name="KSO_WM_BEAUTIFY_FLAG" val="#wm#"/>
  <p:tag name="KSO_WM_TEMPLATE_FIGMA_ID" val="69796635202"/>
  <p:tag name="KSO_WM_TEMPLATE_SLIDE_ID" val="slide_fbd1737be693ef9a"/>
</p:tagLst>
</file>

<file path=ppt/tags/tag286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69bcdd3ad014212ccd7792bd7f799b59552bf71b"/>
  <p:tag name="KSO_WM_NEWLAYOUT_GROUP_ID" val="layout_39"/>
  <p:tag name="KSO_WM_NEWLAYOUT_ID" val="slide_08cd1d244d55f5c2"/>
  <p:tag name="KSO_WM_UNIT_PRESET_TEXT" val="单击此处添加标题"/>
</p:tagLst>
</file>

<file path=ppt/tags/tag287.xml><?xml version="1.0" encoding="utf-8"?>
<p:tagLst xmlns:p="http://schemas.openxmlformats.org/presentationml/2006/main">
  <p:tag name="KSO_WM_FIGMA_DECORATION_INDEX" val="1"/>
  <p:tag name="$PH_EXT" val="1"/>
  <p:tag name="KSO_WM_BEAUTIFY_FLAG" val="#fgm#"/>
  <p:tag name="KSO_WM_DIAGRAM_GROUP_CODE" val="1"/>
  <p:tag name="KSO_WM_FIGMA_FLAG" val="#fgm#"/>
  <p:tag name="KSO_WM_UNIT_INDEX" val="1_1_1"/>
  <p:tag name="KSO_WM_UNIT_TYPE" val="l_h_x"/>
</p:tagLst>
</file>

<file path=ppt/tags/tag28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  <p:tag name="KSO_WM_UNIT_PRESET_TEXT" val="单击此处添加项标题"/>
</p:tagLst>
</file>

<file path=ppt/tags/tag289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2_1"/>
  <p:tag name="KSO_WM_UNIT_TYPE" val="l_h_i"/>
  <p:tag name="KSO_WM_UNIT_PRESET_TEXT" val=" "/>
</p:tagLst>
</file>

<file path=ppt/tags/tag290.xml><?xml version="1.0" encoding="utf-8"?>
<p:tagLst xmlns:p="http://schemas.openxmlformats.org/presentationml/2006/main">
  <p:tag name="KSO_WM_FIGMA_DECORATION_INDEX" val="2"/>
  <p:tag name="$PH_EXT" val="1"/>
  <p:tag name="KSO_WM_BEAUTIFY_FLAG" val="#fgm#"/>
  <p:tag name="KSO_WM_DIAGRAM_GROUP_CODE" val="1"/>
  <p:tag name="KSO_WM_FIGMA_FLAG" val="#fgm#"/>
  <p:tag name="KSO_WM_UNIT_INDEX" val="1_2_1"/>
  <p:tag name="KSO_WM_UNIT_TYPE" val="l_h_x"/>
</p:tagLst>
</file>

<file path=ppt/tags/tag29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  <p:tag name="KSO_WM_UNIT_PRESET_TEXT" val="单击此处添加项标题"/>
</p:tagLst>
</file>

<file path=ppt/tags/tag29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  <p:tag name="KSO_WM_UNIT_PRESET_TEXT" val="单击此处添加项正文"/>
</p:tagLst>
</file>

<file path=ppt/tags/tag293.xml><?xml version="1.0" encoding="utf-8"?>
<p:tagLst xmlns:p="http://schemas.openxmlformats.org/presentationml/2006/main">
  <p:tag name="KSO_WM_FIGMA_DECORATION_INDEX" val="18"/>
  <p:tag name="$PH_EXT" val="2"/>
  <p:tag name="KSO_WM_BEAUTIFY_FLAG" val="#fgm#"/>
  <p:tag name="KSO_WM_DIAGRAM_GROUP_CODE" val="1"/>
  <p:tag name="KSO_WM_FIGMA_FLAG" val="#fgm#"/>
  <p:tag name="KSO_WM_SHAPE_BGTYPE" val="dk2"/>
  <p:tag name="KSO_WM_SHAPE_BRIGHT_DATA" val="[{&quot;dk1&quot;:-60,&quot;dk2&quot;:-50,&quot;lt1&quot;:90,&quot;lt2&quot;:100},{&quot;dk1&quot;:-60,&quot;dk2&quot;:-50,&quot;lt1&quot;:90,&quot;lt2&quot;:100}]"/>
  <p:tag name="KSO_WM_SHAPE_UPDATE_BRIGHT" val="1"/>
  <p:tag name="KSO_WM_SYNC_SLIDE_TEXT" val="1"/>
  <p:tag name="KSO_WM_UNIT_INDEX" val="1_3_1"/>
  <p:tag name="KSO_WM_UNIT_TYPE" val="l_h_i"/>
  <p:tag name="KSO_WM_UNIT_PRESET_TEXT" val=" "/>
</p:tagLst>
</file>

<file path=ppt/tags/tag294.xml><?xml version="1.0" encoding="utf-8"?>
<p:tagLst xmlns:p="http://schemas.openxmlformats.org/presentationml/2006/main">
  <p:tag name="KSO_WM_FIGMA_DECORATION_INDEX" val="3"/>
  <p:tag name="$PH_EXT" val="1"/>
  <p:tag name="KSO_WM_BEAUTIFY_FLAG" val="#fgm#"/>
  <p:tag name="KSO_WM_DIAGRAM_GROUP_CODE" val="1"/>
  <p:tag name="KSO_WM_FIGMA_FLAG" val="#fgm#"/>
  <p:tag name="KSO_WM_UNIT_INDEX" val="1_3_1"/>
  <p:tag name="KSO_WM_UNIT_TYPE" val="l_h_x"/>
</p:tagLst>
</file>

<file path=ppt/tags/tag295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  <p:tag name="KSO_WM_UNIT_PRESET_TEXT" val="单击此处添加项标题"/>
</p:tagLst>
</file>

<file path=ppt/tags/tag296.xml><?xml version="1.0" encoding="utf-8"?>
<p:tagLst xmlns:p="http://schemas.openxmlformats.org/presentationml/2006/main">
  <p:tag name="KSO_WM_SLIDE_CONTENT_ORIENTATION" val=""/>
  <p:tag name="KSO_WM_SLIDE_HAS_MASK" val="0"/>
  <p:tag name="KSO_WM_SLIDE_ITEM_CNT" val="3"/>
  <p:tag name="KSO_WM_SLIDE_TYPE" val="text"/>
  <p:tag name="KSO_WM_TEMPLATE_SUBCATEGORY" val="29"/>
  <p:tag name="KSO_WM_BEAUTIFY_FLAG" val="#wm#"/>
  <p:tag name="KSO_WM_TEMPLATE_FIGMA_ID" val="69796635202"/>
  <p:tag name="KSO_WM_TEMPLATE_SLIDE_ID" val="slide_08cd1d244d55f5c2"/>
</p:tagLst>
</file>

<file path=ppt/tags/tag297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55544a1d3bf641d54e3c822ca540bc44a102d872"/>
  <p:tag name="KSO_WM_NEWLAYOUT_GROUP_ID" val="layout_35"/>
  <p:tag name="KSO_WM_NEWLAYOUT_ID" val="slide_b75dec0400249caa"/>
  <p:tag name="KSO_WM_UNIT_PRESET_TEXT" val="单击此处添加标题"/>
</p:tagLst>
</file>

<file path=ppt/tags/tag298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2"/>
  <p:tag name="KSO_WM_UNIT_SUBTYPE" val="d"/>
  <p:tag name="KSO_WM_UNIT_TYPE" val="l_h_i"/>
  <p:tag name="KSO_WM_UNIT_PRESET_TEXT" val="01"/>
</p:tagLst>
</file>

<file path=ppt/tags/tag299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  <p:tag name="KSO_WM_UNIT_PRESET_TEXT" val="单击此处添加项标题"/>
</p:tagLst>
</file>

<file path=ppt/tags/tag300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2"/>
  <p:tag name="KSO_WM_UNIT_SUBTYPE" val="d"/>
  <p:tag name="KSO_WM_UNIT_TYPE" val="l_h_i"/>
  <p:tag name="KSO_WM_UNIT_PRESET_TEXT" val="02"/>
</p:tagLst>
</file>

<file path=ppt/tags/tag301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  <p:tag name="KSO_WM_UNIT_PRESET_TEXT" val="单击此处添加项标题"/>
</p:tagLst>
</file>

<file path=ppt/tags/tag302.xml><?xml version="1.0" encoding="utf-8"?>
<p:tagLst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  <p:tag name="KSO_WM_UNIT_PRESET_TEXT" val="单击此处添加项正文"/>
</p:tagLst>
</file>

<file path=ppt/tags/tag303.xml><?xml version="1.0" encoding="utf-8"?>
<p:tagLst xmlns:p="http://schemas.openxmlformats.org/presentationml/2006/main">
  <p:tag name="KSO_WM_SLIDE_CONTENT_ORIENTATION" val=""/>
  <p:tag name="KSO_WM_SLIDE_HAS_MASK" val="0"/>
  <p:tag name="KSO_WM_SLIDE_ITEM_CNT" val="2"/>
  <p:tag name="KSO_WM_SLIDE_TYPE" val="text"/>
  <p:tag name="KSO_WM_TEMPLATE_SUBCATEGORY" val="29"/>
  <p:tag name="KSO_WM_BEAUTIFY_FLAG" val="#wm#"/>
  <p:tag name="KSO_WM_TEMPLATE_FIGMA_ID" val="69796635202"/>
  <p:tag name="KSO_WM_TEMPLATE_SLIDE_ID" val="slide_b75dec0400249caa"/>
</p:tagLst>
</file>

<file path=ppt/tags/tag304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55544a1d3bf641d54e3c822ca540bc44a102d872"/>
  <p:tag name="KSO_WM_NEWLAYOUT_GROUP_ID" val="layout_35"/>
  <p:tag name="KSO_WM_NEWLAYOUT_ID" val="slide_b75dec0400249caa"/>
</p:tagLst>
</file>

<file path=ppt/tags/tag305.xml><?xml version="1.0" encoding="utf-8"?>
<p:tagLst xmlns:p="http://schemas.openxmlformats.org/presentationml/2006/main">
  <p:tag name="KSO_WM_UNIT_TYPE" val="a"/>
  <p:tag name="KSO_WM_BEAUTIFY_FLAG" val="#wm#"/>
  <p:tag name="KSO_WM_UNIT_INDEX" val="1"/>
  <p:tag name="KSO_WM_UNIT_TEXT_TYPE" val="1"/>
  <p:tag name="KSO_WM_LAYOUT_CHECK_HASH" val="da20184d21bd34c9d84ce269b5c1a1b5369f3fec"/>
  <p:tag name="KSO_WM_NEWLAYOUT_ID" val="1078"/>
  <p:tag name="KSO_WM_FIGMA_FLAG" val="#fgm#"/>
  <p:tag name="KSO_WM_UNIT_ID" val="custom40480246_9*a*1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40480246"/>
  <p:tag name="KSO_WM_TEMPLATE_CATEGORY" val="custom"/>
  <p:tag name="KSO_WM_UNIT_PRESET_TEXT" val="谢谢观看"/>
</p:tagLst>
</file>

<file path=ppt/tags/tag306.xml><?xml version="1.0" encoding="utf-8"?>
<p:tagLst xmlns:p="http://schemas.openxmlformats.org/presentationml/2006/main">
  <p:tag name="KSO_WM_BEAUTIFY_FLAG" val="#wm#"/>
  <p:tag name="KSO_WM_SLIDE_CONTENT_ORIENTATION" val="left"/>
  <p:tag name="KSO_WM_SLIDE_HAS_MASK" val="0"/>
  <p:tag name="KSO_WM_SLIDE_ID" val="custom40480246_9"/>
  <p:tag name="KSO_WM_SLIDE_INDEX" val="5"/>
  <p:tag name="KSO_WM_SLIDE_ITEM_CNT" val="0"/>
  <p:tag name="KSO_WM_SLIDE_LAYOUT" val="a_b"/>
  <p:tag name="KSO_WM_SLIDE_LAYOUT_CNT" val="1_1"/>
  <p:tag name="KSO_WM_SLIDE_TYPE" val="endPage"/>
  <p:tag name="KSO_WM_TAG_VERSION" val="3.0"/>
  <p:tag name="KSO_WM_TEMPLATE_CATEGORY" val="custom"/>
  <p:tag name="KSO_WM_TEMPLATE_INDEX" val="40480246"/>
  <p:tag name="KSO_WM_TEMPLATE_MASTER_TYPE" val="0"/>
  <p:tag name="KSO_WM_TEMPLATE_SLIDE_ID" val="slide_06be46c9219ad451"/>
  <p:tag name="KSO_WM_TEMPLATE_SUBCATEGORY" val="29"/>
</p:tagLst>
</file>

<file path=ppt/tags/tag307.xml><?xml version="1.0" encoding="utf-8"?>
<p:tagLst xmlns:p="http://schemas.openxmlformats.org/presentationml/2006/main">
  <p:tag name="KSO_WM_PRESENTATION_SOURCE" val="WPPAIGeneratePPT"/>
  <p:tag name="COMMONDATA" val="eyJoZGlkIjoiYzQzNjljN2JlMWYxZmFjMjQ2ZDEzMWYyYjIzNjcyZmEifQ=="/>
  <p:tag name="RESOURCE_RECORD_KEY" val="{&quot;65&quot;:[3],&quot;71&quot;:[76235680060]}"/>
</p:tagLst>
</file>

<file path=ppt/theme/theme1.xml><?xml version="1.0" encoding="utf-8"?>
<a:theme xmlns:a="http://schemas.openxmlformats.org/drawingml/2006/main" name="小清新粉色水彩通用模板">
  <a:themeElements>
    <a:clrScheme name="嫩芽绿">
      <a:dk1>
        <a:srgbClr val="000000"/>
      </a:dk1>
      <a:lt1>
        <a:srgbClr val="FFFFFF"/>
      </a:lt1>
      <a:dk2>
        <a:srgbClr val="0B410B"/>
      </a:dk2>
      <a:lt2>
        <a:srgbClr val="EEFCEE"/>
      </a:lt2>
      <a:accent1>
        <a:srgbClr val="21C421"/>
      </a:accent1>
      <a:accent2>
        <a:srgbClr val="3CC421"/>
      </a:accent2>
      <a:accent3>
        <a:srgbClr val="73C421"/>
      </a:accent3>
      <a:accent4>
        <a:srgbClr val="73C421"/>
      </a:accent4>
      <a:accent5>
        <a:srgbClr val="91C922"/>
      </a:accent5>
      <a:accent6>
        <a:srgbClr val="B1CD23"/>
      </a:accent6>
      <a:hlink>
        <a:srgbClr val="126D12"/>
      </a:hlink>
      <a:folHlink>
        <a:srgbClr val="394739"/>
      </a:folHlink>
    </a:clrScheme>
    <a:fontScheme name="自定义 17">
      <a:majorFont>
        <a:latin typeface="Arial"/>
        <a:ea typeface="汉仪中宋简"/>
        <a:cs typeface=""/>
      </a:majorFont>
      <a:minorFont>
        <a:latin typeface="Arial"/>
        <a:ea typeface="汉仪中宋简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嫩芽绿">
      <a:dk1>
        <a:srgbClr val="000000"/>
      </a:dk1>
      <a:lt1>
        <a:srgbClr val="FFFFFF"/>
      </a:lt1>
      <a:dk2>
        <a:srgbClr val="0B410B"/>
      </a:dk2>
      <a:lt2>
        <a:srgbClr val="EEFCEE"/>
      </a:lt2>
      <a:accent1>
        <a:srgbClr val="21C421"/>
      </a:accent1>
      <a:accent2>
        <a:srgbClr val="3CC421"/>
      </a:accent2>
      <a:accent3>
        <a:srgbClr val="73C421"/>
      </a:accent3>
      <a:accent4>
        <a:srgbClr val="73C421"/>
      </a:accent4>
      <a:accent5>
        <a:srgbClr val="91C922"/>
      </a:accent5>
      <a:accent6>
        <a:srgbClr val="B1CD23"/>
      </a:accent6>
      <a:hlink>
        <a:srgbClr val="126D12"/>
      </a:hlink>
      <a:folHlink>
        <a:srgbClr val="394739"/>
      </a:folHlink>
    </a:clrScheme>
    <a:fontScheme name="Aspect">
      <a:majorFont>
        <a:latin typeface="微软雅黑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2154</Words>
  <Application>WPS 演示</Application>
  <PresentationFormat>宽屏</PresentationFormat>
  <Paragraphs>183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Arial</vt:lpstr>
      <vt:lpstr>宋体</vt:lpstr>
      <vt:lpstr>Wingdings</vt:lpstr>
      <vt:lpstr>微软雅黑</vt:lpstr>
      <vt:lpstr>Verdana</vt:lpstr>
      <vt:lpstr>汉仪中宋简</vt:lpstr>
      <vt:lpstr>Arial Unicode MS</vt:lpstr>
      <vt:lpstr>Calibri</vt:lpstr>
      <vt:lpstr>楷体_GB2312</vt:lpstr>
      <vt:lpstr>新宋体</vt:lpstr>
      <vt:lpstr>小清新粉色水彩通用模板</vt:lpstr>
      <vt:lpstr>Office 主题</vt:lpstr>
      <vt:lpstr>诺如病毒的预防</vt:lpstr>
      <vt:lpstr>一、教学目标</vt:lpstr>
      <vt:lpstr>二、教学重难点</vt:lpstr>
      <vt:lpstr>课前热身操</vt:lpstr>
      <vt:lpstr>PowerPoint 演示文稿</vt:lpstr>
      <vt:lpstr>AI趣味导入，激发兴趣（5分钟）</vt:lpstr>
      <vt:lpstr>一、概述</vt:lpstr>
      <vt:lpstr>PowerPoint 演示文稿</vt:lpstr>
      <vt:lpstr>三、传播途径 </vt:lpstr>
      <vt:lpstr>PowerPoint 演示文稿</vt:lpstr>
      <vt:lpstr>AI互动讲解，突破重点（10分钟）</vt:lpstr>
      <vt:lpstr>AI动作示范，技能练习（15分钟）：1. 核心预防方法1：七步洗手法</vt:lpstr>
      <vt:lpstr>PowerPoint 演示文稿</vt:lpstr>
      <vt:lpstr>PowerPoint 演示文稿</vt:lpstr>
      <vt:lpstr>PowerPoint 演示文稿</vt:lpstr>
      <vt:lpstr>AI动作示范，技能练习（15分钟）</vt:lpstr>
      <vt:lpstr>AI情景模拟，巩固提高（7分钟）</vt:lpstr>
      <vt:lpstr>课堂总结，AI布置作业（3分钟）</vt:lpstr>
      <vt:lpstr>诺如病毒防控  健康第一     病从口入  讲卫生  勤洗手</vt:lpstr>
      <vt:lpstr>感谢聆听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诺如病毒的预防</dc:title>
  <dc:creator/>
  <cp:lastModifiedBy>班晓玲</cp:lastModifiedBy>
  <cp:revision>1</cp:revision>
  <dcterms:created xsi:type="dcterms:W3CDTF">2025-12-10T08:20:05Z</dcterms:created>
  <dcterms:modified xsi:type="dcterms:W3CDTF">2025-12-10T08:20:05Z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2052-12.1.0.23542</vt:lpwstr>
  </property>
  <property fmtid="{D5CDD505-2E9C-101B-9397-08002B2CF9AE}" pid="3" name="ICV">
    <vt:lpwstr>B75C98F4C40948689CB49D1002CA5FAC</vt:lpwstr>
  </property>
  <property fmtid="{D5CDD505-2E9C-101B-9397-08002B2CF9AE}" pid="4" name="KSOTemplateUUID">
    <vt:lpwstr>v1.0_ai_69796625057</vt:lpwstr>
  </property>
</Properties>
</file>