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rels" ContentType="application/vnd.openxmlformats-package.relationships+xml"/>
  <Override PartName="/customXml/itemProps174.xml" ContentType="application/vnd.openxmlformats-officedocument.customXmlProperties+xml"/>
  <Override PartName="/customXml/itemProps175.xml" ContentType="application/vnd.openxmlformats-officedocument.customXmlProperties+xml"/>
  <Override PartName="/customXml/itemProps176.xml" ContentType="application/vnd.openxmlformats-officedocument.customXmlProperties+xml"/>
  <Override PartName="/customXml/itemProps177.xml" ContentType="application/vnd.openxmlformats-officedocument.customXmlProperties+xml"/>
  <Override PartName="/customXml/itemProps178.xml" ContentType="application/vnd.openxmlformats-officedocument.customXmlProperties+xml"/>
  <Override PartName="/customXml/itemProps179.xml" ContentType="application/vnd.openxmlformats-officedocument.customXmlProperties+xml"/>
  <Override PartName="/customXml/itemProps180.xml" ContentType="application/vnd.openxmlformats-officedocument.customXmlProperties+xml"/>
  <Override PartName="/customXml/itemProps181.xml" ContentType="application/vnd.openxmlformats-officedocument.customXmlProperties+xml"/>
  <Override PartName="/customXml/itemProps182.xml" ContentType="application/vnd.openxmlformats-officedocument.customXmlProperties+xml"/>
  <Override PartName="/customXml/itemProps183.xml" ContentType="application/vnd.openxmlformats-officedocument.customXmlProperties+xml"/>
  <Override PartName="/customXml/itemProps184.xml" ContentType="application/vnd.openxmlformats-officedocument.customXmlProperties+xml"/>
  <Override PartName="/customXml/itemProps185.xml" ContentType="application/vnd.openxmlformats-officedocument.customXmlProperties+xml"/>
  <Override PartName="/customXml/itemProps186.xml" ContentType="application/vnd.openxmlformats-officedocument.customXmlProperties+xml"/>
  <Override PartName="/customXml/itemProps187.xml" ContentType="application/vnd.openxmlformats-officedocument.customXmlProperties+xml"/>
  <Override PartName="/customXml/itemProps188.xml" ContentType="application/vnd.openxmlformats-officedocument.customXmlProperties+xml"/>
  <Override PartName="/customXml/itemProps189.xml" ContentType="application/vnd.openxmlformats-officedocument.customXmlProperties+xml"/>
  <Override PartName="/customXml/itemProps190.xml" ContentType="application/vnd.openxmlformats-officedocument.customXmlProperties+xml"/>
  <Override PartName="/customXml/itemProps191.xml" ContentType="application/vnd.openxmlformats-officedocument.customXmlProperties+xml"/>
  <Override PartName="/customXml/itemProps192.xml" ContentType="application/vnd.openxmlformats-officedocument.customXmlProperties+xml"/>
  <Override PartName="/customXml/itemProps193.xml" ContentType="application/vnd.openxmlformats-officedocument.customXmlProperties+xml"/>
  <Override PartName="/customXml/itemProps194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195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9" r:id="rId3"/>
    <p:sldId id="262" r:id="rId5"/>
    <p:sldId id="265" r:id="rId6"/>
    <p:sldId id="280" r:id="rId7"/>
    <p:sldId id="283" r:id="rId8"/>
    <p:sldId id="286" r:id="rId9"/>
    <p:sldId id="289" r:id="rId10"/>
    <p:sldId id="268" r:id="rId11"/>
    <p:sldId id="292" r:id="rId12"/>
    <p:sldId id="295" r:id="rId13"/>
    <p:sldId id="271" r:id="rId14"/>
    <p:sldId id="298" r:id="rId15"/>
    <p:sldId id="274" r:id="rId16"/>
    <p:sldId id="301" r:id="rId17"/>
    <p:sldId id="304" r:id="rId18"/>
    <p:sldId id="307" r:id="rId19"/>
    <p:sldId id="310" r:id="rId20"/>
    <p:sldId id="277" r:id="rId21"/>
    <p:sldId id="313" r:id="rId22"/>
    <p:sldId id="316" r:id="rId23"/>
  </p:sldIdLst>
  <p:sldSz cx="12192000" cy="6858000"/>
  <p:notesSz cx="6858000" cy="9144000"/>
  <p:custDataLst>
    <p:tags r:id="rId4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 showGuides="1">
      <p:cViewPr>
        <p:scale>
          <a:sx n="73" d="100"/>
          <a:sy n="73" d="100"/>
        </p:scale>
        <p:origin x="0" y="0"/>
      </p:cViewPr>
      <p:guideLst>
        <p:guide orient="horz" pos="2160"/>
        <p:guide pos="2840"/>
      </p:guideLst>
    </p:cSldViewPr>
  </p:slide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8" Type="http://schemas.openxmlformats.org/officeDocument/2006/relationships/tags" Target="tags/tag195.xml"/><Relationship Id="rId47" Type="http://schemas.openxmlformats.org/officeDocument/2006/relationships/customXml" Target="../customXml/item21.xml"/><Relationship Id="rId46" Type="http://schemas.openxmlformats.org/officeDocument/2006/relationships/customXml" Target="../customXml/item20.xml"/><Relationship Id="rId45" Type="http://schemas.openxmlformats.org/officeDocument/2006/relationships/customXml" Target="../customXml/item19.xml"/><Relationship Id="rId44" Type="http://schemas.openxmlformats.org/officeDocument/2006/relationships/customXml" Target="../customXml/item18.xml"/><Relationship Id="rId43" Type="http://schemas.openxmlformats.org/officeDocument/2006/relationships/customXml" Target="../customXml/item17.xml"/><Relationship Id="rId42" Type="http://schemas.openxmlformats.org/officeDocument/2006/relationships/customXml" Target="../customXml/item16.xml"/><Relationship Id="rId41" Type="http://schemas.openxmlformats.org/officeDocument/2006/relationships/customXml" Target="../customXml/item15.xml"/><Relationship Id="rId40" Type="http://schemas.openxmlformats.org/officeDocument/2006/relationships/customXml" Target="../customXml/item14.xml"/><Relationship Id="rId4" Type="http://schemas.openxmlformats.org/officeDocument/2006/relationships/notesMaster" Target="notesMasters/notesMaster1.xml"/><Relationship Id="rId39" Type="http://schemas.openxmlformats.org/officeDocument/2006/relationships/customXml" Target="../customXml/item13.xml"/><Relationship Id="rId38" Type="http://schemas.openxmlformats.org/officeDocument/2006/relationships/customXml" Target="../customXml/item12.xml"/><Relationship Id="rId37" Type="http://schemas.openxmlformats.org/officeDocument/2006/relationships/customXml" Target="../customXml/item11.xml"/><Relationship Id="rId36" Type="http://schemas.openxmlformats.org/officeDocument/2006/relationships/customXml" Target="../customXml/item10.xml"/><Relationship Id="rId35" Type="http://schemas.openxmlformats.org/officeDocument/2006/relationships/customXml" Target="../customXml/item9.xml"/><Relationship Id="rId34" Type="http://schemas.openxmlformats.org/officeDocument/2006/relationships/customXml" Target="../customXml/item8.xml"/><Relationship Id="rId33" Type="http://schemas.openxmlformats.org/officeDocument/2006/relationships/customXml" Target="../customXml/item7.xml"/><Relationship Id="rId32" Type="http://schemas.openxmlformats.org/officeDocument/2006/relationships/customXml" Target="../customXml/item6.xml"/><Relationship Id="rId31" Type="http://schemas.openxmlformats.org/officeDocument/2006/relationships/customXml" Target="../customXml/item5.xml"/><Relationship Id="rId30" Type="http://schemas.openxmlformats.org/officeDocument/2006/relationships/customXml" Target="../customXml/item4.xml"/><Relationship Id="rId3" Type="http://schemas.openxmlformats.org/officeDocument/2006/relationships/slide" Target="slides/slide1.xml"/><Relationship Id="rId29" Type="http://schemas.openxmlformats.org/officeDocument/2006/relationships/customXml" Target="../customXml/item3.xml"/><Relationship Id="rId28" Type="http://schemas.openxmlformats.org/officeDocument/2006/relationships/customXml" Target="../customXml/item2.xml"/><Relationship Id="rId27" Type="http://schemas.openxmlformats.org/officeDocument/2006/relationships/customXml" Target="../customXml/item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5C1249-CA4B-4AFB-B22B-73BAF81B4BD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CA71A1-703B-4422-B51F-31475D3553A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C902F-4EBC-46B8-909C-B7F465D81D6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C902F-4EBC-46B8-909C-B7F465D81D6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C902F-4EBC-46B8-909C-B7F465D81D6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4188F3-69D3-4061-9271-EC28C4778B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4188F3-69D3-4061-9271-EC28C4778B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4188F3-69D3-4061-9271-EC28C4778B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4188F3-69D3-4061-9271-EC28C4778B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C902F-4EBC-46B8-909C-B7F465D81D6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4188F3-69D3-4061-9271-EC28C4778B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4188F3-69D3-4061-9271-EC28C4778B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C902F-4EBC-46B8-909C-B7F465D81D6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4188F3-69D3-4061-9271-EC28C4778B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C902F-4EBC-46B8-909C-B7F465D81D6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4188F3-69D3-4061-9271-EC28C4778B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4188F3-69D3-4061-9271-EC28C4778B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4188F3-69D3-4061-9271-EC28C4778B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4188F3-69D3-4061-9271-EC28C4778B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C902F-4EBC-46B8-909C-B7F465D81D6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4188F3-69D3-4061-9271-EC28C4778B5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Generate By BIYOO ChatPPT.
HomePage：www.chat-ppt.com
AIGC 2025/12/9 17:59:19
[AI生成内容仅供参考，请注意甄别准确性]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2C902F-4EBC-46B8-909C-B7F465D81D6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F1ED4F9-5FCA-4BF2-ABF3-24704073BCBF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1B6FE61-F7CA-43D0-A6D9-AA8534C87753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51C2415-B510-4B29-BCAC-2FF5A15D66B6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92E1819C-C70E-4238-8592-68FDD852E23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940922DA-72E9-4846-864D-57045FA55B1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6249B224-8410-4BE4-8239-AA608E99CA0B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CE30154B-C244-4E77-9BBB-625BB969DED8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2D46E9C8-4FE7-4CEA-BF25-933159AB0658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174D21EC-7843-417F-AD11-F4F98E2BD5AF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DA4010C2-AD06-4957-83D0-0C87D23B736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20591C6-4ADD-4BB2-8505-9CE320752B88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image" Target="../media/image1.jpeg"/><Relationship Id="rId13" Type="http://schemas.openxmlformats.org/officeDocument/2006/relationships/notesSlide" Target="../notesSlides/notesSlide1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8.xml"/><Relationship Id="rId8" Type="http://schemas.openxmlformats.org/officeDocument/2006/relationships/tags" Target="../tags/tag17.xml"/><Relationship Id="rId7" Type="http://schemas.openxmlformats.org/officeDocument/2006/relationships/tags" Target="../tags/tag16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9" Type="http://schemas.openxmlformats.org/officeDocument/2006/relationships/notesSlide" Target="../notesSlides/notesSlide2.xml"/><Relationship Id="rId28" Type="http://schemas.openxmlformats.org/officeDocument/2006/relationships/slideLayout" Target="../slideLayouts/slideLayout7.xml"/><Relationship Id="rId27" Type="http://schemas.openxmlformats.org/officeDocument/2006/relationships/tags" Target="../tags/tag36.xml"/><Relationship Id="rId26" Type="http://schemas.openxmlformats.org/officeDocument/2006/relationships/tags" Target="../tags/tag35.xml"/><Relationship Id="rId25" Type="http://schemas.openxmlformats.org/officeDocument/2006/relationships/tags" Target="../tags/tag34.xml"/><Relationship Id="rId24" Type="http://schemas.openxmlformats.org/officeDocument/2006/relationships/tags" Target="../tags/tag33.xml"/><Relationship Id="rId23" Type="http://schemas.openxmlformats.org/officeDocument/2006/relationships/tags" Target="../tags/tag32.xml"/><Relationship Id="rId22" Type="http://schemas.openxmlformats.org/officeDocument/2006/relationships/tags" Target="../tags/tag31.xml"/><Relationship Id="rId21" Type="http://schemas.openxmlformats.org/officeDocument/2006/relationships/tags" Target="../tags/tag30.xml"/><Relationship Id="rId20" Type="http://schemas.openxmlformats.org/officeDocument/2006/relationships/tags" Target="../tags/tag29.xml"/><Relationship Id="rId2" Type="http://schemas.openxmlformats.org/officeDocument/2006/relationships/image" Target="../media/image1.jpeg"/><Relationship Id="rId19" Type="http://schemas.openxmlformats.org/officeDocument/2006/relationships/tags" Target="../tags/tag28.xml"/><Relationship Id="rId18" Type="http://schemas.openxmlformats.org/officeDocument/2006/relationships/tags" Target="../tags/tag27.xml"/><Relationship Id="rId17" Type="http://schemas.openxmlformats.org/officeDocument/2006/relationships/tags" Target="../tags/tag26.xml"/><Relationship Id="rId16" Type="http://schemas.openxmlformats.org/officeDocument/2006/relationships/tags" Target="../tags/tag25.xml"/><Relationship Id="rId15" Type="http://schemas.openxmlformats.org/officeDocument/2006/relationships/tags" Target="../tags/tag24.xml"/><Relationship Id="rId14" Type="http://schemas.openxmlformats.org/officeDocument/2006/relationships/tags" Target="../tags/tag23.xml"/><Relationship Id="rId13" Type="http://schemas.openxmlformats.org/officeDocument/2006/relationships/tags" Target="../tags/tag22.xml"/><Relationship Id="rId12" Type="http://schemas.openxmlformats.org/officeDocument/2006/relationships/tags" Target="../tags/tag21.xml"/><Relationship Id="rId11" Type="http://schemas.openxmlformats.org/officeDocument/2006/relationships/tags" Target="../tags/tag20.xml"/><Relationship Id="rId10" Type="http://schemas.openxmlformats.org/officeDocument/2006/relationships/tags" Target="../tags/tag19.xml"/><Relationship Id="rId1" Type="http://schemas.openxmlformats.org/officeDocument/2006/relationships/tags" Target="../tags/tag11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image" Target="../media/image1.jpeg"/><Relationship Id="rId1" Type="http://schemas.openxmlformats.org/officeDocument/2006/relationships/tags" Target="../tags/tag37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49.xml"/><Relationship Id="rId8" Type="http://schemas.openxmlformats.org/officeDocument/2006/relationships/tags" Target="../tags/tag48.xml"/><Relationship Id="rId7" Type="http://schemas.openxmlformats.org/officeDocument/2006/relationships/tags" Target="../tags/tag47.xml"/><Relationship Id="rId6" Type="http://schemas.openxmlformats.org/officeDocument/2006/relationships/tags" Target="../tags/tag46.xml"/><Relationship Id="rId5" Type="http://schemas.openxmlformats.org/officeDocument/2006/relationships/image" Target="../media/image3.jpeg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image" Target="../media/image2.jpeg"/><Relationship Id="rId11" Type="http://schemas.openxmlformats.org/officeDocument/2006/relationships/notesSlide" Target="../notesSlides/notesSlide4.xml"/><Relationship Id="rId10" Type="http://schemas.openxmlformats.org/officeDocument/2006/relationships/slideLayout" Target="../slideLayouts/slideLayout7.xml"/><Relationship Id="rId1" Type="http://schemas.openxmlformats.org/officeDocument/2006/relationships/tags" Target="../tags/tag43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55.xml"/><Relationship Id="rId8" Type="http://schemas.openxmlformats.org/officeDocument/2006/relationships/tags" Target="../tags/tag54.xml"/><Relationship Id="rId7" Type="http://schemas.openxmlformats.org/officeDocument/2006/relationships/tags" Target="../tags/tag53.xml"/><Relationship Id="rId6" Type="http://schemas.openxmlformats.org/officeDocument/2006/relationships/image" Target="../media/image6.jpeg"/><Relationship Id="rId5" Type="http://schemas.openxmlformats.org/officeDocument/2006/relationships/tags" Target="../tags/tag52.xml"/><Relationship Id="rId4" Type="http://schemas.openxmlformats.org/officeDocument/2006/relationships/image" Target="../media/image5.jpeg"/><Relationship Id="rId3" Type="http://schemas.openxmlformats.org/officeDocument/2006/relationships/tags" Target="../tags/tag51.xml"/><Relationship Id="rId22" Type="http://schemas.openxmlformats.org/officeDocument/2006/relationships/notesSlide" Target="../notesSlides/notesSlide5.xml"/><Relationship Id="rId21" Type="http://schemas.openxmlformats.org/officeDocument/2006/relationships/slideLayout" Target="../slideLayouts/slideLayout7.xml"/><Relationship Id="rId20" Type="http://schemas.openxmlformats.org/officeDocument/2006/relationships/tags" Target="../tags/tag66.xml"/><Relationship Id="rId2" Type="http://schemas.openxmlformats.org/officeDocument/2006/relationships/image" Target="../media/image4.jpeg"/><Relationship Id="rId19" Type="http://schemas.openxmlformats.org/officeDocument/2006/relationships/tags" Target="../tags/tag65.xml"/><Relationship Id="rId18" Type="http://schemas.openxmlformats.org/officeDocument/2006/relationships/tags" Target="../tags/tag64.xml"/><Relationship Id="rId17" Type="http://schemas.openxmlformats.org/officeDocument/2006/relationships/tags" Target="../tags/tag63.xml"/><Relationship Id="rId16" Type="http://schemas.openxmlformats.org/officeDocument/2006/relationships/tags" Target="../tags/tag62.xml"/><Relationship Id="rId15" Type="http://schemas.openxmlformats.org/officeDocument/2006/relationships/tags" Target="../tags/tag61.xml"/><Relationship Id="rId14" Type="http://schemas.openxmlformats.org/officeDocument/2006/relationships/tags" Target="../tags/tag60.xml"/><Relationship Id="rId13" Type="http://schemas.openxmlformats.org/officeDocument/2006/relationships/tags" Target="../tags/tag59.xml"/><Relationship Id="rId12" Type="http://schemas.openxmlformats.org/officeDocument/2006/relationships/tags" Target="../tags/tag58.xml"/><Relationship Id="rId11" Type="http://schemas.openxmlformats.org/officeDocument/2006/relationships/tags" Target="../tags/tag57.xml"/><Relationship Id="rId10" Type="http://schemas.openxmlformats.org/officeDocument/2006/relationships/tags" Target="../tags/tag56.xml"/><Relationship Id="rId1" Type="http://schemas.openxmlformats.org/officeDocument/2006/relationships/tags" Target="../tags/tag50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72.xml"/><Relationship Id="rId8" Type="http://schemas.openxmlformats.org/officeDocument/2006/relationships/tags" Target="../tags/tag71.xml"/><Relationship Id="rId7" Type="http://schemas.openxmlformats.org/officeDocument/2006/relationships/tags" Target="../tags/tag70.xml"/><Relationship Id="rId6" Type="http://schemas.openxmlformats.org/officeDocument/2006/relationships/image" Target="../media/image9.jpeg"/><Relationship Id="rId5" Type="http://schemas.openxmlformats.org/officeDocument/2006/relationships/tags" Target="../tags/tag69.xml"/><Relationship Id="rId4" Type="http://schemas.openxmlformats.org/officeDocument/2006/relationships/image" Target="../media/image8.jpeg"/><Relationship Id="rId3" Type="http://schemas.openxmlformats.org/officeDocument/2006/relationships/tags" Target="../tags/tag68.xml"/><Relationship Id="rId2" Type="http://schemas.openxmlformats.org/officeDocument/2006/relationships/image" Target="../media/image7.jpeg"/><Relationship Id="rId12" Type="http://schemas.openxmlformats.org/officeDocument/2006/relationships/notesSlide" Target="../notesSlides/notesSlide6.x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73.xml"/><Relationship Id="rId1" Type="http://schemas.openxmlformats.org/officeDocument/2006/relationships/tags" Target="../tags/tag67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80.xml"/><Relationship Id="rId8" Type="http://schemas.openxmlformats.org/officeDocument/2006/relationships/tags" Target="../tags/tag79.xml"/><Relationship Id="rId7" Type="http://schemas.openxmlformats.org/officeDocument/2006/relationships/tags" Target="../tags/tag78.xml"/><Relationship Id="rId6" Type="http://schemas.openxmlformats.org/officeDocument/2006/relationships/image" Target="../media/image11.jpeg"/><Relationship Id="rId5" Type="http://schemas.openxmlformats.org/officeDocument/2006/relationships/tags" Target="../tags/tag77.xml"/><Relationship Id="rId4" Type="http://schemas.openxmlformats.org/officeDocument/2006/relationships/image" Target="../media/image10.jpeg"/><Relationship Id="rId3" Type="http://schemas.openxmlformats.org/officeDocument/2006/relationships/tags" Target="../tags/tag76.xml"/><Relationship Id="rId2" Type="http://schemas.openxmlformats.org/officeDocument/2006/relationships/tags" Target="../tags/tag75.xml"/><Relationship Id="rId12" Type="http://schemas.openxmlformats.org/officeDocument/2006/relationships/notesSlide" Target="../notesSlides/notesSlide7.x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81.xml"/><Relationship Id="rId1" Type="http://schemas.openxmlformats.org/officeDocument/2006/relationships/tags" Target="../tags/tag74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8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87.xml"/><Relationship Id="rId6" Type="http://schemas.openxmlformats.org/officeDocument/2006/relationships/tags" Target="../tags/tag86.xml"/><Relationship Id="rId5" Type="http://schemas.openxmlformats.org/officeDocument/2006/relationships/tags" Target="../tags/tag85.xml"/><Relationship Id="rId4" Type="http://schemas.openxmlformats.org/officeDocument/2006/relationships/tags" Target="../tags/tag84.xml"/><Relationship Id="rId3" Type="http://schemas.openxmlformats.org/officeDocument/2006/relationships/tags" Target="../tags/tag83.xml"/><Relationship Id="rId2" Type="http://schemas.openxmlformats.org/officeDocument/2006/relationships/image" Target="../media/image1.jpeg"/><Relationship Id="rId1" Type="http://schemas.openxmlformats.org/officeDocument/2006/relationships/tags" Target="../tags/tag8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7" Type="http://schemas.openxmlformats.org/officeDocument/2006/relationships/slideLayout" Target="../slideLayouts/slideLayout7.xml"/><Relationship Id="rId6" Type="http://schemas.openxmlformats.org/officeDocument/2006/relationships/tags" Target="../tags/tag92.xml"/><Relationship Id="rId5" Type="http://schemas.openxmlformats.org/officeDocument/2006/relationships/image" Target="../media/image12.jpeg"/><Relationship Id="rId4" Type="http://schemas.openxmlformats.org/officeDocument/2006/relationships/tags" Target="../tags/tag91.xml"/><Relationship Id="rId3" Type="http://schemas.openxmlformats.org/officeDocument/2006/relationships/tags" Target="../tags/tag90.xml"/><Relationship Id="rId2" Type="http://schemas.openxmlformats.org/officeDocument/2006/relationships/tags" Target="../tags/tag89.xml"/><Relationship Id="rId1" Type="http://schemas.openxmlformats.org/officeDocument/2006/relationships/tags" Target="../tags/tag8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0.xml"/><Relationship Id="rId7" Type="http://schemas.openxmlformats.org/officeDocument/2006/relationships/slideLayout" Target="../slideLayouts/slideLayout7.xml"/><Relationship Id="rId6" Type="http://schemas.openxmlformats.org/officeDocument/2006/relationships/tags" Target="../tags/tag97.xml"/><Relationship Id="rId5" Type="http://schemas.openxmlformats.org/officeDocument/2006/relationships/tags" Target="../tags/tag96.xml"/><Relationship Id="rId4" Type="http://schemas.openxmlformats.org/officeDocument/2006/relationships/tags" Target="../tags/tag95.xml"/><Relationship Id="rId3" Type="http://schemas.openxmlformats.org/officeDocument/2006/relationships/tags" Target="../tags/tag94.xml"/><Relationship Id="rId2" Type="http://schemas.openxmlformats.org/officeDocument/2006/relationships/image" Target="../media/image13.jpeg"/><Relationship Id="rId1" Type="http://schemas.openxmlformats.org/officeDocument/2006/relationships/tags" Target="../tags/tag93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1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103.xml"/><Relationship Id="rId6" Type="http://schemas.openxmlformats.org/officeDocument/2006/relationships/tags" Target="../tags/tag102.xml"/><Relationship Id="rId5" Type="http://schemas.openxmlformats.org/officeDocument/2006/relationships/tags" Target="../tags/tag101.xml"/><Relationship Id="rId4" Type="http://schemas.openxmlformats.org/officeDocument/2006/relationships/tags" Target="../tags/tag100.xml"/><Relationship Id="rId3" Type="http://schemas.openxmlformats.org/officeDocument/2006/relationships/tags" Target="../tags/tag99.xml"/><Relationship Id="rId2" Type="http://schemas.openxmlformats.org/officeDocument/2006/relationships/image" Target="../media/image1.jpeg"/><Relationship Id="rId1" Type="http://schemas.openxmlformats.org/officeDocument/2006/relationships/tags" Target="../tags/tag98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110.xml"/><Relationship Id="rId8" Type="http://schemas.openxmlformats.org/officeDocument/2006/relationships/tags" Target="../tags/tag109.xml"/><Relationship Id="rId7" Type="http://schemas.openxmlformats.org/officeDocument/2006/relationships/tags" Target="../tags/tag108.xml"/><Relationship Id="rId6" Type="http://schemas.openxmlformats.org/officeDocument/2006/relationships/image" Target="../media/image15.jpeg"/><Relationship Id="rId5" Type="http://schemas.openxmlformats.org/officeDocument/2006/relationships/tags" Target="../tags/tag107.xml"/><Relationship Id="rId4" Type="http://schemas.openxmlformats.org/officeDocument/2006/relationships/image" Target="../media/image14.jpeg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1" Type="http://schemas.openxmlformats.org/officeDocument/2006/relationships/notesSlide" Target="../notesSlides/notesSlide12.xml"/><Relationship Id="rId10" Type="http://schemas.openxmlformats.org/officeDocument/2006/relationships/slideLayout" Target="../slideLayouts/slideLayout7.xml"/><Relationship Id="rId1" Type="http://schemas.openxmlformats.org/officeDocument/2006/relationships/tags" Target="../tags/tag104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3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116.xml"/><Relationship Id="rId6" Type="http://schemas.openxmlformats.org/officeDocument/2006/relationships/tags" Target="../tags/tag115.xml"/><Relationship Id="rId5" Type="http://schemas.openxmlformats.org/officeDocument/2006/relationships/tags" Target="../tags/tag114.xml"/><Relationship Id="rId4" Type="http://schemas.openxmlformats.org/officeDocument/2006/relationships/tags" Target="../tags/tag113.xml"/><Relationship Id="rId3" Type="http://schemas.openxmlformats.org/officeDocument/2006/relationships/tags" Target="../tags/tag112.xml"/><Relationship Id="rId2" Type="http://schemas.openxmlformats.org/officeDocument/2006/relationships/image" Target="../media/image1.jpeg"/><Relationship Id="rId1" Type="http://schemas.openxmlformats.org/officeDocument/2006/relationships/tags" Target="../tags/tag111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4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121.xml"/><Relationship Id="rId6" Type="http://schemas.openxmlformats.org/officeDocument/2006/relationships/image" Target="../media/image17.jpeg"/><Relationship Id="rId5" Type="http://schemas.openxmlformats.org/officeDocument/2006/relationships/tags" Target="../tags/tag120.xml"/><Relationship Id="rId4" Type="http://schemas.openxmlformats.org/officeDocument/2006/relationships/image" Target="../media/image16.jpeg"/><Relationship Id="rId3" Type="http://schemas.openxmlformats.org/officeDocument/2006/relationships/tags" Target="../tags/tag119.xml"/><Relationship Id="rId2" Type="http://schemas.openxmlformats.org/officeDocument/2006/relationships/tags" Target="../tags/tag118.xml"/><Relationship Id="rId1" Type="http://schemas.openxmlformats.org/officeDocument/2006/relationships/tags" Target="../tags/tag117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29.xml"/><Relationship Id="rId8" Type="http://schemas.openxmlformats.org/officeDocument/2006/relationships/tags" Target="../tags/tag128.xml"/><Relationship Id="rId7" Type="http://schemas.openxmlformats.org/officeDocument/2006/relationships/image" Target="../media/image18.jpeg"/><Relationship Id="rId6" Type="http://schemas.openxmlformats.org/officeDocument/2006/relationships/tags" Target="../tags/tag127.xml"/><Relationship Id="rId5" Type="http://schemas.openxmlformats.org/officeDocument/2006/relationships/tags" Target="../tags/tag126.xml"/><Relationship Id="rId4" Type="http://schemas.openxmlformats.org/officeDocument/2006/relationships/tags" Target="../tags/tag125.xml"/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3" Type="http://schemas.openxmlformats.org/officeDocument/2006/relationships/notesSlide" Target="../notesSlides/notesSlide15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31.xml"/><Relationship Id="rId10" Type="http://schemas.openxmlformats.org/officeDocument/2006/relationships/tags" Target="../tags/tag130.xml"/><Relationship Id="rId1" Type="http://schemas.openxmlformats.org/officeDocument/2006/relationships/tags" Target="../tags/tag122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139.xml"/><Relationship Id="rId8" Type="http://schemas.openxmlformats.org/officeDocument/2006/relationships/tags" Target="../tags/tag138.xml"/><Relationship Id="rId7" Type="http://schemas.openxmlformats.org/officeDocument/2006/relationships/tags" Target="../tags/tag137.xml"/><Relationship Id="rId6" Type="http://schemas.openxmlformats.org/officeDocument/2006/relationships/tags" Target="../tags/tag136.xml"/><Relationship Id="rId5" Type="http://schemas.openxmlformats.org/officeDocument/2006/relationships/tags" Target="../tags/tag135.xml"/><Relationship Id="rId4" Type="http://schemas.openxmlformats.org/officeDocument/2006/relationships/tags" Target="../tags/tag134.xml"/><Relationship Id="rId3" Type="http://schemas.openxmlformats.org/officeDocument/2006/relationships/image" Target="../media/image19.jpeg"/><Relationship Id="rId2" Type="http://schemas.openxmlformats.org/officeDocument/2006/relationships/tags" Target="../tags/tag133.xml"/><Relationship Id="rId16" Type="http://schemas.openxmlformats.org/officeDocument/2006/relationships/notesSlide" Target="../notesSlides/notesSlide16.xml"/><Relationship Id="rId15" Type="http://schemas.openxmlformats.org/officeDocument/2006/relationships/slideLayout" Target="../slideLayouts/slideLayout7.xml"/><Relationship Id="rId14" Type="http://schemas.openxmlformats.org/officeDocument/2006/relationships/tags" Target="../tags/tag143.xml"/><Relationship Id="rId13" Type="http://schemas.openxmlformats.org/officeDocument/2006/relationships/image" Target="../media/image20.jpeg"/><Relationship Id="rId12" Type="http://schemas.openxmlformats.org/officeDocument/2006/relationships/tags" Target="../tags/tag142.xml"/><Relationship Id="rId11" Type="http://schemas.openxmlformats.org/officeDocument/2006/relationships/tags" Target="../tags/tag141.xml"/><Relationship Id="rId10" Type="http://schemas.openxmlformats.org/officeDocument/2006/relationships/tags" Target="../tags/tag140.xml"/><Relationship Id="rId1" Type="http://schemas.openxmlformats.org/officeDocument/2006/relationships/tags" Target="../tags/tag132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tags" Target="../tags/tag151.xml"/><Relationship Id="rId8" Type="http://schemas.openxmlformats.org/officeDocument/2006/relationships/tags" Target="../tags/tag150.xml"/><Relationship Id="rId7" Type="http://schemas.openxmlformats.org/officeDocument/2006/relationships/image" Target="../media/image21.jpeg"/><Relationship Id="rId6" Type="http://schemas.openxmlformats.org/officeDocument/2006/relationships/tags" Target="../tags/tag149.xml"/><Relationship Id="rId5" Type="http://schemas.openxmlformats.org/officeDocument/2006/relationships/tags" Target="../tags/tag148.xml"/><Relationship Id="rId4" Type="http://schemas.openxmlformats.org/officeDocument/2006/relationships/tags" Target="../tags/tag147.xml"/><Relationship Id="rId3" Type="http://schemas.openxmlformats.org/officeDocument/2006/relationships/tags" Target="../tags/tag146.xml"/><Relationship Id="rId2" Type="http://schemas.openxmlformats.org/officeDocument/2006/relationships/tags" Target="../tags/tag145.xml"/><Relationship Id="rId13" Type="http://schemas.openxmlformats.org/officeDocument/2006/relationships/notesSlide" Target="../notesSlides/notesSlide17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53.xml"/><Relationship Id="rId10" Type="http://schemas.openxmlformats.org/officeDocument/2006/relationships/tags" Target="../tags/tag152.xml"/><Relationship Id="rId1" Type="http://schemas.openxmlformats.org/officeDocument/2006/relationships/tags" Target="../tags/tag14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7" Type="http://schemas.openxmlformats.org/officeDocument/2006/relationships/slideLayout" Target="../slideLayouts/slideLayout7.xml"/><Relationship Id="rId6" Type="http://schemas.openxmlformats.org/officeDocument/2006/relationships/tags" Target="../tags/tag158.xml"/><Relationship Id="rId5" Type="http://schemas.openxmlformats.org/officeDocument/2006/relationships/tags" Target="../tags/tag157.xml"/><Relationship Id="rId4" Type="http://schemas.openxmlformats.org/officeDocument/2006/relationships/tags" Target="../tags/tag156.xml"/><Relationship Id="rId3" Type="http://schemas.openxmlformats.org/officeDocument/2006/relationships/tags" Target="../tags/tag155.xml"/><Relationship Id="rId2" Type="http://schemas.openxmlformats.org/officeDocument/2006/relationships/image" Target="../media/image1.jpeg"/><Relationship Id="rId1" Type="http://schemas.openxmlformats.org/officeDocument/2006/relationships/tags" Target="../tags/tag15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7" Type="http://schemas.openxmlformats.org/officeDocument/2006/relationships/slideLayout" Target="../slideLayouts/slideLayout7.xml"/><Relationship Id="rId6" Type="http://schemas.openxmlformats.org/officeDocument/2006/relationships/tags" Target="../tags/tag163.xml"/><Relationship Id="rId5" Type="http://schemas.openxmlformats.org/officeDocument/2006/relationships/tags" Target="../tags/tag162.xml"/><Relationship Id="rId4" Type="http://schemas.openxmlformats.org/officeDocument/2006/relationships/tags" Target="../tags/tag161.xml"/><Relationship Id="rId3" Type="http://schemas.openxmlformats.org/officeDocument/2006/relationships/image" Target="../media/image22.jpeg"/><Relationship Id="rId2" Type="http://schemas.openxmlformats.org/officeDocument/2006/relationships/tags" Target="../tags/tag160.xml"/><Relationship Id="rId1" Type="http://schemas.openxmlformats.org/officeDocument/2006/relationships/tags" Target="../tags/tag159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171.xml"/><Relationship Id="rId8" Type="http://schemas.openxmlformats.org/officeDocument/2006/relationships/tags" Target="../tags/tag170.xml"/><Relationship Id="rId7" Type="http://schemas.openxmlformats.org/officeDocument/2006/relationships/tags" Target="../tags/tag169.xml"/><Relationship Id="rId6" Type="http://schemas.openxmlformats.org/officeDocument/2006/relationships/tags" Target="../tags/tag168.xml"/><Relationship Id="rId5" Type="http://schemas.openxmlformats.org/officeDocument/2006/relationships/tags" Target="../tags/tag167.xml"/><Relationship Id="rId4" Type="http://schemas.openxmlformats.org/officeDocument/2006/relationships/tags" Target="../tags/tag166.xml"/><Relationship Id="rId3" Type="http://schemas.openxmlformats.org/officeDocument/2006/relationships/tags" Target="../tags/tag165.xml"/><Relationship Id="rId2" Type="http://schemas.openxmlformats.org/officeDocument/2006/relationships/image" Target="../media/image1.jpeg"/><Relationship Id="rId13" Type="http://schemas.openxmlformats.org/officeDocument/2006/relationships/notesSlide" Target="../notesSlides/notesSlide20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73.xml"/><Relationship Id="rId10" Type="http://schemas.openxmlformats.org/officeDocument/2006/relationships/tags" Target="../tags/tag172.xml"/><Relationship Id="rId1" Type="http://schemas.openxmlformats.org/officeDocument/2006/relationships/tags" Target="../tags/tag16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hape 4" descr="盘子里放着一些花&#10;&#10;描述已自动生成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380154" y="5345570"/>
            <a:ext cx="2139480" cy="6223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" name="Text1"/>
          <p:cNvSpPr txBox="1"/>
          <p:nvPr>
            <p:custDataLst>
              <p:tags r:id="rId4"/>
            </p:custDataLst>
          </p:nvPr>
        </p:nvSpPr>
        <p:spPr>
          <a:xfrm>
            <a:off x="527225" y="5453172"/>
            <a:ext cx="1851660" cy="387985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zh-CN" sz="14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郭志利</a:t>
            </a:r>
            <a:endParaRPr lang="zh-CN" altLang="zh-CN" sz="1400" b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矩形 7"/>
          <p:cNvSpPr/>
          <p:nvPr>
            <p:custDataLst>
              <p:tags r:id="rId5"/>
            </p:custDataLst>
          </p:nvPr>
        </p:nvSpPr>
        <p:spPr>
          <a:xfrm>
            <a:off x="2519632" y="5345271"/>
            <a:ext cx="2139480" cy="622300"/>
          </a:xfrm>
          <a:prstGeom prst="rect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9" name="Text2"/>
          <p:cNvSpPr txBox="1"/>
          <p:nvPr>
            <p:custDataLst>
              <p:tags r:id="rId6"/>
            </p:custDataLst>
          </p:nvPr>
        </p:nvSpPr>
        <p:spPr>
          <a:xfrm>
            <a:off x="337955" y="1363261"/>
            <a:ext cx="5653270" cy="232117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7200" b="1">
                <a:latin typeface="微软雅黑" panose="020B0503020204020204" charset="-122"/>
                <a:ea typeface="微软雅黑" panose="020B0503020204020204" charset="-122"/>
              </a:rPr>
              <a:t>《慈母情深》教学设计</a:t>
            </a:r>
            <a:endParaRPr lang="en-US" altLang="zh-CN" sz="7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3"/>
          <p:cNvSpPr txBox="1"/>
          <p:nvPr>
            <p:custDataLst>
              <p:tags r:id="rId7"/>
            </p:custDataLst>
          </p:nvPr>
        </p:nvSpPr>
        <p:spPr>
          <a:xfrm>
            <a:off x="370026" y="3898497"/>
            <a:ext cx="5979974" cy="556346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60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Teaching Design for 'Deep Affection of a Kind Mother'</a:t>
            </a:r>
            <a:endParaRPr lang="en-US" altLang="zh-CN" sz="160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4"/>
          <p:cNvSpPr txBox="1"/>
          <p:nvPr>
            <p:custDataLst>
              <p:tags r:id="rId8"/>
            </p:custDataLst>
          </p:nvPr>
        </p:nvSpPr>
        <p:spPr>
          <a:xfrm>
            <a:off x="2649395" y="5448092"/>
            <a:ext cx="1859280" cy="398780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>
                <a:solidFill>
                  <a:schemeClr val="accent1"/>
                </a:solidFill>
                <a:effectLst>
                  <a:outerShdw blurRad="76200" dist="38100" dir="2700000" algn="ctr" rotWithShape="0">
                    <a:schemeClr val="accent1">
                      <a:alpha val="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2025.12.09</a:t>
            </a:r>
            <a:endParaRPr lang="en-US" altLang="zh-CN" sz="1400">
              <a:solidFill>
                <a:schemeClr val="accent1"/>
              </a:solidFill>
              <a:effectLst>
                <a:outerShdw blurRad="76200" dist="38100" dir="2700000" algn="ctr" rotWithShape="0">
                  <a:schemeClr val="accent1">
                    <a:alpha val="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9"/>
            </p:custDataLst>
          </p:nvPr>
        </p:nvCxnSpPr>
        <p:spPr>
          <a:xfrm>
            <a:off x="370026" y="4496349"/>
            <a:ext cx="519765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>
            <p:custDataLst>
              <p:tags r:id="rId10"/>
            </p:custDataLst>
          </p:nvPr>
        </p:nvCxnSpPr>
        <p:spPr>
          <a:xfrm>
            <a:off x="370026" y="4681346"/>
            <a:ext cx="393611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 1" descr="盘子里放着一些花&#10;&#10;描述已自动生成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>
            <a:fillRect/>
          </a:stretch>
        </p:blipFill>
        <p:spPr>
          <a:xfrm flipH="1"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 rot="16200000">
            <a:off x="2663825" y="-2670175"/>
            <a:ext cx="6863715" cy="12192635"/>
          </a:xfrm>
          <a:prstGeom prst="rect">
            <a:avLst/>
          </a:prstGeom>
          <a:solidFill>
            <a:schemeClr val="accent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>
            <p:custDataLst>
              <p:tags r:id="rId4"/>
            </p:custDataLst>
          </p:nvPr>
        </p:nvSpPr>
        <p:spPr>
          <a:xfrm>
            <a:off x="712801" y="2778845"/>
            <a:ext cx="1591918" cy="923330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8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目录</a:t>
            </a:r>
            <a:endParaRPr lang="zh-CN" altLang="en-US" sz="4800" b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文本框 27"/>
          <p:cNvSpPr txBox="1"/>
          <p:nvPr>
            <p:custDataLst>
              <p:tags r:id="rId5"/>
            </p:custDataLst>
          </p:nvPr>
        </p:nvSpPr>
        <p:spPr>
          <a:xfrm>
            <a:off x="712801" y="3702175"/>
            <a:ext cx="1591918" cy="369332"/>
          </a:xfrm>
          <a:prstGeom prst="rect">
            <a:avLst/>
          </a:prstGeom>
          <a:noFill/>
        </p:spPr>
        <p:txBody>
          <a:bodyPr wrap="square" rtlCol="0">
            <a:normAutofit fontScale="95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Content</a:t>
            </a:r>
            <a:endParaRPr lang="en-US" altLang="zh-CN" sz="1800" i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任意多边形 38"/>
          <p:cNvSpPr/>
          <p:nvPr>
            <p:custDataLst>
              <p:tags r:id="rId6"/>
            </p:custDataLst>
          </p:nvPr>
        </p:nvSpPr>
        <p:spPr>
          <a:xfrm>
            <a:off x="2926080" y="-33655"/>
            <a:ext cx="9265920" cy="6891655"/>
          </a:xfrm>
          <a:custGeom>
            <a:avLst/>
            <a:gdLst>
              <a:gd name="adj" fmla="val 5832"/>
              <a:gd name="a" fmla="pin 0 adj 50000"/>
              <a:gd name="x1" fmla="*/ ss a 100000"/>
              <a:gd name="x2" fmla="+- r 0 x1"/>
              <a:gd name="y2" fmla="+- b 0 x1"/>
              <a:gd name="il" fmla="*/ x1 29289 100000"/>
              <a:gd name="ir" fmla="+- r 0 il"/>
              <a:gd name="ib" fmla="+- b 0 il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4592" h="10853">
                <a:moveTo>
                  <a:pt x="633" y="0"/>
                </a:moveTo>
                <a:lnTo>
                  <a:pt x="14592" y="0"/>
                </a:lnTo>
                <a:lnTo>
                  <a:pt x="14592" y="10853"/>
                </a:lnTo>
                <a:lnTo>
                  <a:pt x="633" y="10853"/>
                </a:lnTo>
                <a:cubicBezTo>
                  <a:pt x="283" y="10853"/>
                  <a:pt x="0" y="10570"/>
                  <a:pt x="0" y="10220"/>
                </a:cubicBezTo>
                <a:lnTo>
                  <a:pt x="0" y="633"/>
                </a:lnTo>
                <a:cubicBezTo>
                  <a:pt x="0" y="283"/>
                  <a:pt x="283" y="0"/>
                  <a:pt x="63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16" name="Text4"/>
          <p:cNvGrpSpPr/>
          <p:nvPr>
            <p:custDataLst>
              <p:tags r:id="rId7"/>
            </p:custDataLst>
          </p:nvPr>
        </p:nvGrpSpPr>
        <p:grpSpPr>
          <a:xfrm>
            <a:off x="4366178" y="1168082"/>
            <a:ext cx="3189061" cy="1463150"/>
            <a:chOff x="2757713" y="1890118"/>
            <a:chExt cx="3189061" cy="1434946"/>
          </a:xfrm>
        </p:grpSpPr>
        <p:sp>
          <p:nvSpPr>
            <p:cNvPr id="17" name="Text1"/>
            <p:cNvSpPr txBox="1"/>
            <p:nvPr>
              <p:custDataLst>
                <p:tags r:id="rId8"/>
              </p:custDataLst>
            </p:nvPr>
          </p:nvSpPr>
          <p:spPr>
            <a:xfrm>
              <a:off x="2757714" y="2905780"/>
              <a:ext cx="3189060" cy="419284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Wingdings" panose="05000000000000000000" pitchFamily="2" charset="2"/>
                <a:buChar char="§"/>
              </a:pPr>
              <a:r>
                <a:rPr lang="en-US" altLang="zh-CN" sz="10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明确教学目标，精准指引教学方向与成果</a:t>
              </a:r>
              <a:endParaRPr lang="en-US" altLang="zh-CN" sz="10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Text2"/>
            <p:cNvSpPr txBox="1"/>
            <p:nvPr>
              <p:custDataLst>
                <p:tags r:id="rId9"/>
              </p:custDataLst>
            </p:nvPr>
          </p:nvSpPr>
          <p:spPr>
            <a:xfrm>
              <a:off x="2757713" y="2474893"/>
              <a:ext cx="3189061" cy="369332"/>
            </a:xfrm>
            <a:prstGeom prst="rect">
              <a:avLst/>
            </a:prstGeom>
          </p:spPr>
          <p:txBody>
            <a:bodyPr wrap="squar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b="1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教学目标</a:t>
              </a:r>
              <a:endParaRPr lang="en-US" altLang="zh-CN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Text3"/>
            <p:cNvSpPr txBox="1"/>
            <p:nvPr>
              <p:custDataLst>
                <p:tags r:id="rId10"/>
              </p:custDataLst>
            </p:nvPr>
          </p:nvSpPr>
          <p:spPr>
            <a:xfrm>
              <a:off x="2757714" y="1890118"/>
              <a:ext cx="1776103" cy="584775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800" b="1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  <a:endParaRPr lang="en-US" altLang="ko-KR" sz="28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1" name="Text8"/>
          <p:cNvGrpSpPr/>
          <p:nvPr>
            <p:custDataLst>
              <p:tags r:id="rId11"/>
            </p:custDataLst>
          </p:nvPr>
        </p:nvGrpSpPr>
        <p:grpSpPr>
          <a:xfrm>
            <a:off x="4366178" y="2746802"/>
            <a:ext cx="3189061" cy="1463040"/>
            <a:chOff x="2757713" y="1890118"/>
            <a:chExt cx="3189061" cy="1434946"/>
          </a:xfrm>
        </p:grpSpPr>
        <p:sp>
          <p:nvSpPr>
            <p:cNvPr id="22" name="Text5"/>
            <p:cNvSpPr txBox="1"/>
            <p:nvPr>
              <p:custDataLst>
                <p:tags r:id="rId12"/>
              </p:custDataLst>
            </p:nvPr>
          </p:nvSpPr>
          <p:spPr>
            <a:xfrm>
              <a:off x="2757714" y="2905780"/>
              <a:ext cx="3189060" cy="419284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Wingdings" panose="05000000000000000000" pitchFamily="2" charset="2"/>
                <a:buChar char="§"/>
              </a:pPr>
              <a:r>
                <a:rPr lang="en-US" altLang="zh-CN" sz="10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精心筹备教学资料，全面做好教学准备工作</a:t>
              </a:r>
              <a:endParaRPr lang="en-US" altLang="zh-CN" sz="10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Text6"/>
            <p:cNvSpPr txBox="1"/>
            <p:nvPr>
              <p:custDataLst>
                <p:tags r:id="rId13"/>
              </p:custDataLst>
            </p:nvPr>
          </p:nvSpPr>
          <p:spPr>
            <a:xfrm>
              <a:off x="2757713" y="2474893"/>
              <a:ext cx="3189061" cy="369332"/>
            </a:xfrm>
            <a:prstGeom prst="rect">
              <a:avLst/>
            </a:prstGeom>
          </p:spPr>
          <p:txBody>
            <a:bodyPr wrap="squar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b="1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教学准备</a:t>
              </a:r>
              <a:endParaRPr lang="en-US" altLang="zh-CN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4" name="Text7"/>
            <p:cNvSpPr txBox="1"/>
            <p:nvPr>
              <p:custDataLst>
                <p:tags r:id="rId14"/>
              </p:custDataLst>
            </p:nvPr>
          </p:nvSpPr>
          <p:spPr>
            <a:xfrm>
              <a:off x="2757714" y="1890118"/>
              <a:ext cx="1776103" cy="584775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800" b="1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  <a:endParaRPr lang="en-US" altLang="ko-KR" sz="28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5" name="Text12"/>
          <p:cNvGrpSpPr/>
          <p:nvPr>
            <p:custDataLst>
              <p:tags r:id="rId15"/>
            </p:custDataLst>
          </p:nvPr>
        </p:nvGrpSpPr>
        <p:grpSpPr>
          <a:xfrm>
            <a:off x="4366178" y="4325412"/>
            <a:ext cx="3189061" cy="1463040"/>
            <a:chOff x="2757713" y="1890118"/>
            <a:chExt cx="3189061" cy="1434946"/>
          </a:xfrm>
        </p:grpSpPr>
        <p:sp>
          <p:nvSpPr>
            <p:cNvPr id="26" name="Text9"/>
            <p:cNvSpPr txBox="1"/>
            <p:nvPr>
              <p:custDataLst>
                <p:tags r:id="rId16"/>
              </p:custDataLst>
            </p:nvPr>
          </p:nvSpPr>
          <p:spPr>
            <a:xfrm>
              <a:off x="2757714" y="2905780"/>
              <a:ext cx="3189060" cy="419284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Wingdings" panose="05000000000000000000" pitchFamily="2" charset="2"/>
                <a:buChar char="§"/>
              </a:pPr>
              <a:r>
                <a:rPr lang="en-US" altLang="zh-CN" sz="10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精妙板书设计，点亮课堂，启迪思维之光</a:t>
              </a:r>
              <a:endParaRPr lang="en-US" altLang="zh-CN" sz="10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9" name="Text10"/>
            <p:cNvSpPr txBox="1"/>
            <p:nvPr>
              <p:custDataLst>
                <p:tags r:id="rId17"/>
              </p:custDataLst>
            </p:nvPr>
          </p:nvSpPr>
          <p:spPr>
            <a:xfrm>
              <a:off x="2757713" y="2474893"/>
              <a:ext cx="3189061" cy="369332"/>
            </a:xfrm>
            <a:prstGeom prst="rect">
              <a:avLst/>
            </a:prstGeom>
          </p:spPr>
          <p:txBody>
            <a:bodyPr wrap="squar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b="1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板书设计</a:t>
              </a:r>
              <a:endParaRPr lang="en-US" altLang="zh-CN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" name="Text11"/>
            <p:cNvSpPr txBox="1"/>
            <p:nvPr>
              <p:custDataLst>
                <p:tags r:id="rId18"/>
              </p:custDataLst>
            </p:nvPr>
          </p:nvSpPr>
          <p:spPr>
            <a:xfrm>
              <a:off x="2757714" y="1890118"/>
              <a:ext cx="1776103" cy="584775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800" b="1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05</a:t>
              </a:r>
              <a:endParaRPr lang="en-US" altLang="ko-KR" sz="28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1" name="Text16"/>
          <p:cNvGrpSpPr/>
          <p:nvPr>
            <p:custDataLst>
              <p:tags r:id="rId19"/>
            </p:custDataLst>
          </p:nvPr>
        </p:nvGrpSpPr>
        <p:grpSpPr>
          <a:xfrm>
            <a:off x="7754579" y="1169352"/>
            <a:ext cx="3189061" cy="1463150"/>
            <a:chOff x="2757713" y="1890118"/>
            <a:chExt cx="3189061" cy="1434946"/>
          </a:xfrm>
        </p:grpSpPr>
        <p:sp>
          <p:nvSpPr>
            <p:cNvPr id="32" name="Text13"/>
            <p:cNvSpPr txBox="1"/>
            <p:nvPr>
              <p:custDataLst>
                <p:tags r:id="rId20"/>
              </p:custDataLst>
            </p:nvPr>
          </p:nvSpPr>
          <p:spPr>
            <a:xfrm>
              <a:off x="2757714" y="2905780"/>
              <a:ext cx="3189060" cy="419284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Wingdings" panose="05000000000000000000" pitchFamily="2" charset="2"/>
                <a:buChar char="§"/>
              </a:pPr>
              <a:r>
                <a:rPr lang="en-US" altLang="zh-CN" sz="10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精准定位教学重难点，突破提升学习成效</a:t>
              </a:r>
              <a:endParaRPr lang="en-US" altLang="zh-CN" sz="10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Text14"/>
            <p:cNvSpPr txBox="1"/>
            <p:nvPr>
              <p:custDataLst>
                <p:tags r:id="rId21"/>
              </p:custDataLst>
            </p:nvPr>
          </p:nvSpPr>
          <p:spPr>
            <a:xfrm>
              <a:off x="2757713" y="2474893"/>
              <a:ext cx="3189061" cy="369332"/>
            </a:xfrm>
            <a:prstGeom prst="rect">
              <a:avLst/>
            </a:prstGeom>
          </p:spPr>
          <p:txBody>
            <a:bodyPr wrap="squar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b="1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教学重难点</a:t>
              </a:r>
              <a:endParaRPr lang="en-US" altLang="zh-CN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" name="Text15"/>
            <p:cNvSpPr txBox="1"/>
            <p:nvPr>
              <p:custDataLst>
                <p:tags r:id="rId22"/>
              </p:custDataLst>
            </p:nvPr>
          </p:nvSpPr>
          <p:spPr>
            <a:xfrm>
              <a:off x="2757714" y="1890118"/>
              <a:ext cx="1776103" cy="584775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800" b="1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lang="en-US" altLang="ko-KR" sz="28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5" name="Text20"/>
          <p:cNvGrpSpPr/>
          <p:nvPr>
            <p:custDataLst>
              <p:tags r:id="rId23"/>
            </p:custDataLst>
          </p:nvPr>
        </p:nvGrpSpPr>
        <p:grpSpPr>
          <a:xfrm>
            <a:off x="7754579" y="2748072"/>
            <a:ext cx="3189061" cy="1463040"/>
            <a:chOff x="2757713" y="1890118"/>
            <a:chExt cx="3189061" cy="1434946"/>
          </a:xfrm>
        </p:grpSpPr>
        <p:sp>
          <p:nvSpPr>
            <p:cNvPr id="36" name="Text17"/>
            <p:cNvSpPr txBox="1"/>
            <p:nvPr>
              <p:custDataLst>
                <p:tags r:id="rId24"/>
              </p:custDataLst>
            </p:nvPr>
          </p:nvSpPr>
          <p:spPr>
            <a:xfrm>
              <a:off x="2757714" y="2905780"/>
              <a:ext cx="3189060" cy="419284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buFont typeface="Wingdings" panose="05000000000000000000" pitchFamily="2" charset="2"/>
                <a:buChar char="§"/>
              </a:pPr>
              <a:r>
                <a:rPr lang="en-US" altLang="zh-CN" sz="100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第一课时教学：激趣导入，新知初探促思考</a:t>
              </a:r>
              <a:endParaRPr lang="en-US" altLang="zh-CN" sz="100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Text18"/>
            <p:cNvSpPr txBox="1"/>
            <p:nvPr>
              <p:custDataLst>
                <p:tags r:id="rId25"/>
              </p:custDataLst>
            </p:nvPr>
          </p:nvSpPr>
          <p:spPr>
            <a:xfrm>
              <a:off x="2757713" y="2474893"/>
              <a:ext cx="3189061" cy="369332"/>
            </a:xfrm>
            <a:prstGeom prst="rect">
              <a:avLst/>
            </a:prstGeom>
          </p:spPr>
          <p:txBody>
            <a:bodyPr wrap="squar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b="1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教学过程（第一课时）</a:t>
              </a:r>
              <a:endParaRPr lang="en-US" altLang="zh-CN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Text19"/>
            <p:cNvSpPr txBox="1"/>
            <p:nvPr>
              <p:custDataLst>
                <p:tags r:id="rId26"/>
              </p:custDataLst>
            </p:nvPr>
          </p:nvSpPr>
          <p:spPr>
            <a:xfrm>
              <a:off x="2757714" y="1890118"/>
              <a:ext cx="1776103" cy="584775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800" b="1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04</a:t>
              </a:r>
              <a:endParaRPr lang="en-US" altLang="ko-KR" sz="28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  <p:custDataLst>
      <p:tags r:id="rId27"/>
    </p:custData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hape 4" descr="盘子里放着一些花&#10;&#10;描述已自动生成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Text1"/>
          <p:cNvSpPr txBox="1"/>
          <p:nvPr>
            <p:custDataLst>
              <p:tags r:id="rId3"/>
            </p:custDataLst>
          </p:nvPr>
        </p:nvSpPr>
        <p:spPr>
          <a:xfrm flipH="1">
            <a:off x="661033" y="3095312"/>
            <a:ext cx="6156600" cy="1300480"/>
          </a:xfrm>
          <a:prstGeom prst="rect">
            <a:avLst/>
          </a:prstGeom>
          <a:noFill/>
        </p:spPr>
        <p:txBody>
          <a:bodyPr wrap="square" rtlCol="0" anchor="t" anchorCtr="0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1000" b="1" kern="1200" spc="-150">
                <a:solidFill>
                  <a:srgbClr val="8034FF"/>
                </a:solidFill>
                <a:latin typeface="Avenir LT Pro 65 Medium" panose="020B0603020203020204" pitchFamily="34" charset="0"/>
                <a:ea typeface="Inter Medium" panose="020B05020300000000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0" spc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字体圈欣意冠黑体" panose="00000500000000000000" charset="-122"/>
                <a:sym typeface="+mn-lt"/>
              </a:rPr>
              <a:t>教学目标</a:t>
            </a:r>
            <a:endParaRPr lang="zh-CN" altLang="en-US" sz="6000" spc="0">
              <a:solidFill>
                <a:schemeClr val="tx1"/>
              </a:solidFill>
              <a:uFillTx/>
              <a:latin typeface="微软雅黑" panose="020B0503020204020204" charset="-122"/>
              <a:ea typeface="微软雅黑" panose="020B0503020204020204" charset="-122"/>
              <a:cs typeface="字体圈欣意冠黑体" panose="00000500000000000000" charset="-122"/>
              <a:sym typeface="+mn-lt"/>
            </a:endParaRPr>
          </a:p>
        </p:txBody>
      </p:sp>
      <p:sp>
        <p:nvSpPr>
          <p:cNvPr id="3" name="Text2"/>
          <p:cNvSpPr txBox="1"/>
          <p:nvPr>
            <p:custDataLst>
              <p:tags r:id="rId4"/>
            </p:custDataLst>
          </p:nvPr>
        </p:nvSpPr>
        <p:spPr>
          <a:xfrm flipH="1">
            <a:off x="661033" y="4532317"/>
            <a:ext cx="5239708" cy="1106805"/>
          </a:xfrm>
          <a:prstGeom prst="rect">
            <a:avLst/>
          </a:prstGeom>
          <a:noFill/>
        </p:spPr>
        <p:txBody>
          <a:bodyPr wrap="square" rtlCol="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>
                <a:solidFill>
                  <a:schemeClr val="bg2">
                    <a:alpha val="80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rPr>
              <a:t>Teaching objectives</a:t>
            </a:r>
            <a:endParaRPr lang="en-US" sz="1400">
              <a:solidFill>
                <a:schemeClr val="bg2">
                  <a:alpha val="80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4" name="Text3"/>
          <p:cNvSpPr txBox="1"/>
          <p:nvPr>
            <p:custDataLst>
              <p:tags r:id="rId5"/>
            </p:custDataLst>
          </p:nvPr>
        </p:nvSpPr>
        <p:spPr>
          <a:xfrm flipH="1">
            <a:off x="661033" y="1218878"/>
            <a:ext cx="1611989" cy="1452596"/>
          </a:xfrm>
          <a:prstGeom prst="rect">
            <a:avLst/>
          </a:prstGeom>
          <a:noFill/>
        </p:spPr>
        <p:txBody>
          <a:bodyPr wrap="square" rtlCol="0" anchor="ctr">
            <a:normAutofit fontScale="950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8800" b="1"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8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>
            <p:custDataLst>
              <p:tags r:id="rId6"/>
            </p:custDataLst>
          </p:nvPr>
        </p:nvSpPr>
        <p:spPr>
          <a:xfrm flipH="1" flipV="1">
            <a:off x="874006" y="2671474"/>
            <a:ext cx="1062436" cy="1667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custDataLst>
      <p:tags r:id="rId7"/>
    </p:custData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1"/>
          <p:cNvSpPr/>
          <p:nvPr>
            <p:custDataLst>
              <p:tags r:id="rId1"/>
            </p:custDataLst>
          </p:nvPr>
        </p:nvSpPr>
        <p:spPr>
          <a:xfrm>
            <a:off x="-2" y="0"/>
            <a:ext cx="5856605" cy="3742055"/>
          </a:xfrm>
          <a:prstGeom prst="flowChartDocument">
            <a:avLst/>
          </a:prstGeom>
          <a:blipFill>
            <a:blip r:embed="rId2"/>
            <a:stretch>
              <a:fillRect t="-1782" b="-17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0" y="363376"/>
            <a:ext cx="5856605" cy="3378679"/>
          </a:xfrm>
          <a:prstGeom prst="flowChartDocument">
            <a:avLst/>
          </a:prstGeom>
          <a:gradFill flip="none" rotWithShape="1">
            <a:gsLst>
              <a:gs pos="75000">
                <a:schemeClr val="accent1">
                  <a:alpha val="50000"/>
                </a:schemeClr>
              </a:gs>
              <a:gs pos="43000">
                <a:schemeClr val="accent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3" name="Shape2"/>
          <p:cNvSpPr/>
          <p:nvPr>
            <p:custDataLst>
              <p:tags r:id="rId4"/>
            </p:custDataLst>
          </p:nvPr>
        </p:nvSpPr>
        <p:spPr>
          <a:xfrm>
            <a:off x="891539" y="2120933"/>
            <a:ext cx="4073525" cy="4180538"/>
          </a:xfrm>
          <a:prstGeom prst="roundRect">
            <a:avLst>
              <a:gd name="adj" fmla="val 2038"/>
            </a:avLst>
          </a:prstGeom>
          <a:blipFill>
            <a:blip r:embed="rId5"/>
            <a:stretch>
              <a:fillRect l="-28472" r="-28472"/>
            </a:stretch>
          </a:blipFill>
          <a:ln>
            <a:noFill/>
          </a:ln>
          <a:effectLst>
            <a:outerShdw blurRad="114300" dist="63500" dir="16200000" sx="99000" sy="99000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"/>
          <p:cNvSpPr/>
          <p:nvPr>
            <p:custDataLst>
              <p:tags r:id="rId6"/>
            </p:custDataLst>
          </p:nvPr>
        </p:nvSpPr>
        <p:spPr>
          <a:xfrm>
            <a:off x="581508" y="1786751"/>
            <a:ext cx="4073525" cy="4180538"/>
          </a:xfrm>
          <a:prstGeom prst="roundRect">
            <a:avLst>
              <a:gd name="adj" fmla="val 2038"/>
            </a:avLst>
          </a:prstGeom>
          <a:noFill/>
          <a:ln w="25400">
            <a:solidFill>
              <a:schemeClr val="accent1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1"/>
          <p:cNvSpPr txBox="1"/>
          <p:nvPr>
            <p:custDataLst>
              <p:tags r:id="rId7"/>
            </p:custDataLst>
          </p:nvPr>
        </p:nvSpPr>
        <p:spPr>
          <a:xfrm>
            <a:off x="6166636" y="443586"/>
            <a:ext cx="5661422" cy="1295771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" panose="020B0500000000000000" pitchFamily="34" charset="-122"/>
              </a:rPr>
              <a:t>识字与写字</a:t>
            </a:r>
            <a:endParaRPr lang="en-US" altLang="zh-CN" sz="3200" b="1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6" name="Text2"/>
          <p:cNvSpPr txBox="1"/>
          <p:nvPr>
            <p:custDataLst>
              <p:tags r:id="rId8"/>
            </p:custDataLst>
          </p:nvPr>
        </p:nvSpPr>
        <p:spPr>
          <a:xfrm>
            <a:off x="6166922" y="1919470"/>
            <a:ext cx="5668722" cy="459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30466" rIns="60950" bIns="30466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思源黑体 CN" panose="020B0500000000000000" pitchFamily="34" charset="-122"/>
              </a:rPr>
              <a:t>认识“魄、抑”等6个生字
会写“辞、抑”等15个生字
理解“失魂落魄、震耳欲聋”等词语含义
体会词语传递的情感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思源黑体 CN" panose="020B0500000000000000" pitchFamily="34" charset="-122"/>
            </a:endParaRPr>
          </a:p>
        </p:txBody>
      </p:sp>
    </p:spTree>
    <p:custDataLst>
      <p:tags r:id="rId9"/>
    </p:custData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1"/>
          <p:cNvSpPr/>
          <p:nvPr>
            <p:custDataLst>
              <p:tags r:id="rId1"/>
            </p:custDataLst>
          </p:nvPr>
        </p:nvSpPr>
        <p:spPr>
          <a:xfrm>
            <a:off x="8857238" y="3536493"/>
            <a:ext cx="2811969" cy="2424110"/>
          </a:xfrm>
          <a:custGeom>
            <a:avLst/>
            <a:gdLst>
              <a:gd name="connsiteX0" fmla="*/ 606028 w 2811969"/>
              <a:gd name="connsiteY0" fmla="*/ 0 h 2424110"/>
              <a:gd name="connsiteX1" fmla="*/ 2205941 w 2811969"/>
              <a:gd name="connsiteY1" fmla="*/ 0 h 2424110"/>
              <a:gd name="connsiteX2" fmla="*/ 2811969 w 2811969"/>
              <a:gd name="connsiteY2" fmla="*/ 1212055 h 2424110"/>
              <a:gd name="connsiteX3" fmla="*/ 2205941 w 2811969"/>
              <a:gd name="connsiteY3" fmla="*/ 2424110 h 2424110"/>
              <a:gd name="connsiteX4" fmla="*/ 606028 w 2811969"/>
              <a:gd name="connsiteY4" fmla="*/ 2424110 h 2424110"/>
              <a:gd name="connsiteX5" fmla="*/ 0 w 2811969"/>
              <a:gd name="connsiteY5" fmla="*/ 1212055 h 2424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11969" h="2424110">
                <a:moveTo>
                  <a:pt x="606028" y="0"/>
                </a:moveTo>
                <a:lnTo>
                  <a:pt x="2205941" y="0"/>
                </a:lnTo>
                <a:lnTo>
                  <a:pt x="2811969" y="1212055"/>
                </a:lnTo>
                <a:lnTo>
                  <a:pt x="2205941" y="2424110"/>
                </a:lnTo>
                <a:lnTo>
                  <a:pt x="606028" y="2424110"/>
                </a:lnTo>
                <a:lnTo>
                  <a:pt x="0" y="1212055"/>
                </a:lnTo>
                <a:close/>
              </a:path>
            </a:pathLst>
          </a:custGeom>
          <a:blipFill>
            <a:blip r:embed="rId2"/>
            <a:stretch>
              <a:fillRect t="-36957" b="-36957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0" name="Shape2"/>
          <p:cNvSpPr/>
          <p:nvPr>
            <p:custDataLst>
              <p:tags r:id="rId3"/>
            </p:custDataLst>
          </p:nvPr>
        </p:nvSpPr>
        <p:spPr>
          <a:xfrm>
            <a:off x="6406583" y="2177162"/>
            <a:ext cx="2811969" cy="2424110"/>
          </a:xfrm>
          <a:custGeom>
            <a:avLst/>
            <a:gdLst>
              <a:gd name="connsiteX0" fmla="*/ 606028 w 2811969"/>
              <a:gd name="connsiteY0" fmla="*/ 0 h 2424110"/>
              <a:gd name="connsiteX1" fmla="*/ 2205941 w 2811969"/>
              <a:gd name="connsiteY1" fmla="*/ 0 h 2424110"/>
              <a:gd name="connsiteX2" fmla="*/ 2811969 w 2811969"/>
              <a:gd name="connsiteY2" fmla="*/ 1212055 h 2424110"/>
              <a:gd name="connsiteX3" fmla="*/ 2205941 w 2811969"/>
              <a:gd name="connsiteY3" fmla="*/ 2424110 h 2424110"/>
              <a:gd name="connsiteX4" fmla="*/ 606028 w 2811969"/>
              <a:gd name="connsiteY4" fmla="*/ 2424110 h 2424110"/>
              <a:gd name="connsiteX5" fmla="*/ 0 w 2811969"/>
              <a:gd name="connsiteY5" fmla="*/ 1212055 h 2424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11969" h="2424110">
                <a:moveTo>
                  <a:pt x="606028" y="0"/>
                </a:moveTo>
                <a:lnTo>
                  <a:pt x="2205941" y="0"/>
                </a:lnTo>
                <a:lnTo>
                  <a:pt x="2811969" y="1212055"/>
                </a:lnTo>
                <a:lnTo>
                  <a:pt x="2205941" y="2424110"/>
                </a:lnTo>
                <a:lnTo>
                  <a:pt x="606028" y="2424110"/>
                </a:lnTo>
                <a:lnTo>
                  <a:pt x="0" y="1212055"/>
                </a:lnTo>
                <a:close/>
              </a:path>
            </a:pathLst>
          </a:custGeom>
          <a:blipFill>
            <a:blip r:embed="rId4"/>
            <a:stretch>
              <a:fillRect l="-6902" r="-6902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2" name="Shape3"/>
          <p:cNvSpPr/>
          <p:nvPr>
            <p:custDataLst>
              <p:tags r:id="rId5"/>
            </p:custDataLst>
          </p:nvPr>
        </p:nvSpPr>
        <p:spPr>
          <a:xfrm>
            <a:off x="8857238" y="852161"/>
            <a:ext cx="2811969" cy="2424110"/>
          </a:xfrm>
          <a:custGeom>
            <a:avLst/>
            <a:gdLst>
              <a:gd name="connsiteX0" fmla="*/ 606028 w 2811969"/>
              <a:gd name="connsiteY0" fmla="*/ 0 h 2424110"/>
              <a:gd name="connsiteX1" fmla="*/ 2205941 w 2811969"/>
              <a:gd name="connsiteY1" fmla="*/ 0 h 2424110"/>
              <a:gd name="connsiteX2" fmla="*/ 2811969 w 2811969"/>
              <a:gd name="connsiteY2" fmla="*/ 1212055 h 2424110"/>
              <a:gd name="connsiteX3" fmla="*/ 2205941 w 2811969"/>
              <a:gd name="connsiteY3" fmla="*/ 2424110 h 2424110"/>
              <a:gd name="connsiteX4" fmla="*/ 606028 w 2811969"/>
              <a:gd name="connsiteY4" fmla="*/ 2424110 h 2424110"/>
              <a:gd name="connsiteX5" fmla="*/ 0 w 2811969"/>
              <a:gd name="connsiteY5" fmla="*/ 1212055 h 2424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11969" h="2424110">
                <a:moveTo>
                  <a:pt x="606028" y="0"/>
                </a:moveTo>
                <a:lnTo>
                  <a:pt x="2205941" y="0"/>
                </a:lnTo>
                <a:lnTo>
                  <a:pt x="2811969" y="1212055"/>
                </a:lnTo>
                <a:lnTo>
                  <a:pt x="2205941" y="2424110"/>
                </a:lnTo>
                <a:lnTo>
                  <a:pt x="606028" y="2424110"/>
                </a:lnTo>
                <a:lnTo>
                  <a:pt x="0" y="1212055"/>
                </a:lnTo>
                <a:close/>
              </a:path>
            </a:pathLst>
          </a:custGeom>
          <a:blipFill>
            <a:blip r:embed="rId6"/>
            <a:stretch>
              <a:fillRect l="-3879" r="-3879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4" name="任意多边形: 形状 23"/>
          <p:cNvSpPr/>
          <p:nvPr>
            <p:custDataLst>
              <p:tags r:id="rId7"/>
            </p:custDataLst>
          </p:nvPr>
        </p:nvSpPr>
        <p:spPr>
          <a:xfrm flipH="1" flipV="1">
            <a:off x="5900564" y="4747847"/>
            <a:ext cx="3944169" cy="1212757"/>
          </a:xfrm>
          <a:custGeom>
            <a:avLst/>
            <a:gdLst>
              <a:gd name="connsiteX0" fmla="*/ 1090513 w 3944169"/>
              <a:gd name="connsiteY0" fmla="*/ 1212757 h 1212757"/>
              <a:gd name="connsiteX1" fmla="*/ 3944169 w 3944169"/>
              <a:gd name="connsiteY1" fmla="*/ 1212757 h 1212757"/>
              <a:gd name="connsiteX2" fmla="*/ 3944169 w 3944169"/>
              <a:gd name="connsiteY2" fmla="*/ 0 h 1212757"/>
              <a:gd name="connsiteX3" fmla="*/ 0 w 3944169"/>
              <a:gd name="connsiteY3" fmla="*/ 0 h 1212757"/>
              <a:gd name="connsiteX4" fmla="*/ 0 w 3944169"/>
              <a:gd name="connsiteY4" fmla="*/ 1 h 1212757"/>
              <a:gd name="connsiteX5" fmla="*/ 484835 w 3944169"/>
              <a:gd name="connsiteY5" fmla="*/ 1 h 1212757"/>
              <a:gd name="connsiteX6" fmla="*/ 1090863 w 3944169"/>
              <a:gd name="connsiteY6" fmla="*/ 1212056 h 1212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4169" h="1212757">
                <a:moveTo>
                  <a:pt x="1090513" y="1212757"/>
                </a:moveTo>
                <a:lnTo>
                  <a:pt x="3944169" y="1212757"/>
                </a:lnTo>
                <a:lnTo>
                  <a:pt x="3944169" y="0"/>
                </a:lnTo>
                <a:lnTo>
                  <a:pt x="0" y="0"/>
                </a:lnTo>
                <a:lnTo>
                  <a:pt x="0" y="1"/>
                </a:lnTo>
                <a:lnTo>
                  <a:pt x="484835" y="1"/>
                </a:lnTo>
                <a:lnTo>
                  <a:pt x="1090863" y="1212056"/>
                </a:lnTo>
                <a:close/>
              </a:path>
            </a:pathLst>
          </a:custGeom>
          <a:gradFill flip="none" rotWithShape="1">
            <a:gsLst>
              <a:gs pos="10000">
                <a:schemeClr val="accent1"/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" name="六边形 4"/>
          <p:cNvSpPr/>
          <p:nvPr>
            <p:custDataLst>
              <p:tags r:id="rId8"/>
            </p:custDataLst>
          </p:nvPr>
        </p:nvSpPr>
        <p:spPr>
          <a:xfrm flipH="1">
            <a:off x="6292689" y="2078977"/>
            <a:ext cx="3039755" cy="2620479"/>
          </a:xfrm>
          <a:prstGeom prst="hexagon">
            <a:avLst/>
          </a:prstGeom>
          <a:noFill/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" name="六边形 5"/>
          <p:cNvSpPr/>
          <p:nvPr>
            <p:custDataLst>
              <p:tags r:id="rId9"/>
            </p:custDataLst>
          </p:nvPr>
        </p:nvSpPr>
        <p:spPr>
          <a:xfrm flipH="1">
            <a:off x="8743344" y="3438308"/>
            <a:ext cx="3039755" cy="2620479"/>
          </a:xfrm>
          <a:prstGeom prst="hexagon">
            <a:avLst/>
          </a:prstGeom>
          <a:noFill/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" name="六边形"/>
          <p:cNvSpPr/>
          <p:nvPr>
            <p:custDataLst>
              <p:tags r:id="rId10"/>
            </p:custDataLst>
          </p:nvPr>
        </p:nvSpPr>
        <p:spPr>
          <a:xfrm flipH="1">
            <a:off x="8743344" y="753976"/>
            <a:ext cx="3039755" cy="2620479"/>
          </a:xfrm>
          <a:prstGeom prst="hexagon">
            <a:avLst/>
          </a:prstGeom>
          <a:noFill/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8" name="Text1"/>
          <p:cNvSpPr txBox="1"/>
          <p:nvPr>
            <p:custDataLst>
              <p:tags r:id="rId11"/>
            </p:custDataLst>
          </p:nvPr>
        </p:nvSpPr>
        <p:spPr>
          <a:xfrm>
            <a:off x="418546" y="636569"/>
            <a:ext cx="5677454" cy="1218239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" panose="020B0500000000000000" pitchFamily="34" charset="-122"/>
              </a:rPr>
              <a:t>阅读与鉴赏</a:t>
            </a:r>
            <a:endParaRPr lang="en-US" altLang="zh-CN" sz="3200" b="1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9" name="Text2"/>
          <p:cNvSpPr txBox="1"/>
          <p:nvPr>
            <p:custDataLst>
              <p:tags r:id="rId12"/>
            </p:custDataLst>
          </p:nvPr>
        </p:nvSpPr>
        <p:spPr>
          <a:xfrm>
            <a:off x="439713" y="2250512"/>
            <a:ext cx="5656007" cy="3489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30466" rIns="60950" bIns="30466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思源黑体 CN" panose="020B0500000000000000" pitchFamily="34" charset="-122"/>
              </a:rPr>
              <a:t>有感情地朗读课文
分析提取“母亲工作环境、动作、语言”等关键信息
感受母亲的辛劳与对“我”的深情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思源黑体 CN" panose="020B0500000000000000" pitchFamily="34" charset="-122"/>
            </a:endParaRPr>
          </a:p>
        </p:txBody>
      </p:sp>
      <p:cxnSp>
        <p:nvCxnSpPr>
          <p:cNvPr id="19" name="平滑2"/>
          <p:cNvCxnSpPr/>
          <p:nvPr>
            <p:custDataLst>
              <p:tags r:id="rId13"/>
            </p:custDataLst>
          </p:nvPr>
        </p:nvCxnSpPr>
        <p:spPr>
          <a:xfrm>
            <a:off x="487839" y="2043607"/>
            <a:ext cx="2240280" cy="0"/>
          </a:xfrm>
          <a:prstGeom prst="line">
            <a:avLst/>
          </a:prstGeom>
          <a:ln w="635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>
            <p:custDataLst>
              <p:tags r:id="rId14"/>
            </p:custDataLst>
          </p:nvPr>
        </p:nvGrpSpPr>
        <p:grpSpPr>
          <a:xfrm>
            <a:off x="487839" y="6221431"/>
            <a:ext cx="4092098" cy="120864"/>
            <a:chOff x="7606416" y="1550405"/>
            <a:chExt cx="4092098" cy="120864"/>
          </a:xfrm>
        </p:grpSpPr>
        <p:sp>
          <p:nvSpPr>
            <p:cNvPr id="26" name="平行四边形 25"/>
            <p:cNvSpPr/>
            <p:nvPr userDrawn="1">
              <p:custDataLst>
                <p:tags r:id="rId15"/>
              </p:custDataLst>
            </p:nvPr>
          </p:nvSpPr>
          <p:spPr>
            <a:xfrm flipH="1" flipV="1">
              <a:off x="7606416" y="1550405"/>
              <a:ext cx="134420" cy="120864"/>
            </a:xfrm>
            <a:prstGeom prst="parallelogram">
              <a:avLst>
                <a:gd name="adj" fmla="val 64387"/>
              </a:avLst>
            </a:prstGeom>
            <a:solidFill>
              <a:schemeClr val="accent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阿里巴巴普惠体" panose="00020600040101010101" pitchFamily="18" charset="-122"/>
                <a:sym typeface="阿里巴巴普惠体" panose="00020600040101010101" pitchFamily="18" charset="-122"/>
              </a:endParaRPr>
            </a:p>
          </p:txBody>
        </p:sp>
        <p:sp>
          <p:nvSpPr>
            <p:cNvPr id="27" name="平行四边形 26"/>
            <p:cNvSpPr/>
            <p:nvPr userDrawn="1">
              <p:custDataLst>
                <p:tags r:id="rId16"/>
              </p:custDataLst>
            </p:nvPr>
          </p:nvSpPr>
          <p:spPr>
            <a:xfrm flipH="1" flipV="1">
              <a:off x="7742178" y="1550405"/>
              <a:ext cx="134420" cy="120864"/>
            </a:xfrm>
            <a:prstGeom prst="parallelogram">
              <a:avLst>
                <a:gd name="adj" fmla="val 64387"/>
              </a:avLst>
            </a:prstGeom>
            <a:solidFill>
              <a:schemeClr val="accent1">
                <a:alpha val="7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阿里巴巴普惠体" panose="00020600040101010101" pitchFamily="18" charset="-122"/>
                <a:sym typeface="阿里巴巴普惠体" panose="00020600040101010101" pitchFamily="18" charset="-122"/>
              </a:endParaRPr>
            </a:p>
          </p:txBody>
        </p:sp>
        <p:sp>
          <p:nvSpPr>
            <p:cNvPr id="28" name="平行四边形 27"/>
            <p:cNvSpPr/>
            <p:nvPr userDrawn="1">
              <p:custDataLst>
                <p:tags r:id="rId17"/>
              </p:custDataLst>
            </p:nvPr>
          </p:nvSpPr>
          <p:spPr>
            <a:xfrm flipH="1" flipV="1">
              <a:off x="7877939" y="1550405"/>
              <a:ext cx="134420" cy="120864"/>
            </a:xfrm>
            <a:prstGeom prst="parallelogram">
              <a:avLst>
                <a:gd name="adj" fmla="val 64387"/>
              </a:avLst>
            </a:prstGeom>
            <a:solidFill>
              <a:schemeClr val="accent1">
                <a:alpha val="5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阿里巴巴普惠体" panose="00020600040101010101" pitchFamily="18" charset="-122"/>
                <a:sym typeface="阿里巴巴普惠体" panose="00020600040101010101" pitchFamily="18" charset="-122"/>
              </a:endParaRPr>
            </a:p>
          </p:txBody>
        </p:sp>
        <p:sp>
          <p:nvSpPr>
            <p:cNvPr id="29" name="平行四边形 28"/>
            <p:cNvSpPr/>
            <p:nvPr userDrawn="1">
              <p:custDataLst>
                <p:tags r:id="rId18"/>
              </p:custDataLst>
            </p:nvPr>
          </p:nvSpPr>
          <p:spPr>
            <a:xfrm flipH="1" flipV="1">
              <a:off x="8013701" y="1550405"/>
              <a:ext cx="134420" cy="120864"/>
            </a:xfrm>
            <a:prstGeom prst="parallelogram">
              <a:avLst>
                <a:gd name="adj" fmla="val 64387"/>
              </a:avLst>
            </a:prstGeom>
            <a:solidFill>
              <a:schemeClr val="accent1">
                <a:alpha val="4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阿里巴巴普惠体" panose="00020600040101010101" pitchFamily="18" charset="-122"/>
                <a:sym typeface="阿里巴巴普惠体" panose="00020600040101010101" pitchFamily="18" charset="-122"/>
              </a:endParaRPr>
            </a:p>
          </p:txBody>
        </p:sp>
        <p:cxnSp>
          <p:nvCxnSpPr>
            <p:cNvPr id="30" name="直接连接符 29"/>
            <p:cNvCxnSpPr/>
            <p:nvPr userDrawn="1">
              <p:custDataLst>
                <p:tags r:id="rId19"/>
              </p:custDataLst>
            </p:nvPr>
          </p:nvCxnSpPr>
          <p:spPr>
            <a:xfrm>
              <a:off x="8166027" y="1554889"/>
              <a:ext cx="3532487" cy="0"/>
            </a:xfrm>
            <a:prstGeom prst="line">
              <a:avLst/>
            </a:prstGeom>
            <a:ln>
              <a:gradFill flip="none" rotWithShape="1">
                <a:gsLst>
                  <a:gs pos="0">
                    <a:schemeClr val="accent1">
                      <a:alpha val="0"/>
                    </a:schemeClr>
                  </a:gs>
                  <a:gs pos="55000">
                    <a:schemeClr val="accent1">
                      <a:alpha val="40000"/>
                    </a:schemeClr>
                  </a:gs>
                </a:gsLst>
                <a:lin ang="108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20"/>
    </p:custData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1"/>
          <p:cNvSpPr/>
          <p:nvPr>
            <p:custDataLst>
              <p:tags r:id="rId1"/>
            </p:custDataLst>
          </p:nvPr>
        </p:nvSpPr>
        <p:spPr>
          <a:xfrm>
            <a:off x="518161" y="1217911"/>
            <a:ext cx="2898140" cy="3039987"/>
          </a:xfrm>
          <a:prstGeom prst="roundRect">
            <a:avLst>
              <a:gd name="adj" fmla="val 2298"/>
            </a:avLst>
          </a:prstGeom>
          <a:blipFill>
            <a:blip r:embed="rId2"/>
            <a:stretch>
              <a:fillRect l="-28690" r="-286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Shape2"/>
          <p:cNvSpPr/>
          <p:nvPr>
            <p:custDataLst>
              <p:tags r:id="rId3"/>
            </p:custDataLst>
          </p:nvPr>
        </p:nvSpPr>
        <p:spPr>
          <a:xfrm>
            <a:off x="3714750" y="1227213"/>
            <a:ext cx="4762500" cy="3039987"/>
          </a:xfrm>
          <a:prstGeom prst="roundRect">
            <a:avLst>
              <a:gd name="adj" fmla="val 2298"/>
            </a:avLst>
          </a:prstGeom>
          <a:blipFill>
            <a:blip r:embed="rId4"/>
            <a:stretch>
              <a:fillRect t="-2200" b="-2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Shape3"/>
          <p:cNvSpPr/>
          <p:nvPr>
            <p:custDataLst>
              <p:tags r:id="rId5"/>
            </p:custDataLst>
          </p:nvPr>
        </p:nvSpPr>
        <p:spPr>
          <a:xfrm>
            <a:off x="8775699" y="1208609"/>
            <a:ext cx="2898140" cy="3039987"/>
          </a:xfrm>
          <a:prstGeom prst="roundRect">
            <a:avLst>
              <a:gd name="adj" fmla="val 2298"/>
            </a:avLst>
          </a:prstGeom>
          <a:blipFill>
            <a:blip r:embed="rId6"/>
            <a:stretch>
              <a:fillRect l="-28702" r="-287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" name="Text1"/>
          <p:cNvSpPr txBox="1"/>
          <p:nvPr>
            <p:custDataLst>
              <p:tags r:id="rId7"/>
            </p:custDataLst>
          </p:nvPr>
        </p:nvSpPr>
        <p:spPr>
          <a:xfrm>
            <a:off x="345095" y="287410"/>
            <a:ext cx="10107005" cy="720348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" panose="020B0500000000000000" pitchFamily="34" charset="-122"/>
              </a:rPr>
              <a:t>表达与交流</a:t>
            </a:r>
            <a:endParaRPr lang="en-US" altLang="zh-CN" sz="3200" b="1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6" name="Text2"/>
          <p:cNvSpPr txBox="1"/>
          <p:nvPr>
            <p:custDataLst>
              <p:tags r:id="rId8"/>
            </p:custDataLst>
          </p:nvPr>
        </p:nvSpPr>
        <p:spPr>
          <a:xfrm>
            <a:off x="518161" y="4418747"/>
            <a:ext cx="11135706" cy="2067347"/>
          </a:xfrm>
          <a:prstGeom prst="rect">
            <a:avLst/>
          </a:prstGeom>
          <a:ln>
            <a:noFill/>
          </a:ln>
        </p:spPr>
        <p:txBody>
          <a:bodyPr wrap="squar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思源黑体 CN" panose="020B0500000000000000" pitchFamily="34" charset="-122"/>
              </a:rPr>
              <a:t>交流自己与母亲的故事
尝试用几句话描写母亲的一个瞬间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思源黑体 CN" panose="020B0500000000000000" pitchFamily="34" charset="-122"/>
            </a:endParaRPr>
          </a:p>
        </p:txBody>
      </p:sp>
      <p:sp>
        <p:nvSpPr>
          <p:cNvPr id="7" name="!!平滑2"/>
          <p:cNvSpPr/>
          <p:nvPr>
            <p:custDataLst>
              <p:tags r:id="rId9"/>
            </p:custDataLst>
          </p:nvPr>
        </p:nvSpPr>
        <p:spPr>
          <a:xfrm>
            <a:off x="10937646" y="587690"/>
            <a:ext cx="716221" cy="165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en-US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1"/>
          <p:cNvSpPr/>
          <p:nvPr>
            <p:custDataLst>
              <p:tags r:id="rId1"/>
            </p:custDataLst>
          </p:nvPr>
        </p:nvSpPr>
        <p:spPr>
          <a:xfrm>
            <a:off x="6751115" y="0"/>
            <a:ext cx="544088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" name="矩形 4"/>
          <p:cNvSpPr/>
          <p:nvPr>
            <p:custDataLst>
              <p:tags r:id="rId2"/>
            </p:custDataLst>
          </p:nvPr>
        </p:nvSpPr>
        <p:spPr>
          <a:xfrm>
            <a:off x="1405879" y="549322"/>
            <a:ext cx="7620001" cy="5759355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Shape2"/>
          <p:cNvSpPr/>
          <p:nvPr>
            <p:custDataLst>
              <p:tags r:id="rId3"/>
            </p:custDataLst>
          </p:nvPr>
        </p:nvSpPr>
        <p:spPr>
          <a:xfrm>
            <a:off x="424754" y="3429000"/>
            <a:ext cx="2183641" cy="2584414"/>
          </a:xfrm>
          <a:prstGeom prst="roundRect">
            <a:avLst>
              <a:gd name="adj" fmla="val 2298"/>
            </a:avLst>
          </a:prstGeom>
          <a:blipFill>
            <a:blip r:embed="rId4"/>
            <a:stretch>
              <a:fillRect l="-38800" r="-38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Shape3"/>
          <p:cNvSpPr/>
          <p:nvPr>
            <p:custDataLst>
              <p:tags r:id="rId5"/>
            </p:custDataLst>
          </p:nvPr>
        </p:nvSpPr>
        <p:spPr>
          <a:xfrm>
            <a:off x="424755" y="698870"/>
            <a:ext cx="2183641" cy="2584414"/>
          </a:xfrm>
          <a:prstGeom prst="roundRect">
            <a:avLst>
              <a:gd name="adj" fmla="val 2298"/>
            </a:avLst>
          </a:prstGeom>
          <a:blipFill>
            <a:blip r:embed="rId6"/>
            <a:stretch>
              <a:fillRect l="-38787" r="-3878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2" name="Shape4"/>
          <p:cNvSpPr txBox="1"/>
          <p:nvPr>
            <p:custDataLst>
              <p:tags r:id="rId7"/>
            </p:custDataLst>
          </p:nvPr>
        </p:nvSpPr>
        <p:spPr>
          <a:xfrm>
            <a:off x="352681" y="6308677"/>
            <a:ext cx="1163894" cy="251228"/>
          </a:xfrm>
          <a:prstGeom prst="roundRect">
            <a:avLst>
              <a:gd name="adj" fmla="val 50000"/>
            </a:avLst>
          </a:prstGeom>
          <a:noFill/>
          <a:ln w="12700">
            <a:solidFill>
              <a:schemeClr val="accent1"/>
            </a:solidFill>
          </a:ln>
        </p:spPr>
        <p:txBody>
          <a:bodyPr wrap="square" lIns="91440" tIns="0" rIns="0" bIns="0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>
                <a:latin typeface="微软雅黑" panose="020B0503020204020204" charset="-122"/>
                <a:ea typeface="微软雅黑" panose="020B0503020204020204" charset="-122"/>
                <a:sym typeface="思源黑体 CN" panose="020B0500000000000000" pitchFamily="34" charset="-122"/>
              </a:rPr>
              <a:t>Read more &gt;&gt;</a:t>
            </a:r>
            <a:endParaRPr lang="en-US" sz="900">
              <a:latin typeface="微软雅黑" panose="020B0503020204020204" charset="-122"/>
              <a:ea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6" name="Text1"/>
          <p:cNvSpPr txBox="1"/>
          <p:nvPr>
            <p:custDataLst>
              <p:tags r:id="rId8"/>
            </p:custDataLst>
          </p:nvPr>
        </p:nvSpPr>
        <p:spPr>
          <a:xfrm>
            <a:off x="3119549" y="888388"/>
            <a:ext cx="5201604" cy="1121585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" panose="020B0500000000000000" pitchFamily="34" charset="-122"/>
              </a:rPr>
              <a:t>文化自信与价值体认</a:t>
            </a:r>
            <a:endParaRPr lang="en-US" altLang="zh-CN" sz="3200" b="1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7" name="Text2"/>
          <p:cNvSpPr txBox="1"/>
          <p:nvPr>
            <p:custDataLst>
              <p:tags r:id="rId9"/>
            </p:custDataLst>
          </p:nvPr>
        </p:nvSpPr>
        <p:spPr>
          <a:xfrm>
            <a:off x="3119375" y="2412390"/>
            <a:ext cx="5208310" cy="3408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30466" rIns="60950" bIns="30466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思源黑体 CN" panose="020B0500000000000000" pitchFamily="34" charset="-122"/>
              </a:rPr>
              <a:t>了解“母爱”主题的诗句、典故
体会课文中朴素深沉的母爱
树立感恩父母的意识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思源黑体 CN" panose="020B0500000000000000" pitchFamily="34" charset="-122"/>
            </a:endParaRPr>
          </a:p>
        </p:txBody>
      </p:sp>
    </p:spTree>
    <p:custDataLst>
      <p:tags r:id="rId10"/>
    </p:custData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hape 4" descr="盘子里放着一些花&#10;&#10;描述已自动生成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Text1"/>
          <p:cNvSpPr txBox="1"/>
          <p:nvPr>
            <p:custDataLst>
              <p:tags r:id="rId3"/>
            </p:custDataLst>
          </p:nvPr>
        </p:nvSpPr>
        <p:spPr>
          <a:xfrm flipH="1">
            <a:off x="661033" y="3095312"/>
            <a:ext cx="6156600" cy="1300480"/>
          </a:xfrm>
          <a:prstGeom prst="rect">
            <a:avLst/>
          </a:prstGeom>
          <a:noFill/>
        </p:spPr>
        <p:txBody>
          <a:bodyPr wrap="square" rtlCol="0" anchor="t" anchorCtr="0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1000" b="1" kern="1200" spc="-150">
                <a:solidFill>
                  <a:srgbClr val="8034FF"/>
                </a:solidFill>
                <a:latin typeface="Avenir LT Pro 65 Medium" panose="020B0603020203020204" pitchFamily="34" charset="0"/>
                <a:ea typeface="Inter Medium" panose="020B05020300000000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0" spc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字体圈欣意冠黑体" panose="00000500000000000000" charset="-122"/>
                <a:sym typeface="+mn-lt"/>
              </a:rPr>
              <a:t>教学重难点</a:t>
            </a:r>
            <a:endParaRPr lang="zh-CN" altLang="en-US" sz="6000" spc="0">
              <a:solidFill>
                <a:schemeClr val="tx1"/>
              </a:solidFill>
              <a:uFillTx/>
              <a:latin typeface="微软雅黑" panose="020B0503020204020204" charset="-122"/>
              <a:ea typeface="微软雅黑" panose="020B0503020204020204" charset="-122"/>
              <a:cs typeface="字体圈欣意冠黑体" panose="00000500000000000000" charset="-122"/>
              <a:sym typeface="+mn-lt"/>
            </a:endParaRPr>
          </a:p>
        </p:txBody>
      </p:sp>
      <p:sp>
        <p:nvSpPr>
          <p:cNvPr id="3" name="Text2"/>
          <p:cNvSpPr txBox="1"/>
          <p:nvPr>
            <p:custDataLst>
              <p:tags r:id="rId4"/>
            </p:custDataLst>
          </p:nvPr>
        </p:nvSpPr>
        <p:spPr>
          <a:xfrm flipH="1">
            <a:off x="661033" y="4532317"/>
            <a:ext cx="5239708" cy="1106805"/>
          </a:xfrm>
          <a:prstGeom prst="rect">
            <a:avLst/>
          </a:prstGeom>
          <a:noFill/>
        </p:spPr>
        <p:txBody>
          <a:bodyPr wrap="square" rtlCol="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>
                <a:solidFill>
                  <a:schemeClr val="bg2">
                    <a:alpha val="80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rPr>
              <a:t>Key and difficult points of teaching</a:t>
            </a:r>
            <a:endParaRPr lang="en-US" sz="1400">
              <a:solidFill>
                <a:schemeClr val="bg2">
                  <a:alpha val="80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4" name="Text3"/>
          <p:cNvSpPr txBox="1"/>
          <p:nvPr>
            <p:custDataLst>
              <p:tags r:id="rId5"/>
            </p:custDataLst>
          </p:nvPr>
        </p:nvSpPr>
        <p:spPr>
          <a:xfrm flipH="1">
            <a:off x="661033" y="1218878"/>
            <a:ext cx="1611989" cy="1452596"/>
          </a:xfrm>
          <a:prstGeom prst="rect">
            <a:avLst/>
          </a:prstGeom>
          <a:noFill/>
        </p:spPr>
        <p:txBody>
          <a:bodyPr wrap="square" rtlCol="0" anchor="ctr">
            <a:normAutofit fontScale="950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8800" b="1"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en-US" altLang="zh-CN" sz="8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>
            <p:custDataLst>
              <p:tags r:id="rId6"/>
            </p:custDataLst>
          </p:nvPr>
        </p:nvSpPr>
        <p:spPr>
          <a:xfrm flipH="1" flipV="1">
            <a:off x="874006" y="2671474"/>
            <a:ext cx="1062436" cy="1667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custDataLst>
      <p:tags r:id="rId7"/>
    </p:custData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/>
          <p:cNvSpPr/>
          <p:nvPr>
            <p:custDataLst>
              <p:tags r:id="rId1"/>
            </p:custDataLst>
          </p:nvPr>
        </p:nvSpPr>
        <p:spPr>
          <a:xfrm rot="5400000">
            <a:off x="-189865" y="316865"/>
            <a:ext cx="6407150" cy="5773420"/>
          </a:xfrm>
          <a:custGeom>
            <a:avLst/>
            <a:gdLst>
              <a:gd name="connsiteX0" fmla="*/ 0 w 6407150"/>
              <a:gd name="connsiteY0" fmla="*/ 5773420 h 5773420"/>
              <a:gd name="connsiteX1" fmla="*/ 0 w 6407150"/>
              <a:gd name="connsiteY1" fmla="*/ 1078774 h 5773420"/>
              <a:gd name="connsiteX2" fmla="*/ 6407150 w 6407150"/>
              <a:gd name="connsiteY2" fmla="*/ 0 h 5773420"/>
              <a:gd name="connsiteX3" fmla="*/ 6407150 w 6407150"/>
              <a:gd name="connsiteY3" fmla="*/ 5773420 h 5773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07150" h="5773420">
                <a:moveTo>
                  <a:pt x="0" y="5773420"/>
                </a:moveTo>
                <a:lnTo>
                  <a:pt x="0" y="1078774"/>
                </a:lnTo>
                <a:lnTo>
                  <a:pt x="6407150" y="0"/>
                </a:lnTo>
                <a:lnTo>
                  <a:pt x="6407150" y="5773420"/>
                </a:lnTo>
                <a:close/>
              </a:path>
            </a:pathLst>
          </a:cu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1"/>
          <p:cNvSpPr txBox="1"/>
          <p:nvPr>
            <p:custDataLst>
              <p:tags r:id="rId2"/>
            </p:custDataLst>
          </p:nvPr>
        </p:nvSpPr>
        <p:spPr>
          <a:xfrm>
            <a:off x="6027593" y="443818"/>
            <a:ext cx="5765987" cy="1295771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" panose="020B0500000000000000" pitchFamily="34" charset="-122"/>
              </a:rPr>
              <a:t>教学重点</a:t>
            </a:r>
            <a:endParaRPr lang="en-US" altLang="zh-CN" sz="3200" b="1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3" name="Text2"/>
          <p:cNvSpPr txBox="1"/>
          <p:nvPr>
            <p:custDataLst>
              <p:tags r:id="rId3"/>
            </p:custDataLst>
          </p:nvPr>
        </p:nvSpPr>
        <p:spPr>
          <a:xfrm>
            <a:off x="5943600" y="1828897"/>
            <a:ext cx="5773421" cy="44874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30466" rIns="60950" bIns="30466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思源黑体 CN" panose="020B0500000000000000" pitchFamily="34" charset="-122"/>
              </a:rPr>
              <a:t>梳理“我”向母亲要钱买书的过程
聚焦母亲工作的环境描写（“嘈杂、闷热、拥挤”）
感受母亲的辛劳
品味描写母亲动作（“龟裂的手、塞钱”）、语言（“我挺高兴他爱看书的”）的语句
体会母爱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思源黑体 CN" panose="020B0500000000000000" pitchFamily="34" charset="-122"/>
            </a:endParaRPr>
          </a:p>
        </p:txBody>
      </p:sp>
      <p:sp>
        <p:nvSpPr>
          <p:cNvPr id="8" name="Shape1"/>
          <p:cNvSpPr/>
          <p:nvPr>
            <p:custDataLst>
              <p:tags r:id="rId4"/>
            </p:custDataLst>
          </p:nvPr>
        </p:nvSpPr>
        <p:spPr>
          <a:xfrm>
            <a:off x="0" y="0"/>
            <a:ext cx="5741122" cy="6858000"/>
          </a:xfrm>
          <a:custGeom>
            <a:avLst/>
            <a:gdLst>
              <a:gd name="connsiteX0" fmla="*/ 0 w 5741122"/>
              <a:gd name="connsiteY0" fmla="*/ 0 h 6858000"/>
              <a:gd name="connsiteX1" fmla="*/ 4604187 w 5741122"/>
              <a:gd name="connsiteY1" fmla="*/ 0 h 6858000"/>
              <a:gd name="connsiteX2" fmla="*/ 5741122 w 5741122"/>
              <a:gd name="connsiteY2" fmla="*/ 6858000 h 6858000"/>
              <a:gd name="connsiteX3" fmla="*/ 0 w 574112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41122" h="6858000">
                <a:moveTo>
                  <a:pt x="0" y="0"/>
                </a:moveTo>
                <a:lnTo>
                  <a:pt x="4604187" y="0"/>
                </a:lnTo>
                <a:lnTo>
                  <a:pt x="5741122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5"/>
            <a:stretch>
              <a:fillRect t="-5809" b="-58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custDataLst>
      <p:tags r:id="rId6"/>
    </p:custData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1"/>
          <p:cNvSpPr/>
          <p:nvPr>
            <p:custDataLst>
              <p:tags r:id="rId1"/>
            </p:custDataLst>
          </p:nvPr>
        </p:nvSpPr>
        <p:spPr>
          <a:xfrm>
            <a:off x="0" y="-1"/>
            <a:ext cx="12192000" cy="4109013"/>
          </a:xfrm>
          <a:prstGeom prst="rect">
            <a:avLst/>
          </a:prstGeom>
          <a:blipFill>
            <a:blip r:embed="rId2"/>
            <a:stretch>
              <a:fillRect t="-45023" b="-4502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78" name="!!平滑1"/>
          <p:cNvSpPr/>
          <p:nvPr>
            <p:custDataLst>
              <p:tags r:id="rId3"/>
            </p:custDataLst>
          </p:nvPr>
        </p:nvSpPr>
        <p:spPr>
          <a:xfrm>
            <a:off x="548229" y="1701478"/>
            <a:ext cx="11095543" cy="4757195"/>
          </a:xfrm>
          <a:prstGeom prst="roundRect">
            <a:avLst>
              <a:gd name="adj" fmla="val 2378"/>
            </a:avLst>
          </a:prstGeom>
          <a:solidFill>
            <a:schemeClr val="bg1"/>
          </a:solidFill>
          <a:ln>
            <a:noFill/>
          </a:ln>
          <a:effectLst>
            <a:outerShdw blurRad="609600" dist="114300" dir="2700000" sx="94000" sy="94000" algn="tl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1"/>
          <p:cNvSpPr txBox="1"/>
          <p:nvPr>
            <p:custDataLst>
              <p:tags r:id="rId4"/>
            </p:custDataLst>
          </p:nvPr>
        </p:nvSpPr>
        <p:spPr>
          <a:xfrm>
            <a:off x="815941" y="1953116"/>
            <a:ext cx="10487825" cy="1295771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" panose="020B0500000000000000" pitchFamily="34" charset="-122"/>
              </a:rPr>
              <a:t>教学难点</a:t>
            </a:r>
            <a:endParaRPr lang="en-US" altLang="zh-CN" sz="3200" b="1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3" name="Text2"/>
          <p:cNvSpPr txBox="1"/>
          <p:nvPr>
            <p:custDataLst>
              <p:tags r:id="rId5"/>
            </p:custDataLst>
          </p:nvPr>
        </p:nvSpPr>
        <p:spPr>
          <a:xfrm>
            <a:off x="837108" y="3429000"/>
            <a:ext cx="10487825" cy="2653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30466" rIns="60950" bIns="30466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思源黑体 CN" panose="020B0500000000000000" pitchFamily="34" charset="-122"/>
              </a:rPr>
              <a:t>理解“我”看到母亲工作场景后“鼻子一酸”的复杂情感（愧疚、心疼、感动）
学习“以小见大”的写法
将母爱融入具体细节描写中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思源黑体 CN" panose="020B0500000000000000" pitchFamily="34" charset="-122"/>
            </a:endParaRPr>
          </a:p>
        </p:txBody>
      </p:sp>
    </p:spTree>
    <p:custDataLst>
      <p:tags r:id="rId6"/>
    </p:custData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hape 4" descr="盘子里放着一些花&#10;&#10;描述已自动生成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Text1"/>
          <p:cNvSpPr txBox="1"/>
          <p:nvPr>
            <p:custDataLst>
              <p:tags r:id="rId3"/>
            </p:custDataLst>
          </p:nvPr>
        </p:nvSpPr>
        <p:spPr>
          <a:xfrm flipH="1">
            <a:off x="661033" y="3095312"/>
            <a:ext cx="6156600" cy="1300480"/>
          </a:xfrm>
          <a:prstGeom prst="rect">
            <a:avLst/>
          </a:prstGeom>
          <a:noFill/>
        </p:spPr>
        <p:txBody>
          <a:bodyPr wrap="square" rtlCol="0" anchor="t" anchorCtr="0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1000" b="1" kern="1200" spc="-150">
                <a:solidFill>
                  <a:srgbClr val="8034FF"/>
                </a:solidFill>
                <a:latin typeface="Avenir LT Pro 65 Medium" panose="020B0603020203020204" pitchFamily="34" charset="0"/>
                <a:ea typeface="Inter Medium" panose="020B05020300000000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0" spc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字体圈欣意冠黑体" panose="00000500000000000000" charset="-122"/>
                <a:sym typeface="+mn-lt"/>
              </a:rPr>
              <a:t>教学准备</a:t>
            </a:r>
            <a:endParaRPr lang="zh-CN" altLang="en-US" sz="6000" spc="0">
              <a:solidFill>
                <a:schemeClr val="tx1"/>
              </a:solidFill>
              <a:uFillTx/>
              <a:latin typeface="微软雅黑" panose="020B0503020204020204" charset="-122"/>
              <a:ea typeface="微软雅黑" panose="020B0503020204020204" charset="-122"/>
              <a:cs typeface="字体圈欣意冠黑体" panose="00000500000000000000" charset="-122"/>
              <a:sym typeface="+mn-lt"/>
            </a:endParaRPr>
          </a:p>
        </p:txBody>
      </p:sp>
      <p:sp>
        <p:nvSpPr>
          <p:cNvPr id="3" name="Text2"/>
          <p:cNvSpPr txBox="1"/>
          <p:nvPr>
            <p:custDataLst>
              <p:tags r:id="rId4"/>
            </p:custDataLst>
          </p:nvPr>
        </p:nvSpPr>
        <p:spPr>
          <a:xfrm flipH="1">
            <a:off x="661033" y="4532317"/>
            <a:ext cx="5239708" cy="1106805"/>
          </a:xfrm>
          <a:prstGeom prst="rect">
            <a:avLst/>
          </a:prstGeom>
          <a:noFill/>
        </p:spPr>
        <p:txBody>
          <a:bodyPr wrap="square" rtlCol="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>
                <a:solidFill>
                  <a:schemeClr val="bg2">
                    <a:alpha val="80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rPr>
              <a:t>Teaching Preparation</a:t>
            </a:r>
            <a:endParaRPr lang="en-US" sz="1400">
              <a:solidFill>
                <a:schemeClr val="bg2">
                  <a:alpha val="80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4" name="Text3"/>
          <p:cNvSpPr txBox="1"/>
          <p:nvPr>
            <p:custDataLst>
              <p:tags r:id="rId5"/>
            </p:custDataLst>
          </p:nvPr>
        </p:nvSpPr>
        <p:spPr>
          <a:xfrm flipH="1">
            <a:off x="661033" y="1218878"/>
            <a:ext cx="1611989" cy="1452596"/>
          </a:xfrm>
          <a:prstGeom prst="rect">
            <a:avLst/>
          </a:prstGeom>
          <a:noFill/>
        </p:spPr>
        <p:txBody>
          <a:bodyPr wrap="square" rtlCol="0" anchor="ctr">
            <a:normAutofit fontScale="950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8800" b="1"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8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>
            <p:custDataLst>
              <p:tags r:id="rId6"/>
            </p:custDataLst>
          </p:nvPr>
        </p:nvSpPr>
        <p:spPr>
          <a:xfrm flipH="1" flipV="1">
            <a:off x="874006" y="2671474"/>
            <a:ext cx="1062436" cy="1667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custDataLst>
      <p:tags r:id="rId7"/>
    </p:custData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>
            <p:custDataLst>
              <p:tags r:id="rId1"/>
            </p:custDataLst>
          </p:nvPr>
        </p:nvSpPr>
        <p:spPr>
          <a:xfrm>
            <a:off x="0" y="5117432"/>
            <a:ext cx="12192000" cy="17405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2" name="框2"/>
          <p:cNvSpPr/>
          <p:nvPr>
            <p:custDataLst>
              <p:tags r:id="rId2"/>
            </p:custDataLst>
          </p:nvPr>
        </p:nvSpPr>
        <p:spPr>
          <a:xfrm>
            <a:off x="11755121" y="595530"/>
            <a:ext cx="162905" cy="411709"/>
          </a:xfrm>
          <a:prstGeom prst="rect">
            <a:avLst/>
          </a:prstGeom>
          <a:solidFill>
            <a:schemeClr val="accent1"/>
          </a:solidFill>
          <a:ln w="57150" cap="rnd">
            <a:noFill/>
            <a:prstDash val="solid"/>
            <a:round/>
          </a:ln>
          <a:effectLst>
            <a:outerShdw blurRad="76200" dist="50800" dir="5400000" algn="ctr" rotWithShape="0">
              <a:schemeClr val="accent1"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 defTabSz="913765"/>
            <a:endParaRPr lang="zh-CN" altLang="en-US" sz="20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Shape1"/>
          <p:cNvSpPr/>
          <p:nvPr>
            <p:custDataLst>
              <p:tags r:id="rId3"/>
            </p:custDataLst>
          </p:nvPr>
        </p:nvSpPr>
        <p:spPr>
          <a:xfrm>
            <a:off x="273974" y="3798800"/>
            <a:ext cx="5923626" cy="2617470"/>
          </a:xfrm>
          <a:prstGeom prst="roundRect">
            <a:avLst>
              <a:gd name="adj" fmla="val 4263"/>
            </a:avLst>
          </a:prstGeom>
          <a:blipFill>
            <a:blip r:embed="rId4"/>
            <a:stretch>
              <a:fillRect t="-25408" b="-2540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Shape2"/>
          <p:cNvSpPr/>
          <p:nvPr>
            <p:custDataLst>
              <p:tags r:id="rId5"/>
            </p:custDataLst>
          </p:nvPr>
        </p:nvSpPr>
        <p:spPr>
          <a:xfrm>
            <a:off x="6492240" y="3798800"/>
            <a:ext cx="5425786" cy="2617470"/>
          </a:xfrm>
          <a:prstGeom prst="roundRect">
            <a:avLst>
              <a:gd name="adj" fmla="val 4263"/>
            </a:avLst>
          </a:prstGeom>
          <a:blipFill>
            <a:blip r:embed="rId6"/>
            <a:stretch>
              <a:fillRect t="-19070" b="-1907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" name="Text1"/>
          <p:cNvSpPr txBox="1"/>
          <p:nvPr>
            <p:custDataLst>
              <p:tags r:id="rId7"/>
            </p:custDataLst>
          </p:nvPr>
        </p:nvSpPr>
        <p:spPr>
          <a:xfrm>
            <a:off x="345095" y="441730"/>
            <a:ext cx="11135705" cy="720348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" panose="020B0500000000000000" pitchFamily="34" charset="-122"/>
              </a:rPr>
              <a:t>教学资源</a:t>
            </a:r>
            <a:endParaRPr lang="en-US" altLang="zh-CN" sz="3200" b="1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6" name="Text2"/>
          <p:cNvSpPr txBox="1"/>
          <p:nvPr>
            <p:custDataLst>
              <p:tags r:id="rId8"/>
            </p:custDataLst>
          </p:nvPr>
        </p:nvSpPr>
        <p:spPr>
          <a:xfrm>
            <a:off x="273974" y="1467478"/>
            <a:ext cx="11669371" cy="2022683"/>
          </a:xfrm>
          <a:prstGeom prst="rect">
            <a:avLst/>
          </a:prstGeom>
          <a:ln>
            <a:noFill/>
          </a:ln>
        </p:spPr>
        <p:txBody>
          <a:bodyPr wrap="squar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思源黑体 CN" panose="020B0500000000000000" pitchFamily="34" charset="-122"/>
              </a:rPr>
              <a:t>“母爱”主题AI文化资源包（诗句、短视频）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思源黑体 CN" panose="020B0500000000000000" pitchFamily="34" charset="-122"/>
            </a:endParaRPr>
          </a:p>
        </p:txBody>
      </p:sp>
    </p:spTree>
    <p:custDataLst>
      <p:tags r:id="rId9"/>
    </p:custData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hape 4" descr="盘子里放着一些花&#10;&#10;描述已自动生成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Text1"/>
          <p:cNvSpPr txBox="1"/>
          <p:nvPr>
            <p:custDataLst>
              <p:tags r:id="rId3"/>
            </p:custDataLst>
          </p:nvPr>
        </p:nvSpPr>
        <p:spPr>
          <a:xfrm flipH="1">
            <a:off x="661033" y="3095312"/>
            <a:ext cx="6156600" cy="1300480"/>
          </a:xfrm>
          <a:prstGeom prst="rect">
            <a:avLst/>
          </a:prstGeom>
          <a:noFill/>
        </p:spPr>
        <p:txBody>
          <a:bodyPr wrap="square" rtlCol="0" anchor="t" anchorCtr="0">
            <a:normAutofit fontScale="85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1000" b="1" kern="1200" spc="-150">
                <a:solidFill>
                  <a:srgbClr val="8034FF"/>
                </a:solidFill>
                <a:latin typeface="Avenir LT Pro 65 Medium" panose="020B0603020203020204" pitchFamily="34" charset="0"/>
                <a:ea typeface="Inter Medium" panose="020B05020300000000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0" spc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字体圈欣意冠黑体" panose="00000500000000000000" charset="-122"/>
                <a:sym typeface="+mn-lt"/>
              </a:rPr>
              <a:t>教学过程（第一课时）</a:t>
            </a:r>
            <a:endParaRPr lang="zh-CN" altLang="en-US" sz="6000" spc="0">
              <a:solidFill>
                <a:schemeClr val="tx1"/>
              </a:solidFill>
              <a:uFillTx/>
              <a:latin typeface="微软雅黑" panose="020B0503020204020204" charset="-122"/>
              <a:ea typeface="微软雅黑" panose="020B0503020204020204" charset="-122"/>
              <a:cs typeface="字体圈欣意冠黑体" panose="00000500000000000000" charset="-122"/>
              <a:sym typeface="+mn-lt"/>
            </a:endParaRPr>
          </a:p>
        </p:txBody>
      </p:sp>
      <p:sp>
        <p:nvSpPr>
          <p:cNvPr id="3" name="Text2"/>
          <p:cNvSpPr txBox="1"/>
          <p:nvPr>
            <p:custDataLst>
              <p:tags r:id="rId4"/>
            </p:custDataLst>
          </p:nvPr>
        </p:nvSpPr>
        <p:spPr>
          <a:xfrm flipH="1">
            <a:off x="661033" y="4532317"/>
            <a:ext cx="5239708" cy="1106805"/>
          </a:xfrm>
          <a:prstGeom prst="rect">
            <a:avLst/>
          </a:prstGeom>
          <a:noFill/>
        </p:spPr>
        <p:txBody>
          <a:bodyPr wrap="square" rtlCol="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>
                <a:solidFill>
                  <a:schemeClr val="bg2">
                    <a:alpha val="80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rPr>
              <a:t>Teaching Process (First Lesson)</a:t>
            </a:r>
            <a:endParaRPr lang="en-US" sz="1400">
              <a:solidFill>
                <a:schemeClr val="bg2">
                  <a:alpha val="80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4" name="Text3"/>
          <p:cNvSpPr txBox="1"/>
          <p:nvPr>
            <p:custDataLst>
              <p:tags r:id="rId5"/>
            </p:custDataLst>
          </p:nvPr>
        </p:nvSpPr>
        <p:spPr>
          <a:xfrm flipH="1">
            <a:off x="661033" y="1218878"/>
            <a:ext cx="1611989" cy="1452596"/>
          </a:xfrm>
          <a:prstGeom prst="rect">
            <a:avLst/>
          </a:prstGeom>
          <a:noFill/>
        </p:spPr>
        <p:txBody>
          <a:bodyPr wrap="square" rtlCol="0" anchor="ctr">
            <a:normAutofit fontScale="950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8800" b="1">
                <a:latin typeface="微软雅黑" panose="020B0503020204020204" charset="-122"/>
                <a:ea typeface="微软雅黑" panose="020B0503020204020204" charset="-122"/>
              </a:rPr>
              <a:t>04</a:t>
            </a:r>
            <a:endParaRPr lang="en-US" altLang="zh-CN" sz="8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>
            <p:custDataLst>
              <p:tags r:id="rId6"/>
            </p:custDataLst>
          </p:nvPr>
        </p:nvSpPr>
        <p:spPr>
          <a:xfrm flipH="1" flipV="1">
            <a:off x="874006" y="2671474"/>
            <a:ext cx="1062436" cy="1667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custDataLst>
      <p:tags r:id="rId7"/>
    </p:custData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1"/>
          <p:cNvSpPr txBox="1"/>
          <p:nvPr>
            <p:custDataLst>
              <p:tags r:id="rId1"/>
            </p:custDataLst>
          </p:nvPr>
        </p:nvSpPr>
        <p:spPr>
          <a:xfrm>
            <a:off x="273975" y="238391"/>
            <a:ext cx="11669372" cy="720348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" panose="020B0500000000000000" pitchFamily="34" charset="-122"/>
              </a:rPr>
              <a:t>情境导入（5分钟）</a:t>
            </a:r>
            <a:endParaRPr lang="en-US" altLang="zh-CN" sz="3200" b="1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3" name="Text2"/>
          <p:cNvSpPr txBox="1"/>
          <p:nvPr>
            <p:custDataLst>
              <p:tags r:id="rId2"/>
            </p:custDataLst>
          </p:nvPr>
        </p:nvSpPr>
        <p:spPr>
          <a:xfrm>
            <a:off x="497841" y="1084883"/>
            <a:ext cx="11186160" cy="2074878"/>
          </a:xfrm>
          <a:prstGeom prst="rect">
            <a:avLst/>
          </a:prstGeom>
          <a:ln>
            <a:noFill/>
          </a:ln>
        </p:spPr>
        <p:txBody>
          <a:bodyPr wrap="squar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思源黑体 CN" panose="020B0500000000000000" pitchFamily="34" charset="-122"/>
              </a:rPr>
              <a:t>播放“母爱瞬间”短视频（如母亲送伞、缝衣服等日常场景，搭配轻柔音乐）
提问：“视频里的画面让你想到了妈妈的哪些事？”
引导学生说1句对妈妈的感受
随机展示3-4条分享内容
引出课题《慈母情深》
提问：“课文里的母亲，用怎样的行动表达对孩子的爱？我们用AI工具一起探寻吧！”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思源黑体 CN" panose="020B0500000000000000" pitchFamily="34" charset="-122"/>
            </a:endParaRPr>
          </a:p>
        </p:txBody>
      </p:sp>
      <p:sp>
        <p:nvSpPr>
          <p:cNvPr id="4" name="Shape1"/>
          <p:cNvSpPr/>
          <p:nvPr>
            <p:custDataLst>
              <p:tags r:id="rId3"/>
            </p:custDataLst>
          </p:nvPr>
        </p:nvSpPr>
        <p:spPr>
          <a:xfrm>
            <a:off x="497841" y="3453542"/>
            <a:ext cx="5455919" cy="2871149"/>
          </a:xfrm>
          <a:prstGeom prst="roundRect">
            <a:avLst>
              <a:gd name="adj" fmla="val 2298"/>
            </a:avLst>
          </a:prstGeom>
          <a:blipFill>
            <a:blip r:embed="rId4"/>
            <a:stretch>
              <a:fillRect t="-15247" b="-15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Shape2"/>
          <p:cNvSpPr/>
          <p:nvPr>
            <p:custDataLst>
              <p:tags r:id="rId5"/>
            </p:custDataLst>
          </p:nvPr>
        </p:nvSpPr>
        <p:spPr>
          <a:xfrm>
            <a:off x="6228082" y="3444240"/>
            <a:ext cx="5455919" cy="2871149"/>
          </a:xfrm>
          <a:prstGeom prst="roundRect">
            <a:avLst>
              <a:gd name="adj" fmla="val 2298"/>
            </a:avLst>
          </a:prstGeom>
          <a:blipFill>
            <a:blip r:embed="rId6"/>
            <a:stretch>
              <a:fillRect t="-14876" b="-148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  <p:custDataLst>
      <p:tags r:id="rId7"/>
    </p:custData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!!平滑4"/>
          <p:cNvSpPr/>
          <p:nvPr>
            <p:custDataLst>
              <p:tags r:id="rId1"/>
            </p:custDataLst>
          </p:nvPr>
        </p:nvSpPr>
        <p:spPr>
          <a:xfrm>
            <a:off x="8963025" y="0"/>
            <a:ext cx="3228975" cy="6858000"/>
          </a:xfrm>
          <a:custGeom>
            <a:avLst/>
            <a:gdLst>
              <a:gd name="connsiteX0" fmla="*/ 0 w 3228811"/>
              <a:gd name="connsiteY0" fmla="*/ 0 h 6858000"/>
              <a:gd name="connsiteX1" fmla="*/ 3228811 w 3228811"/>
              <a:gd name="connsiteY1" fmla="*/ 0 h 6858000"/>
              <a:gd name="connsiteX2" fmla="*/ 3228811 w 3228811"/>
              <a:gd name="connsiteY2" fmla="*/ 6858000 h 6858000"/>
              <a:gd name="connsiteX3" fmla="*/ 0 w 3228811"/>
              <a:gd name="connsiteY3" fmla="*/ 6858000 h 6858000"/>
              <a:gd name="connsiteX4" fmla="*/ 0 w 3228811"/>
              <a:gd name="connsiteY4" fmla="*/ 5827641 h 6858000"/>
              <a:gd name="connsiteX5" fmla="*/ 1544150 w 3228811"/>
              <a:gd name="connsiteY5" fmla="*/ 5827641 h 6858000"/>
              <a:gd name="connsiteX6" fmla="*/ 2398740 w 3228811"/>
              <a:gd name="connsiteY6" fmla="*/ 4973051 h 6858000"/>
              <a:gd name="connsiteX7" fmla="*/ 2398740 w 3228811"/>
              <a:gd name="connsiteY7" fmla="*/ 2126121 h 6858000"/>
              <a:gd name="connsiteX8" fmla="*/ 1544150 w 3228811"/>
              <a:gd name="connsiteY8" fmla="*/ 1271531 h 6858000"/>
              <a:gd name="connsiteX9" fmla="*/ 0 w 3228811"/>
              <a:gd name="connsiteY9" fmla="*/ 127153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28811" h="6858000">
                <a:moveTo>
                  <a:pt x="0" y="0"/>
                </a:moveTo>
                <a:lnTo>
                  <a:pt x="3228811" y="0"/>
                </a:lnTo>
                <a:lnTo>
                  <a:pt x="3228811" y="6858000"/>
                </a:lnTo>
                <a:lnTo>
                  <a:pt x="0" y="6858000"/>
                </a:lnTo>
                <a:lnTo>
                  <a:pt x="0" y="5827641"/>
                </a:lnTo>
                <a:lnTo>
                  <a:pt x="1544150" y="5827641"/>
                </a:lnTo>
                <a:cubicBezTo>
                  <a:pt x="2016127" y="5827641"/>
                  <a:pt x="2398740" y="5445028"/>
                  <a:pt x="2398740" y="4973051"/>
                </a:cubicBezTo>
                <a:lnTo>
                  <a:pt x="2398740" y="2126121"/>
                </a:lnTo>
                <a:cubicBezTo>
                  <a:pt x="2398740" y="1654144"/>
                  <a:pt x="2016127" y="1271531"/>
                  <a:pt x="1544150" y="1271531"/>
                </a:cubicBezTo>
                <a:lnTo>
                  <a:pt x="0" y="127153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6" name="平滑1"/>
          <p:cNvGrpSpPr/>
          <p:nvPr>
            <p:custDataLst>
              <p:tags r:id="rId2"/>
            </p:custDataLst>
          </p:nvPr>
        </p:nvGrpSpPr>
        <p:grpSpPr>
          <a:xfrm>
            <a:off x="328391" y="265762"/>
            <a:ext cx="755077" cy="75247"/>
            <a:chOff x="6413567" y="3799683"/>
            <a:chExt cx="954185" cy="95089"/>
          </a:xfrm>
          <a:solidFill>
            <a:schemeClr val="accent1"/>
          </a:solidFill>
        </p:grpSpPr>
        <p:sp>
          <p:nvSpPr>
            <p:cNvPr id="7" name="Oval 6"/>
            <p:cNvSpPr/>
            <p:nvPr>
              <p:custDataLst>
                <p:tags r:id="rId3"/>
              </p:custDataLst>
            </p:nvPr>
          </p:nvSpPr>
          <p:spPr>
            <a:xfrm>
              <a:off x="6413567" y="3799683"/>
              <a:ext cx="95089" cy="9508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8" name="Oval 7"/>
            <p:cNvSpPr/>
            <p:nvPr>
              <p:custDataLst>
                <p:tags r:id="rId4"/>
              </p:custDataLst>
            </p:nvPr>
          </p:nvSpPr>
          <p:spPr>
            <a:xfrm>
              <a:off x="6558841" y="3799683"/>
              <a:ext cx="95089" cy="9508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9" name="Rounded Rectangle 8"/>
            <p:cNvSpPr/>
            <p:nvPr>
              <p:custDataLst>
                <p:tags r:id="rId5"/>
              </p:custDataLst>
            </p:nvPr>
          </p:nvSpPr>
          <p:spPr>
            <a:xfrm>
              <a:off x="6704115" y="3799683"/>
              <a:ext cx="663637" cy="95089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13" name="Shape1"/>
          <p:cNvSpPr/>
          <p:nvPr>
            <p:custDataLst>
              <p:tags r:id="rId6"/>
            </p:custDataLst>
          </p:nvPr>
        </p:nvSpPr>
        <p:spPr>
          <a:xfrm>
            <a:off x="6630836" y="1016259"/>
            <a:ext cx="4556125" cy="4638940"/>
          </a:xfrm>
          <a:prstGeom prst="roundRect">
            <a:avLst>
              <a:gd name="adj" fmla="val 14802"/>
            </a:avLst>
          </a:prstGeom>
          <a:blipFill>
            <a:blip r:embed="rId7"/>
            <a:stretch>
              <a:fillRect l="-22083" r="-2208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5pPr>
            <a:lvl6pPr marL="2286000" lvl="5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6pPr>
            <a:lvl7pPr marL="2743200" lvl="6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7pPr>
            <a:lvl8pPr marL="3200400" lvl="7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8pPr>
            <a:lvl9pPr marL="3657600" lvl="8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 sz="1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6" name="Freeform: Shape 25"/>
          <p:cNvSpPr/>
          <p:nvPr>
            <p:custDataLst>
              <p:tags r:id="rId8"/>
            </p:custDataLst>
          </p:nvPr>
        </p:nvSpPr>
        <p:spPr>
          <a:xfrm flipH="1">
            <a:off x="11597005" y="6341110"/>
            <a:ext cx="339090" cy="340360"/>
          </a:xfrm>
          <a:custGeom>
            <a:avLst/>
            <a:gdLst>
              <a:gd name="connsiteX0" fmla="*/ 316376 w 718878"/>
              <a:gd name="connsiteY0" fmla="*/ 634637 h 719819"/>
              <a:gd name="connsiteX1" fmla="*/ 401558 w 718878"/>
              <a:gd name="connsiteY1" fmla="*/ 634637 h 719819"/>
              <a:gd name="connsiteX2" fmla="*/ 401558 w 718878"/>
              <a:gd name="connsiteY2" fmla="*/ 719819 h 719819"/>
              <a:gd name="connsiteX3" fmla="*/ 316376 w 718878"/>
              <a:gd name="connsiteY3" fmla="*/ 719819 h 719819"/>
              <a:gd name="connsiteX4" fmla="*/ 632753 w 718878"/>
              <a:gd name="connsiteY4" fmla="*/ 634636 h 719819"/>
              <a:gd name="connsiteX5" fmla="*/ 717935 w 718878"/>
              <a:gd name="connsiteY5" fmla="*/ 634636 h 719819"/>
              <a:gd name="connsiteX6" fmla="*/ 717935 w 718878"/>
              <a:gd name="connsiteY6" fmla="*/ 719818 h 719819"/>
              <a:gd name="connsiteX7" fmla="*/ 632753 w 718878"/>
              <a:gd name="connsiteY7" fmla="*/ 719818 h 719819"/>
              <a:gd name="connsiteX8" fmla="*/ 0 w 718878"/>
              <a:gd name="connsiteY8" fmla="*/ 634636 h 719819"/>
              <a:gd name="connsiteX9" fmla="*/ 85182 w 718878"/>
              <a:gd name="connsiteY9" fmla="*/ 634636 h 719819"/>
              <a:gd name="connsiteX10" fmla="*/ 85182 w 718878"/>
              <a:gd name="connsiteY10" fmla="*/ 719818 h 719819"/>
              <a:gd name="connsiteX11" fmla="*/ 0 w 718878"/>
              <a:gd name="connsiteY11" fmla="*/ 719818 h 719819"/>
              <a:gd name="connsiteX12" fmla="*/ 632756 w 718878"/>
              <a:gd name="connsiteY12" fmla="*/ 317318 h 719819"/>
              <a:gd name="connsiteX13" fmla="*/ 717938 w 718878"/>
              <a:gd name="connsiteY13" fmla="*/ 317318 h 719819"/>
              <a:gd name="connsiteX14" fmla="*/ 717938 w 718878"/>
              <a:gd name="connsiteY14" fmla="*/ 402500 h 719819"/>
              <a:gd name="connsiteX15" fmla="*/ 632756 w 718878"/>
              <a:gd name="connsiteY15" fmla="*/ 402500 h 719819"/>
              <a:gd name="connsiteX16" fmla="*/ 316378 w 718878"/>
              <a:gd name="connsiteY16" fmla="*/ 317318 h 719819"/>
              <a:gd name="connsiteX17" fmla="*/ 401560 w 718878"/>
              <a:gd name="connsiteY17" fmla="*/ 317318 h 719819"/>
              <a:gd name="connsiteX18" fmla="*/ 401560 w 718878"/>
              <a:gd name="connsiteY18" fmla="*/ 402500 h 719819"/>
              <a:gd name="connsiteX19" fmla="*/ 316378 w 718878"/>
              <a:gd name="connsiteY19" fmla="*/ 402500 h 719819"/>
              <a:gd name="connsiteX20" fmla="*/ 0 w 718878"/>
              <a:gd name="connsiteY20" fmla="*/ 317318 h 719819"/>
              <a:gd name="connsiteX21" fmla="*/ 85182 w 718878"/>
              <a:gd name="connsiteY21" fmla="*/ 317318 h 719819"/>
              <a:gd name="connsiteX22" fmla="*/ 85182 w 718878"/>
              <a:gd name="connsiteY22" fmla="*/ 402500 h 719819"/>
              <a:gd name="connsiteX23" fmla="*/ 0 w 718878"/>
              <a:gd name="connsiteY23" fmla="*/ 402500 h 719819"/>
              <a:gd name="connsiteX24" fmla="*/ 633696 w 718878"/>
              <a:gd name="connsiteY24" fmla="*/ 0 h 719819"/>
              <a:gd name="connsiteX25" fmla="*/ 718878 w 718878"/>
              <a:gd name="connsiteY25" fmla="*/ 0 h 719819"/>
              <a:gd name="connsiteX26" fmla="*/ 718878 w 718878"/>
              <a:gd name="connsiteY26" fmla="*/ 85182 h 719819"/>
              <a:gd name="connsiteX27" fmla="*/ 633696 w 718878"/>
              <a:gd name="connsiteY27" fmla="*/ 85182 h 719819"/>
              <a:gd name="connsiteX28" fmla="*/ 316378 w 718878"/>
              <a:gd name="connsiteY28" fmla="*/ 0 h 719819"/>
              <a:gd name="connsiteX29" fmla="*/ 401560 w 718878"/>
              <a:gd name="connsiteY29" fmla="*/ 0 h 719819"/>
              <a:gd name="connsiteX30" fmla="*/ 401560 w 718878"/>
              <a:gd name="connsiteY30" fmla="*/ 85182 h 719819"/>
              <a:gd name="connsiteX31" fmla="*/ 316378 w 718878"/>
              <a:gd name="connsiteY31" fmla="*/ 85182 h 719819"/>
              <a:gd name="connsiteX32" fmla="*/ 0 w 718878"/>
              <a:gd name="connsiteY32" fmla="*/ 0 h 719819"/>
              <a:gd name="connsiteX33" fmla="*/ 85182 w 718878"/>
              <a:gd name="connsiteY33" fmla="*/ 0 h 719819"/>
              <a:gd name="connsiteX34" fmla="*/ 85182 w 718878"/>
              <a:gd name="connsiteY34" fmla="*/ 85182 h 719819"/>
              <a:gd name="connsiteX35" fmla="*/ 0 w 718878"/>
              <a:gd name="connsiteY35" fmla="*/ 85182 h 71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8878" h="719819">
                <a:moveTo>
                  <a:pt x="316376" y="634637"/>
                </a:moveTo>
                <a:lnTo>
                  <a:pt x="401558" y="634637"/>
                </a:lnTo>
                <a:lnTo>
                  <a:pt x="401558" y="719819"/>
                </a:lnTo>
                <a:lnTo>
                  <a:pt x="316376" y="719819"/>
                </a:lnTo>
                <a:close/>
                <a:moveTo>
                  <a:pt x="632753" y="634636"/>
                </a:moveTo>
                <a:lnTo>
                  <a:pt x="717935" y="634636"/>
                </a:lnTo>
                <a:lnTo>
                  <a:pt x="717935" y="719818"/>
                </a:lnTo>
                <a:lnTo>
                  <a:pt x="632753" y="719818"/>
                </a:lnTo>
                <a:close/>
                <a:moveTo>
                  <a:pt x="0" y="634636"/>
                </a:moveTo>
                <a:lnTo>
                  <a:pt x="85182" y="634636"/>
                </a:lnTo>
                <a:lnTo>
                  <a:pt x="85182" y="719818"/>
                </a:lnTo>
                <a:lnTo>
                  <a:pt x="0" y="719818"/>
                </a:lnTo>
                <a:close/>
                <a:moveTo>
                  <a:pt x="632756" y="317318"/>
                </a:moveTo>
                <a:lnTo>
                  <a:pt x="717938" y="317318"/>
                </a:lnTo>
                <a:lnTo>
                  <a:pt x="717938" y="402500"/>
                </a:lnTo>
                <a:lnTo>
                  <a:pt x="632756" y="402500"/>
                </a:lnTo>
                <a:close/>
                <a:moveTo>
                  <a:pt x="316378" y="317318"/>
                </a:moveTo>
                <a:lnTo>
                  <a:pt x="401560" y="317318"/>
                </a:lnTo>
                <a:lnTo>
                  <a:pt x="401560" y="402500"/>
                </a:lnTo>
                <a:lnTo>
                  <a:pt x="316378" y="402500"/>
                </a:lnTo>
                <a:close/>
                <a:moveTo>
                  <a:pt x="0" y="317318"/>
                </a:moveTo>
                <a:lnTo>
                  <a:pt x="85182" y="317318"/>
                </a:lnTo>
                <a:lnTo>
                  <a:pt x="85182" y="402500"/>
                </a:lnTo>
                <a:lnTo>
                  <a:pt x="0" y="402500"/>
                </a:lnTo>
                <a:close/>
                <a:moveTo>
                  <a:pt x="633696" y="0"/>
                </a:moveTo>
                <a:lnTo>
                  <a:pt x="718878" y="0"/>
                </a:lnTo>
                <a:lnTo>
                  <a:pt x="718878" y="85182"/>
                </a:lnTo>
                <a:lnTo>
                  <a:pt x="633696" y="85182"/>
                </a:lnTo>
                <a:close/>
                <a:moveTo>
                  <a:pt x="316378" y="0"/>
                </a:moveTo>
                <a:lnTo>
                  <a:pt x="401560" y="0"/>
                </a:lnTo>
                <a:lnTo>
                  <a:pt x="401560" y="85182"/>
                </a:lnTo>
                <a:lnTo>
                  <a:pt x="316378" y="85182"/>
                </a:lnTo>
                <a:close/>
                <a:moveTo>
                  <a:pt x="0" y="0"/>
                </a:moveTo>
                <a:lnTo>
                  <a:pt x="85182" y="0"/>
                </a:lnTo>
                <a:lnTo>
                  <a:pt x="85182" y="85182"/>
                </a:lnTo>
                <a:lnTo>
                  <a:pt x="0" y="851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" name="Text1"/>
          <p:cNvSpPr txBox="1"/>
          <p:nvPr>
            <p:custDataLst>
              <p:tags r:id="rId9"/>
            </p:custDataLst>
          </p:nvPr>
        </p:nvSpPr>
        <p:spPr>
          <a:xfrm>
            <a:off x="518598" y="635732"/>
            <a:ext cx="5604024" cy="1295771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" panose="020B0500000000000000" pitchFamily="34" charset="-122"/>
              </a:rPr>
              <a:t>初读课文（15分钟）</a:t>
            </a:r>
            <a:endParaRPr lang="en-US" altLang="zh-CN" sz="3200" b="1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3" name="Text2"/>
          <p:cNvSpPr txBox="1"/>
          <p:nvPr>
            <p:custDataLst>
              <p:tags r:id="rId10"/>
            </p:custDataLst>
          </p:nvPr>
        </p:nvSpPr>
        <p:spPr>
          <a:xfrm>
            <a:off x="518599" y="2111616"/>
            <a:ext cx="5611250" cy="42294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30466" rIns="60950" bIns="30466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思源黑体 CN" panose="020B0500000000000000" pitchFamily="34" charset="-122"/>
              </a:rPr>
              <a:t>学生自由朗读课文，读准字音、读通句子，圈出生字词
系统实时标注读错的字音（如“龟（jūn）裂”“挣（zhēng）扎”）
识字教学：学习生字，展示“抑、碌、攥”等生字的动态笔画
学生跟随屏幕临摹，系统实时纠正书写错误
进入AI词语理解模块，输入“震耳欲聋、失魂落魄”
系统自动关联课文语境，生成场景音效或图片，帮助学生理解词义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思源黑体 CN" panose="020B0500000000000000" pitchFamily="34" charset="-122"/>
            </a:endParaRPr>
          </a:p>
        </p:txBody>
      </p:sp>
    </p:spTree>
    <p:custDataLst>
      <p:tags r:id="rId11"/>
    </p:custData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>
            <p:custDataLst>
              <p:tags r:id="rId1"/>
            </p:custDataLst>
          </p:nvPr>
        </p:nvSpPr>
        <p:spPr>
          <a:xfrm>
            <a:off x="0" y="-4011"/>
            <a:ext cx="8037095" cy="6858000"/>
          </a:xfrm>
          <a:prstGeom prst="rect">
            <a:avLst/>
          </a:prstGeom>
          <a:gradFill flip="none" rotWithShape="1">
            <a:gsLst>
              <a:gs pos="1000">
                <a:schemeClr val="accent1">
                  <a:alpha val="50000"/>
                </a:schemeClr>
              </a:gs>
              <a:gs pos="100000">
                <a:schemeClr val="tx2">
                  <a:alpha val="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3" name="Shape1"/>
          <p:cNvSpPr/>
          <p:nvPr>
            <p:custDataLst>
              <p:tags r:id="rId2"/>
            </p:custDataLst>
          </p:nvPr>
        </p:nvSpPr>
        <p:spPr>
          <a:xfrm>
            <a:off x="0" y="-4011"/>
            <a:ext cx="3958812" cy="6858000"/>
          </a:xfrm>
          <a:custGeom>
            <a:avLst/>
            <a:gdLst>
              <a:gd name="connsiteX0" fmla="*/ 0 w 3958812"/>
              <a:gd name="connsiteY0" fmla="*/ 0 h 6858000"/>
              <a:gd name="connsiteX1" fmla="*/ 2633070 w 3958812"/>
              <a:gd name="connsiteY1" fmla="*/ 0 h 6858000"/>
              <a:gd name="connsiteX2" fmla="*/ 3958812 w 3958812"/>
              <a:gd name="connsiteY2" fmla="*/ 6858000 h 6858000"/>
              <a:gd name="connsiteX3" fmla="*/ 0 w 395881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8812" h="6858000">
                <a:moveTo>
                  <a:pt x="0" y="0"/>
                </a:moveTo>
                <a:lnTo>
                  <a:pt x="2633070" y="0"/>
                </a:lnTo>
                <a:lnTo>
                  <a:pt x="3958812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/>
            <a:stretch>
              <a:fillRect l="-79958" r="-79958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0" name="任意多边形: 形状 19"/>
          <p:cNvSpPr/>
          <p:nvPr>
            <p:custDataLst>
              <p:tags r:id="rId4"/>
            </p:custDataLst>
          </p:nvPr>
        </p:nvSpPr>
        <p:spPr>
          <a:xfrm flipH="1">
            <a:off x="1604211" y="1288284"/>
            <a:ext cx="2871538" cy="3975617"/>
          </a:xfrm>
          <a:custGeom>
            <a:avLst/>
            <a:gdLst>
              <a:gd name="connsiteX0" fmla="*/ 0 w 3449053"/>
              <a:gd name="connsiteY0" fmla="*/ 0 h 6858000"/>
              <a:gd name="connsiteX1" fmla="*/ 3449053 w 3449053"/>
              <a:gd name="connsiteY1" fmla="*/ 0 h 6858000"/>
              <a:gd name="connsiteX2" fmla="*/ 2294021 w 3449053"/>
              <a:gd name="connsiteY2" fmla="*/ 6858000 h 6858000"/>
              <a:gd name="connsiteX3" fmla="*/ 0 w 344905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49053" h="6858000">
                <a:moveTo>
                  <a:pt x="0" y="0"/>
                </a:moveTo>
                <a:lnTo>
                  <a:pt x="3449053" y="0"/>
                </a:lnTo>
                <a:lnTo>
                  <a:pt x="229402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80000"/>
            </a:schemeClr>
          </a:solidFill>
          <a:ln>
            <a:noFill/>
          </a:ln>
          <a:effectLst>
            <a:outerShdw blurRad="76200" dist="88900" sx="99000" sy="99000" algn="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r>
              <a:rPr lang="en-US" altLang="zh-CN"/>
              <a:t>z</a:t>
            </a:r>
            <a:endParaRPr lang="zh-CN" altLang="en-US"/>
          </a:p>
        </p:txBody>
      </p:sp>
      <p:sp>
        <p:nvSpPr>
          <p:cNvPr id="7" name="Text1"/>
          <p:cNvSpPr txBox="1"/>
          <p:nvPr>
            <p:custDataLst>
              <p:tags r:id="rId5"/>
            </p:custDataLst>
          </p:nvPr>
        </p:nvSpPr>
        <p:spPr>
          <a:xfrm>
            <a:off x="6096174" y="962525"/>
            <a:ext cx="5201604" cy="1121585"/>
          </a:xfrm>
          <a:prstGeom prst="rect">
            <a:avLst/>
          </a:prstGeom>
          <a:noFill/>
        </p:spPr>
        <p:txBody>
          <a:bodyPr wrap="square" rtlCol="0" anchor="b" anchorCtr="0">
            <a:normAutofit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" panose="020B0500000000000000" pitchFamily="34" charset="-122"/>
              </a:rPr>
              <a:t>再读课文，梳理脉络（20分钟）</a:t>
            </a:r>
            <a:endParaRPr lang="en-US" altLang="zh-CN" sz="3200" b="1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8" name="Text2"/>
          <p:cNvSpPr txBox="1"/>
          <p:nvPr>
            <p:custDataLst>
              <p:tags r:id="rId6"/>
            </p:custDataLst>
          </p:nvPr>
        </p:nvSpPr>
        <p:spPr>
          <a:xfrm>
            <a:off x="6096000" y="2486527"/>
            <a:ext cx="5208310" cy="3408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30466" rIns="60950" bIns="30466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思源黑体 CN" panose="020B0500000000000000" pitchFamily="34" charset="-122"/>
              </a:rPr>
              <a:t>学生默读课文，思考“‘我’为什么向母亲要钱？过程中发生了哪些事？”
用平板打开AI文本提取工具，选择“事件线索模板”
学生自主填写“起因（想买书）—经过（找母亲、看母亲工作、母亲给钱）—结果（买了书，懂了母爱）”
小组内分享脉络图，推选1份优秀作品上传至教师一体机
全班梳理课文主要内容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思源黑体 CN" panose="020B0500000000000000" pitchFamily="34" charset="-122"/>
            </a:endParaRPr>
          </a:p>
        </p:txBody>
      </p:sp>
      <p:sp>
        <p:nvSpPr>
          <p:cNvPr id="23" name="Shape2"/>
          <p:cNvSpPr txBox="1"/>
          <p:nvPr>
            <p:custDataLst>
              <p:tags r:id="rId7"/>
            </p:custDataLst>
          </p:nvPr>
        </p:nvSpPr>
        <p:spPr>
          <a:xfrm>
            <a:off x="4475749" y="6290213"/>
            <a:ext cx="1163894" cy="251228"/>
          </a:xfrm>
          <a:prstGeom prst="roundRect">
            <a:avLst>
              <a:gd name="adj" fmla="val 50000"/>
            </a:avLst>
          </a:prstGeom>
          <a:noFill/>
          <a:ln w="12700">
            <a:solidFill>
              <a:schemeClr val="accent1"/>
            </a:solidFill>
          </a:ln>
        </p:spPr>
        <p:txBody>
          <a:bodyPr wrap="square" lIns="91440" tIns="0" rIns="0" bIns="0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900">
                <a:latin typeface="微软雅黑" panose="020B0503020204020204" charset="-122"/>
                <a:ea typeface="微软雅黑" panose="020B0503020204020204" charset="-122"/>
                <a:sym typeface="思源黑体 CN" panose="020B0500000000000000" pitchFamily="34" charset="-122"/>
              </a:rPr>
              <a:t>Read more &gt;&gt;</a:t>
            </a:r>
            <a:endParaRPr lang="en-US" sz="900">
              <a:latin typeface="微软雅黑" panose="020B0503020204020204" charset="-122"/>
              <a:ea typeface="微软雅黑" panose="020B0503020204020204" charset="-122"/>
              <a:sym typeface="思源黑体 CN" panose="020B0500000000000000" pitchFamily="34" charset="-122"/>
            </a:endParaRPr>
          </a:p>
        </p:txBody>
      </p:sp>
      <p:grpSp>
        <p:nvGrpSpPr>
          <p:cNvPr id="5" name="平滑1"/>
          <p:cNvGrpSpPr/>
          <p:nvPr>
            <p:custDataLst>
              <p:tags r:id="rId8"/>
            </p:custDataLst>
          </p:nvPr>
        </p:nvGrpSpPr>
        <p:grpSpPr>
          <a:xfrm flipV="1">
            <a:off x="10969780" y="633491"/>
            <a:ext cx="669060" cy="66675"/>
            <a:chOff x="6413567" y="3799683"/>
            <a:chExt cx="954185" cy="95089"/>
          </a:xfrm>
          <a:solidFill>
            <a:schemeClr val="accent1"/>
          </a:solidFill>
        </p:grpSpPr>
        <p:sp>
          <p:nvSpPr>
            <p:cNvPr id="9" name="Oval 6"/>
            <p:cNvSpPr/>
            <p:nvPr>
              <p:custDataLst>
                <p:tags r:id="rId9"/>
              </p:custDataLst>
            </p:nvPr>
          </p:nvSpPr>
          <p:spPr>
            <a:xfrm>
              <a:off x="6413567" y="3799683"/>
              <a:ext cx="95089" cy="9508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10" name="Oval 7"/>
            <p:cNvSpPr/>
            <p:nvPr>
              <p:custDataLst>
                <p:tags r:id="rId10"/>
              </p:custDataLst>
            </p:nvPr>
          </p:nvSpPr>
          <p:spPr>
            <a:xfrm>
              <a:off x="6558841" y="3799683"/>
              <a:ext cx="95089" cy="9508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11" name="Rounded Rectangle 8"/>
            <p:cNvSpPr/>
            <p:nvPr>
              <p:custDataLst>
                <p:tags r:id="rId11"/>
              </p:custDataLst>
            </p:nvPr>
          </p:nvSpPr>
          <p:spPr>
            <a:xfrm>
              <a:off x="6704115" y="3799683"/>
              <a:ext cx="663637" cy="95089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15" name="Shape3"/>
          <p:cNvSpPr/>
          <p:nvPr>
            <p:custDataLst>
              <p:tags r:id="rId12"/>
            </p:custDataLst>
          </p:nvPr>
        </p:nvSpPr>
        <p:spPr>
          <a:xfrm>
            <a:off x="1804165" y="1425656"/>
            <a:ext cx="2665052" cy="3774077"/>
          </a:xfrm>
          <a:custGeom>
            <a:avLst/>
            <a:gdLst>
              <a:gd name="connsiteX0" fmla="*/ 0 w 2665052"/>
              <a:gd name="connsiteY0" fmla="*/ 0 h 3774077"/>
              <a:gd name="connsiteX1" fmla="*/ 2665052 w 2665052"/>
              <a:gd name="connsiteY1" fmla="*/ 0 h 3774077"/>
              <a:gd name="connsiteX2" fmla="*/ 2665052 w 2665052"/>
              <a:gd name="connsiteY2" fmla="*/ 3774077 h 3774077"/>
              <a:gd name="connsiteX3" fmla="*/ 892483 w 2665052"/>
              <a:gd name="connsiteY3" fmla="*/ 3774077 h 3774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5052" h="3774077">
                <a:moveTo>
                  <a:pt x="0" y="0"/>
                </a:moveTo>
                <a:lnTo>
                  <a:pt x="2665052" y="0"/>
                </a:lnTo>
                <a:lnTo>
                  <a:pt x="2665052" y="3774077"/>
                </a:lnTo>
                <a:lnTo>
                  <a:pt x="892483" y="3774077"/>
                </a:lnTo>
                <a:close/>
              </a:path>
            </a:pathLst>
          </a:custGeom>
          <a:blipFill>
            <a:blip r:embed="rId13"/>
            <a:stretch>
              <a:fillRect l="-138818" r="-138818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custDataLst>
      <p:tags r:id="rId14"/>
    </p:custData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!!平滑4"/>
          <p:cNvSpPr/>
          <p:nvPr>
            <p:custDataLst>
              <p:tags r:id="rId1"/>
            </p:custDataLst>
          </p:nvPr>
        </p:nvSpPr>
        <p:spPr>
          <a:xfrm>
            <a:off x="8963025" y="0"/>
            <a:ext cx="3228975" cy="6858000"/>
          </a:xfrm>
          <a:custGeom>
            <a:avLst/>
            <a:gdLst>
              <a:gd name="connsiteX0" fmla="*/ 0 w 3228811"/>
              <a:gd name="connsiteY0" fmla="*/ 0 h 6858000"/>
              <a:gd name="connsiteX1" fmla="*/ 3228811 w 3228811"/>
              <a:gd name="connsiteY1" fmla="*/ 0 h 6858000"/>
              <a:gd name="connsiteX2" fmla="*/ 3228811 w 3228811"/>
              <a:gd name="connsiteY2" fmla="*/ 6858000 h 6858000"/>
              <a:gd name="connsiteX3" fmla="*/ 0 w 3228811"/>
              <a:gd name="connsiteY3" fmla="*/ 6858000 h 6858000"/>
              <a:gd name="connsiteX4" fmla="*/ 0 w 3228811"/>
              <a:gd name="connsiteY4" fmla="*/ 5827641 h 6858000"/>
              <a:gd name="connsiteX5" fmla="*/ 1544150 w 3228811"/>
              <a:gd name="connsiteY5" fmla="*/ 5827641 h 6858000"/>
              <a:gd name="connsiteX6" fmla="*/ 2398740 w 3228811"/>
              <a:gd name="connsiteY6" fmla="*/ 4973051 h 6858000"/>
              <a:gd name="connsiteX7" fmla="*/ 2398740 w 3228811"/>
              <a:gd name="connsiteY7" fmla="*/ 2126121 h 6858000"/>
              <a:gd name="connsiteX8" fmla="*/ 1544150 w 3228811"/>
              <a:gd name="connsiteY8" fmla="*/ 1271531 h 6858000"/>
              <a:gd name="connsiteX9" fmla="*/ 0 w 3228811"/>
              <a:gd name="connsiteY9" fmla="*/ 127153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28811" h="6858000">
                <a:moveTo>
                  <a:pt x="0" y="0"/>
                </a:moveTo>
                <a:lnTo>
                  <a:pt x="3228811" y="0"/>
                </a:lnTo>
                <a:lnTo>
                  <a:pt x="3228811" y="6858000"/>
                </a:lnTo>
                <a:lnTo>
                  <a:pt x="0" y="6858000"/>
                </a:lnTo>
                <a:lnTo>
                  <a:pt x="0" y="5827641"/>
                </a:lnTo>
                <a:lnTo>
                  <a:pt x="1544150" y="5827641"/>
                </a:lnTo>
                <a:cubicBezTo>
                  <a:pt x="2016127" y="5827641"/>
                  <a:pt x="2398740" y="5445028"/>
                  <a:pt x="2398740" y="4973051"/>
                </a:cubicBezTo>
                <a:lnTo>
                  <a:pt x="2398740" y="2126121"/>
                </a:lnTo>
                <a:cubicBezTo>
                  <a:pt x="2398740" y="1654144"/>
                  <a:pt x="2016127" y="1271531"/>
                  <a:pt x="1544150" y="1271531"/>
                </a:cubicBezTo>
                <a:lnTo>
                  <a:pt x="0" y="127153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6" name="平滑1"/>
          <p:cNvGrpSpPr/>
          <p:nvPr>
            <p:custDataLst>
              <p:tags r:id="rId2"/>
            </p:custDataLst>
          </p:nvPr>
        </p:nvGrpSpPr>
        <p:grpSpPr>
          <a:xfrm>
            <a:off x="328391" y="265762"/>
            <a:ext cx="755077" cy="75247"/>
            <a:chOff x="6413567" y="3799683"/>
            <a:chExt cx="954185" cy="95089"/>
          </a:xfrm>
          <a:solidFill>
            <a:schemeClr val="accent1"/>
          </a:solidFill>
        </p:grpSpPr>
        <p:sp>
          <p:nvSpPr>
            <p:cNvPr id="7" name="Oval 6"/>
            <p:cNvSpPr/>
            <p:nvPr>
              <p:custDataLst>
                <p:tags r:id="rId3"/>
              </p:custDataLst>
            </p:nvPr>
          </p:nvSpPr>
          <p:spPr>
            <a:xfrm>
              <a:off x="6413567" y="3799683"/>
              <a:ext cx="95089" cy="9508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8" name="Oval 7"/>
            <p:cNvSpPr/>
            <p:nvPr>
              <p:custDataLst>
                <p:tags r:id="rId4"/>
              </p:custDataLst>
            </p:nvPr>
          </p:nvSpPr>
          <p:spPr>
            <a:xfrm>
              <a:off x="6558841" y="3799683"/>
              <a:ext cx="95089" cy="9508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9" name="Rounded Rectangle 8"/>
            <p:cNvSpPr/>
            <p:nvPr>
              <p:custDataLst>
                <p:tags r:id="rId5"/>
              </p:custDataLst>
            </p:nvPr>
          </p:nvSpPr>
          <p:spPr>
            <a:xfrm>
              <a:off x="6704115" y="3799683"/>
              <a:ext cx="663637" cy="95089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FFFFFF"/>
                  </a:solidFill>
                  <a:latin typeface="等线" panose="02110004020202020204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13" name="Shape1"/>
          <p:cNvSpPr/>
          <p:nvPr>
            <p:custDataLst>
              <p:tags r:id="rId6"/>
            </p:custDataLst>
          </p:nvPr>
        </p:nvSpPr>
        <p:spPr>
          <a:xfrm>
            <a:off x="6630836" y="1016259"/>
            <a:ext cx="4556125" cy="4638940"/>
          </a:xfrm>
          <a:prstGeom prst="roundRect">
            <a:avLst>
              <a:gd name="adj" fmla="val 14802"/>
            </a:avLst>
          </a:prstGeom>
          <a:blipFill>
            <a:blip r:embed="rId7"/>
            <a:stretch>
              <a:fillRect t="-23957" b="-2395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5pPr>
            <a:lvl6pPr marL="2286000" lvl="5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6pPr>
            <a:lvl7pPr marL="2743200" lvl="6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7pPr>
            <a:lvl8pPr marL="3200400" lvl="7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8pPr>
            <a:lvl9pPr marL="3657600" lvl="8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lt1"/>
                </a:solidFill>
                <a:latin typeface="Calibri" panose="020F0502020204030204" charset="0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 sz="180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6" name="Freeform: Shape 25"/>
          <p:cNvSpPr/>
          <p:nvPr>
            <p:custDataLst>
              <p:tags r:id="rId8"/>
            </p:custDataLst>
          </p:nvPr>
        </p:nvSpPr>
        <p:spPr>
          <a:xfrm flipH="1">
            <a:off x="11597005" y="6341110"/>
            <a:ext cx="339090" cy="340360"/>
          </a:xfrm>
          <a:custGeom>
            <a:avLst/>
            <a:gdLst>
              <a:gd name="connsiteX0" fmla="*/ 316376 w 718878"/>
              <a:gd name="connsiteY0" fmla="*/ 634637 h 719819"/>
              <a:gd name="connsiteX1" fmla="*/ 401558 w 718878"/>
              <a:gd name="connsiteY1" fmla="*/ 634637 h 719819"/>
              <a:gd name="connsiteX2" fmla="*/ 401558 w 718878"/>
              <a:gd name="connsiteY2" fmla="*/ 719819 h 719819"/>
              <a:gd name="connsiteX3" fmla="*/ 316376 w 718878"/>
              <a:gd name="connsiteY3" fmla="*/ 719819 h 719819"/>
              <a:gd name="connsiteX4" fmla="*/ 632753 w 718878"/>
              <a:gd name="connsiteY4" fmla="*/ 634636 h 719819"/>
              <a:gd name="connsiteX5" fmla="*/ 717935 w 718878"/>
              <a:gd name="connsiteY5" fmla="*/ 634636 h 719819"/>
              <a:gd name="connsiteX6" fmla="*/ 717935 w 718878"/>
              <a:gd name="connsiteY6" fmla="*/ 719818 h 719819"/>
              <a:gd name="connsiteX7" fmla="*/ 632753 w 718878"/>
              <a:gd name="connsiteY7" fmla="*/ 719818 h 719819"/>
              <a:gd name="connsiteX8" fmla="*/ 0 w 718878"/>
              <a:gd name="connsiteY8" fmla="*/ 634636 h 719819"/>
              <a:gd name="connsiteX9" fmla="*/ 85182 w 718878"/>
              <a:gd name="connsiteY9" fmla="*/ 634636 h 719819"/>
              <a:gd name="connsiteX10" fmla="*/ 85182 w 718878"/>
              <a:gd name="connsiteY10" fmla="*/ 719818 h 719819"/>
              <a:gd name="connsiteX11" fmla="*/ 0 w 718878"/>
              <a:gd name="connsiteY11" fmla="*/ 719818 h 719819"/>
              <a:gd name="connsiteX12" fmla="*/ 632756 w 718878"/>
              <a:gd name="connsiteY12" fmla="*/ 317318 h 719819"/>
              <a:gd name="connsiteX13" fmla="*/ 717938 w 718878"/>
              <a:gd name="connsiteY13" fmla="*/ 317318 h 719819"/>
              <a:gd name="connsiteX14" fmla="*/ 717938 w 718878"/>
              <a:gd name="connsiteY14" fmla="*/ 402500 h 719819"/>
              <a:gd name="connsiteX15" fmla="*/ 632756 w 718878"/>
              <a:gd name="connsiteY15" fmla="*/ 402500 h 719819"/>
              <a:gd name="connsiteX16" fmla="*/ 316378 w 718878"/>
              <a:gd name="connsiteY16" fmla="*/ 317318 h 719819"/>
              <a:gd name="connsiteX17" fmla="*/ 401560 w 718878"/>
              <a:gd name="connsiteY17" fmla="*/ 317318 h 719819"/>
              <a:gd name="connsiteX18" fmla="*/ 401560 w 718878"/>
              <a:gd name="connsiteY18" fmla="*/ 402500 h 719819"/>
              <a:gd name="connsiteX19" fmla="*/ 316378 w 718878"/>
              <a:gd name="connsiteY19" fmla="*/ 402500 h 719819"/>
              <a:gd name="connsiteX20" fmla="*/ 0 w 718878"/>
              <a:gd name="connsiteY20" fmla="*/ 317318 h 719819"/>
              <a:gd name="connsiteX21" fmla="*/ 85182 w 718878"/>
              <a:gd name="connsiteY21" fmla="*/ 317318 h 719819"/>
              <a:gd name="connsiteX22" fmla="*/ 85182 w 718878"/>
              <a:gd name="connsiteY22" fmla="*/ 402500 h 719819"/>
              <a:gd name="connsiteX23" fmla="*/ 0 w 718878"/>
              <a:gd name="connsiteY23" fmla="*/ 402500 h 719819"/>
              <a:gd name="connsiteX24" fmla="*/ 633696 w 718878"/>
              <a:gd name="connsiteY24" fmla="*/ 0 h 719819"/>
              <a:gd name="connsiteX25" fmla="*/ 718878 w 718878"/>
              <a:gd name="connsiteY25" fmla="*/ 0 h 719819"/>
              <a:gd name="connsiteX26" fmla="*/ 718878 w 718878"/>
              <a:gd name="connsiteY26" fmla="*/ 85182 h 719819"/>
              <a:gd name="connsiteX27" fmla="*/ 633696 w 718878"/>
              <a:gd name="connsiteY27" fmla="*/ 85182 h 719819"/>
              <a:gd name="connsiteX28" fmla="*/ 316378 w 718878"/>
              <a:gd name="connsiteY28" fmla="*/ 0 h 719819"/>
              <a:gd name="connsiteX29" fmla="*/ 401560 w 718878"/>
              <a:gd name="connsiteY29" fmla="*/ 0 h 719819"/>
              <a:gd name="connsiteX30" fmla="*/ 401560 w 718878"/>
              <a:gd name="connsiteY30" fmla="*/ 85182 h 719819"/>
              <a:gd name="connsiteX31" fmla="*/ 316378 w 718878"/>
              <a:gd name="connsiteY31" fmla="*/ 85182 h 719819"/>
              <a:gd name="connsiteX32" fmla="*/ 0 w 718878"/>
              <a:gd name="connsiteY32" fmla="*/ 0 h 719819"/>
              <a:gd name="connsiteX33" fmla="*/ 85182 w 718878"/>
              <a:gd name="connsiteY33" fmla="*/ 0 h 719819"/>
              <a:gd name="connsiteX34" fmla="*/ 85182 w 718878"/>
              <a:gd name="connsiteY34" fmla="*/ 85182 h 719819"/>
              <a:gd name="connsiteX35" fmla="*/ 0 w 718878"/>
              <a:gd name="connsiteY35" fmla="*/ 85182 h 71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18878" h="719819">
                <a:moveTo>
                  <a:pt x="316376" y="634637"/>
                </a:moveTo>
                <a:lnTo>
                  <a:pt x="401558" y="634637"/>
                </a:lnTo>
                <a:lnTo>
                  <a:pt x="401558" y="719819"/>
                </a:lnTo>
                <a:lnTo>
                  <a:pt x="316376" y="719819"/>
                </a:lnTo>
                <a:close/>
                <a:moveTo>
                  <a:pt x="632753" y="634636"/>
                </a:moveTo>
                <a:lnTo>
                  <a:pt x="717935" y="634636"/>
                </a:lnTo>
                <a:lnTo>
                  <a:pt x="717935" y="719818"/>
                </a:lnTo>
                <a:lnTo>
                  <a:pt x="632753" y="719818"/>
                </a:lnTo>
                <a:close/>
                <a:moveTo>
                  <a:pt x="0" y="634636"/>
                </a:moveTo>
                <a:lnTo>
                  <a:pt x="85182" y="634636"/>
                </a:lnTo>
                <a:lnTo>
                  <a:pt x="85182" y="719818"/>
                </a:lnTo>
                <a:lnTo>
                  <a:pt x="0" y="719818"/>
                </a:lnTo>
                <a:close/>
                <a:moveTo>
                  <a:pt x="632756" y="317318"/>
                </a:moveTo>
                <a:lnTo>
                  <a:pt x="717938" y="317318"/>
                </a:lnTo>
                <a:lnTo>
                  <a:pt x="717938" y="402500"/>
                </a:lnTo>
                <a:lnTo>
                  <a:pt x="632756" y="402500"/>
                </a:lnTo>
                <a:close/>
                <a:moveTo>
                  <a:pt x="316378" y="317318"/>
                </a:moveTo>
                <a:lnTo>
                  <a:pt x="401560" y="317318"/>
                </a:lnTo>
                <a:lnTo>
                  <a:pt x="401560" y="402500"/>
                </a:lnTo>
                <a:lnTo>
                  <a:pt x="316378" y="402500"/>
                </a:lnTo>
                <a:close/>
                <a:moveTo>
                  <a:pt x="0" y="317318"/>
                </a:moveTo>
                <a:lnTo>
                  <a:pt x="85182" y="317318"/>
                </a:lnTo>
                <a:lnTo>
                  <a:pt x="85182" y="402500"/>
                </a:lnTo>
                <a:lnTo>
                  <a:pt x="0" y="402500"/>
                </a:lnTo>
                <a:close/>
                <a:moveTo>
                  <a:pt x="633696" y="0"/>
                </a:moveTo>
                <a:lnTo>
                  <a:pt x="718878" y="0"/>
                </a:lnTo>
                <a:lnTo>
                  <a:pt x="718878" y="85182"/>
                </a:lnTo>
                <a:lnTo>
                  <a:pt x="633696" y="85182"/>
                </a:lnTo>
                <a:close/>
                <a:moveTo>
                  <a:pt x="316378" y="0"/>
                </a:moveTo>
                <a:lnTo>
                  <a:pt x="401560" y="0"/>
                </a:lnTo>
                <a:lnTo>
                  <a:pt x="401560" y="85182"/>
                </a:lnTo>
                <a:lnTo>
                  <a:pt x="316378" y="85182"/>
                </a:lnTo>
                <a:close/>
                <a:moveTo>
                  <a:pt x="0" y="0"/>
                </a:moveTo>
                <a:lnTo>
                  <a:pt x="85182" y="0"/>
                </a:lnTo>
                <a:lnTo>
                  <a:pt x="85182" y="85182"/>
                </a:lnTo>
                <a:lnTo>
                  <a:pt x="0" y="851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" name="Text1"/>
          <p:cNvSpPr txBox="1"/>
          <p:nvPr>
            <p:custDataLst>
              <p:tags r:id="rId9"/>
            </p:custDataLst>
          </p:nvPr>
        </p:nvSpPr>
        <p:spPr>
          <a:xfrm>
            <a:off x="518598" y="635732"/>
            <a:ext cx="5604024" cy="1295771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" panose="020B0500000000000000" pitchFamily="34" charset="-122"/>
              </a:rPr>
              <a:t>课堂小结（5分钟）</a:t>
            </a:r>
            <a:endParaRPr lang="en-US" altLang="zh-CN" sz="3200" b="1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3" name="Text2"/>
          <p:cNvSpPr txBox="1"/>
          <p:nvPr>
            <p:custDataLst>
              <p:tags r:id="rId10"/>
            </p:custDataLst>
          </p:nvPr>
        </p:nvSpPr>
        <p:spPr>
          <a:xfrm>
            <a:off x="518599" y="2111616"/>
            <a:ext cx="5611250" cy="42294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30466" rIns="60950" bIns="30466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思源黑体 CN" panose="020B0500000000000000" pitchFamily="34" charset="-122"/>
              </a:rPr>
              <a:t>回顾本节课内容：梳理“我”要钱买书的过程
作业- 基础层：完成AI生字学习工具的“笔顺巩固练习”（10分钟）
补充“妈妈为我做过的一件事”（简单写清时间、动作）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思源黑体 CN" panose="020B0500000000000000" pitchFamily="34" charset="-122"/>
            </a:endParaRPr>
          </a:p>
        </p:txBody>
      </p:sp>
    </p:spTree>
    <p:custDataLst>
      <p:tags r:id="rId11"/>
    </p:custData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hape 4" descr="盘子里放着一些花&#10;&#10;描述已自动生成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2" name="Text1"/>
          <p:cNvSpPr txBox="1"/>
          <p:nvPr>
            <p:custDataLst>
              <p:tags r:id="rId3"/>
            </p:custDataLst>
          </p:nvPr>
        </p:nvSpPr>
        <p:spPr>
          <a:xfrm flipH="1">
            <a:off x="685798" y="3200087"/>
            <a:ext cx="6156600" cy="1300480"/>
          </a:xfrm>
          <a:prstGeom prst="rect">
            <a:avLst/>
          </a:prstGeom>
          <a:noFill/>
        </p:spPr>
        <p:txBody>
          <a:bodyPr wrap="square" rtlCol="0" anchor="t" anchorCtr="0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1000" b="1" kern="1200" spc="-150">
                <a:solidFill>
                  <a:srgbClr val="8034FF"/>
                </a:solidFill>
                <a:latin typeface="Avenir LT Pro 65 Medium" panose="020B0603020203020204" pitchFamily="34" charset="0"/>
                <a:ea typeface="Inter Medium" panose="020B05020300000000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0" spc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字体圈欣意冠黑体" panose="00000500000000000000" charset="-122"/>
                <a:sym typeface="+mn-lt"/>
              </a:rPr>
              <a:t>板书设计</a:t>
            </a:r>
            <a:endParaRPr lang="zh-CN" altLang="en-US" sz="6000" spc="0">
              <a:solidFill>
                <a:schemeClr val="tx1"/>
              </a:solidFill>
              <a:uFillTx/>
              <a:latin typeface="微软雅黑" panose="020B0503020204020204" charset="-122"/>
              <a:ea typeface="微软雅黑" panose="020B0503020204020204" charset="-122"/>
              <a:cs typeface="字体圈欣意冠黑体" panose="00000500000000000000" charset="-122"/>
              <a:sym typeface="+mn-lt"/>
            </a:endParaRPr>
          </a:p>
        </p:txBody>
      </p:sp>
      <p:sp>
        <p:nvSpPr>
          <p:cNvPr id="4" name="Text3"/>
          <p:cNvSpPr txBox="1"/>
          <p:nvPr>
            <p:custDataLst>
              <p:tags r:id="rId4"/>
            </p:custDataLst>
          </p:nvPr>
        </p:nvSpPr>
        <p:spPr>
          <a:xfrm flipH="1">
            <a:off x="661033" y="1218878"/>
            <a:ext cx="1611989" cy="1452596"/>
          </a:xfrm>
          <a:prstGeom prst="rect">
            <a:avLst/>
          </a:prstGeom>
          <a:noFill/>
        </p:spPr>
        <p:txBody>
          <a:bodyPr wrap="square" rtlCol="0" anchor="ctr">
            <a:normAutofit fontScale="950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8800" b="1">
                <a:latin typeface="微软雅黑" panose="020B0503020204020204" charset="-122"/>
                <a:ea typeface="微软雅黑" panose="020B0503020204020204" charset="-122"/>
              </a:rPr>
              <a:t>05</a:t>
            </a:r>
            <a:endParaRPr lang="en-US" altLang="zh-CN" sz="8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>
            <p:custDataLst>
              <p:tags r:id="rId5"/>
            </p:custDataLst>
          </p:nvPr>
        </p:nvSpPr>
        <p:spPr>
          <a:xfrm flipH="1" flipV="1">
            <a:off x="874006" y="2671474"/>
            <a:ext cx="1062436" cy="1667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custDataLst>
      <p:tags r:id="rId6"/>
    </p:custData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!!平滑1"/>
          <p:cNvSpPr/>
          <p:nvPr>
            <p:custDataLst>
              <p:tags r:id="rId1"/>
            </p:custDataLst>
          </p:nvPr>
        </p:nvSpPr>
        <p:spPr>
          <a:xfrm>
            <a:off x="0" y="3038475"/>
            <a:ext cx="4762500" cy="3819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en-ID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Shape1"/>
          <p:cNvSpPr/>
          <p:nvPr>
            <p:custDataLst>
              <p:tags r:id="rId2"/>
            </p:custDataLst>
          </p:nvPr>
        </p:nvSpPr>
        <p:spPr>
          <a:xfrm>
            <a:off x="871220" y="1446434"/>
            <a:ext cx="4598670" cy="4722871"/>
          </a:xfrm>
          <a:prstGeom prst="round2DiagRect">
            <a:avLst>
              <a:gd name="adj1" fmla="val 6347"/>
              <a:gd name="adj2" fmla="val 0"/>
            </a:avLst>
          </a:prstGeom>
          <a:blipFill>
            <a:blip r:embed="rId3"/>
            <a:stretch>
              <a:fillRect l="-25738" r="-2573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FFFFFF"/>
                </a:solidFill>
                <a:latin typeface="等线" panose="02110004020202020204"/>
                <a:ea typeface="+mn-ea"/>
                <a:cs typeface="+mn-cs"/>
              </a:defRPr>
            </a:lvl9pPr>
          </a:lstStyle>
          <a:p>
            <a:pPr algn="ctr"/>
            <a:endParaRPr lang="en-ID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1"/>
          <p:cNvSpPr txBox="1"/>
          <p:nvPr>
            <p:custDataLst>
              <p:tags r:id="rId4"/>
            </p:custDataLst>
          </p:nvPr>
        </p:nvSpPr>
        <p:spPr>
          <a:xfrm>
            <a:off x="273975" y="238391"/>
            <a:ext cx="11669372" cy="720348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思源黑体 CN" panose="020B0500000000000000" pitchFamily="34" charset="-122"/>
              </a:rPr>
              <a:t>板书内容</a:t>
            </a:r>
            <a:endParaRPr lang="en-US" altLang="zh-CN" sz="3200" b="1" noProof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思源黑体 CN" panose="020B0500000000000000" pitchFamily="34" charset="-122"/>
            </a:endParaRPr>
          </a:p>
        </p:txBody>
      </p:sp>
      <p:sp>
        <p:nvSpPr>
          <p:cNvPr id="4" name="Text2"/>
          <p:cNvSpPr txBox="1"/>
          <p:nvPr>
            <p:custDataLst>
              <p:tags r:id="rId5"/>
            </p:custDataLst>
          </p:nvPr>
        </p:nvSpPr>
        <p:spPr>
          <a:xfrm>
            <a:off x="6011273" y="1446435"/>
            <a:ext cx="5656007" cy="4722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0950" tIns="30466" rIns="60950" bIns="30466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思源黑体 CN" panose="020B0500000000000000" pitchFamily="34" charset="-122"/>
              </a:rPr>
              <a:t>18 慈母情深
起因（想买《青年近卫军》）→经过（找母亲→看车间（嘈杂/闷热）→母亲塞钱）→结果（买书，懂母爱）
动作：龟裂的手、掏毛票、塞钱
语言：“我挺高兴他爱看书的”
写法：以小见大</a:t>
            </a: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思源黑体 CN" panose="020B0500000000000000" pitchFamily="34" charset="-122"/>
            </a:endParaRPr>
          </a:p>
        </p:txBody>
      </p:sp>
    </p:spTree>
    <p:custDataLst>
      <p:tags r:id="rId6"/>
    </p:custData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hape 4" descr="盘子里放着一些花&#10;&#10;描述已自动生成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46"/>
          <a:stretch>
            <a:fillRect/>
          </a:stretch>
        </p:blipFill>
        <p:spPr>
          <a:xfrm flipH="1"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 flipH="1">
            <a:off x="9672386" y="5345570"/>
            <a:ext cx="2139480" cy="6223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" name="Text1"/>
          <p:cNvSpPr txBox="1"/>
          <p:nvPr>
            <p:custDataLst>
              <p:tags r:id="rId4"/>
            </p:custDataLst>
          </p:nvPr>
        </p:nvSpPr>
        <p:spPr>
          <a:xfrm flipH="1">
            <a:off x="9813135" y="5453172"/>
            <a:ext cx="1851660" cy="387985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4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郭志利</a:t>
            </a:r>
            <a:endParaRPr lang="zh-CN" altLang="en-US" sz="1400" b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矩形 7"/>
          <p:cNvSpPr/>
          <p:nvPr>
            <p:custDataLst>
              <p:tags r:id="rId5"/>
            </p:custDataLst>
          </p:nvPr>
        </p:nvSpPr>
        <p:spPr>
          <a:xfrm flipH="1">
            <a:off x="7532908" y="5345271"/>
            <a:ext cx="2139480" cy="622300"/>
          </a:xfrm>
          <a:prstGeom prst="rect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9" name="Text2"/>
          <p:cNvSpPr txBox="1"/>
          <p:nvPr>
            <p:custDataLst>
              <p:tags r:id="rId6"/>
            </p:custDataLst>
          </p:nvPr>
        </p:nvSpPr>
        <p:spPr>
          <a:xfrm flipH="1">
            <a:off x="6200795" y="1363261"/>
            <a:ext cx="5653270" cy="232117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7200" b="1">
                <a:latin typeface="微软雅黑" panose="020B0503020204020204" charset="-122"/>
                <a:ea typeface="微软雅黑" panose="020B0503020204020204" charset="-122"/>
              </a:rPr>
              <a:t>谢谢观看</a:t>
            </a:r>
            <a:endParaRPr lang="en-US" altLang="zh-CN" sz="7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3"/>
          <p:cNvSpPr txBox="1"/>
          <p:nvPr>
            <p:custDataLst>
              <p:tags r:id="rId7"/>
            </p:custDataLst>
          </p:nvPr>
        </p:nvSpPr>
        <p:spPr>
          <a:xfrm flipH="1">
            <a:off x="6496050" y="3898496"/>
            <a:ext cx="5325944" cy="622301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60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Thank You</a:t>
            </a:r>
            <a:endParaRPr lang="en-US" altLang="zh-CN" sz="160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4"/>
          <p:cNvSpPr txBox="1"/>
          <p:nvPr>
            <p:custDataLst>
              <p:tags r:id="rId8"/>
            </p:custDataLst>
          </p:nvPr>
        </p:nvSpPr>
        <p:spPr>
          <a:xfrm flipH="1">
            <a:off x="7683345" y="5448092"/>
            <a:ext cx="1859280" cy="398780"/>
          </a:xfrm>
          <a:prstGeom prst="rect">
            <a:avLst/>
          </a:prstGeom>
          <a:noFill/>
        </p:spPr>
        <p:txBody>
          <a:bodyPr wrap="square" lIns="0" tIns="0" rIns="0" bIns="0" rtlCol="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400">
                <a:solidFill>
                  <a:schemeClr val="accent1"/>
                </a:solidFill>
                <a:effectLst>
                  <a:outerShdw blurRad="76200" dist="38100" dir="2700000" algn="ctr" rotWithShape="0">
                    <a:schemeClr val="accent1">
                      <a:alpha val="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2025.12.09</a:t>
            </a:r>
            <a:endParaRPr lang="en-US" altLang="zh-CN" sz="1400">
              <a:solidFill>
                <a:schemeClr val="accent1"/>
              </a:solidFill>
              <a:effectLst>
                <a:outerShdw blurRad="76200" dist="38100" dir="2700000" algn="ctr" rotWithShape="0">
                  <a:schemeClr val="accent1">
                    <a:alpha val="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9"/>
            </p:custDataLst>
          </p:nvPr>
        </p:nvCxnSpPr>
        <p:spPr>
          <a:xfrm flipH="1">
            <a:off x="6624340" y="4502699"/>
            <a:ext cx="519765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>
            <p:custDataLst>
              <p:tags r:id="rId10"/>
            </p:custDataLst>
          </p:nvPr>
        </p:nvCxnSpPr>
        <p:spPr>
          <a:xfrm flipH="1">
            <a:off x="7885881" y="4681346"/>
            <a:ext cx="393611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1"/>
    </p:custDataLst>
  </p:cSld>
  <p:clrMapOvr>
    <a:masterClrMapping/>
  </p:clrMapOvr>
  <p:transition/>
</p:sld>
</file>

<file path=ppt/tags/tag1.xml><?xml version="1.0" encoding="utf-8"?>
<p:tagLst xmlns:p="http://schemas.openxmlformats.org/presentationml/2006/main">
  <p:tag name="TAG_CONTENT_SUBINDEX" val="4"/>
  <p:tag name="YOO_CHATSHAPE_TYPE" val="YOO_CHATSHAPE_IMAGE"/>
</p:tagLst>
</file>

<file path=ppt/tags/tag2.xml><?xml version="1.0" encoding="utf-8"?>
<p:tagLst xmlns:p="http://schemas.openxmlformats.org/presentationml/2006/main">
  <p:tag name="YOO_CHATSHAPE_TYPE" val="YOO_CHATSHAPE_DECORATION"/>
</p:tagLst>
</file>

<file path=ppt/tags/tag3.xml><?xml version="1.0" encoding="utf-8"?>
<p:tagLst xmlns:p="http://schemas.openxmlformats.org/presentationml/2006/main">
  <p:tag name="YOO_CHATSHAPE_AUTHOR" val="尤小优"/>
  <p:tag name="YOO_CHATSHAPE_TYPE" val="YOO_CHATSHAPE_AUTHOR"/>
</p:tagLst>
</file>

<file path=ppt/tags/tag4.xml><?xml version="1.0" encoding="utf-8"?>
<p:tagLst xmlns:p="http://schemas.openxmlformats.org/presentationml/2006/main">
  <p:tag name="YOO_CHATSHAPE_TYPE" val="YOO_CHATSHAPE_DECORATION"/>
</p:tagLst>
</file>

<file path=ppt/tags/tag5.xml><?xml version="1.0" encoding="utf-8"?>
<p:tagLst xmlns:p="http://schemas.openxmlformats.org/presentationml/2006/main">
  <p:tag name="YOO_CHATSHAPE_TYPE" val="YOO_CHATSHAPE_TITLE"/>
</p:tagLst>
</file>

<file path=ppt/tags/tag6.xml><?xml version="1.0" encoding="utf-8"?>
<p:tagLst xmlns:p="http://schemas.openxmlformats.org/presentationml/2006/main">
  <p:tag name="TAG_CHATSHAPE_LINK" val="sp:翻译"/>
  <p:tag name="TAG_CHATSHAPE_SUBTITLE_TYPE" val="TAG_CHATSHAPE_SUBTITLE_ENGLISH"/>
  <p:tag name="YOO_CHATSHAPE_TYPE" val="YOO_CHATSHAPE_SUBTITLE"/>
</p:tagLst>
</file>

<file path=ppt/tags/tag7.xml><?xml version="1.0" encoding="utf-8"?>
<p:tagLst xmlns:p="http://schemas.openxmlformats.org/presentationml/2006/main">
  <p:tag name="YOO_CHATSHAPE_TYPE" val="YOO_CHATSHAPE_DATE"/>
</p:tagLst>
</file>

<file path=ppt/tags/tag8.xml><?xml version="1.0" encoding="utf-8"?>
<p:tagLst xmlns:p="http://schemas.openxmlformats.org/presentationml/2006/main">
  <p:tag name="YOO_CHATSHAPE_TYPE" val="YOO_CHATSHAPE_DECORATION"/>
</p:tagLst>
</file>

<file path=ppt/tags/tag9.xml><?xml version="1.0" encoding="utf-8"?>
<p:tagLst xmlns:p="http://schemas.openxmlformats.org/presentationml/2006/main">
  <p:tag name="YOO_CHATSHAPE_TYPE" val="YOO_CHATSHAPE_DECORATION"/>
</p:tagLst>
</file>

<file path=ppt/tags/tag10.xml><?xml version="1.0" encoding="utf-8"?>
<p:tagLst xmlns:p="http://schemas.openxmlformats.org/presentationml/2006/main">
  <p:tag name="TAG_AIGCCREATORID" val="AIGC生成内容仅供参考-2025/12/9 17:59:19"/>
  <p:tag name="YOO_CHATPAGE_TYPE" val="TAG_CHATPAGE_COVER"/>
  <p:tag name="YOO_CHATSHAPE_TITLE" val="《慈母情深》教学设计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11.xml><?xml version="1.0" encoding="utf-8"?>
<p:tagLst xmlns:p="http://schemas.openxmlformats.org/presentationml/2006/main">
  <p:tag name="TAG_CONTENT_SUBINDEX" val="1"/>
  <p:tag name="YOO_CHATSHAPE_TYPE" val="YOO_CHATSHAPE_IMAGE"/>
</p:tagLst>
</file>

<file path=ppt/tags/tag12.xml><?xml version="1.0" encoding="utf-8"?>
<p:tagLst xmlns:p="http://schemas.openxmlformats.org/presentationml/2006/main">
  <p:tag name="PA" val="v5.2.11"/>
  <p:tag name="YOO_CHATSHAPE_TYPE" val="YOO_CHATSHAPE_DECORATION"/>
</p:tagLst>
</file>

<file path=ppt/tags/tag13.xml><?xml version="1.0" encoding="utf-8"?>
<p:tagLst xmlns:p="http://schemas.openxmlformats.org/presentationml/2006/main">
  <p:tag name="PA" val="v5.2.11"/>
  <p:tag name="TAG_CONTENT_SUBINDEX" val="26"/>
  <p:tag name="YOO_CHATSHAPE_TYPE" val="YOO_CHATSHAPE_TITLE"/>
</p:tagLst>
</file>

<file path=ppt/tags/tag14.xml><?xml version="1.0" encoding="utf-8"?>
<p:tagLst xmlns:p="http://schemas.openxmlformats.org/presentationml/2006/main">
  <p:tag name="PA" val="v5.2.11"/>
  <p:tag name="TAG_CONTENT_SUBINDEX" val="27"/>
  <p:tag name="YOO_CHATSHAPE_TYPE" val="YOO_CHATSHAPE_TITLE"/>
</p:tagLst>
</file>

<file path=ppt/tags/tag15.xml><?xml version="1.0" encoding="utf-8"?>
<p:tagLst xmlns:p="http://schemas.openxmlformats.org/presentationml/2006/main">
  <p:tag name="PA" val="v5.2.11"/>
  <p:tag name="YOO_CHATSHAPE_TYPE" val="YOO_CHATSHAPE_DECORATION"/>
</p:tagLst>
</file>

<file path=ppt/tags/tag16.xml><?xml version="1.0" encoding="utf-8"?>
<p:tagLst xmlns:p="http://schemas.openxmlformats.org/presentationml/2006/main">
  <p:tag name="YOO_CHATSHAPE_ITEM" val="1"/>
  <p:tag name="YOO_CHATSHAPE_TYPE" val="YOO_CHATSHAPE_ITEM"/>
</p:tagLst>
</file>

<file path=ppt/tags/tag17.xml><?xml version="1.0" encoding="utf-8"?>
<p:tagLst xmlns:p="http://schemas.openxmlformats.org/presentationml/2006/main">
  <p:tag name="KSO_WM_BEAUTIFY_FLAG" val=""/>
  <p:tag name="TAG_CHATSHAPE_SUBTITLE_TYPE" val="YOO_CHATPAGE_CATALOG_DETAIL"/>
  <p:tag name="YOO_CHAT_DIAGRAM_SHAPETYPE" val="YOO_CHATSHAPE_DIAGRAM_SUBTITLE"/>
</p:tagLst>
</file>

<file path=ppt/tags/tag18.xml><?xml version="1.0" encoding="utf-8"?>
<p:tagLst xmlns:p="http://schemas.openxmlformats.org/presentationml/2006/main">
  <p:tag name="KSO_WM_BEAUTIFY_FLAG" val=""/>
  <p:tag name="YOO_CHAT_DIAGRAM_SHAPETYPE" val="YOO_CHATSHAPE_DIAGRAM_TITLE"/>
</p:tagLst>
</file>

<file path=ppt/tags/tag19.xml><?xml version="1.0" encoding="utf-8"?>
<p:tagLst xmlns:p="http://schemas.openxmlformats.org/presentationml/2006/main">
  <p:tag name="KSO_WM_BEAUTIFY_FLAG" val=""/>
  <p:tag name="YOO_CHAT_DIAGRAM_SHAPETYPE" val="YOO_CHAT_DIAGRAM_NUM"/>
  <p:tag name="YOO_CHATSHAPE_TYPE" val="YOO_CHATSHAPE_NUM"/>
</p:tagLst>
</file>

<file path=ppt/tags/tag20.xml><?xml version="1.0" encoding="utf-8"?>
<p:tagLst xmlns:p="http://schemas.openxmlformats.org/presentationml/2006/main">
  <p:tag name="YOO_CHATSHAPE_ITEM" val="3"/>
  <p:tag name="YOO_CHATSHAPE_TYPE" val="YOO_CHATSHAPE_ITEM"/>
</p:tagLst>
</file>

<file path=ppt/tags/tag21.xml><?xml version="1.0" encoding="utf-8"?>
<p:tagLst xmlns:p="http://schemas.openxmlformats.org/presentationml/2006/main">
  <p:tag name="KSO_WM_BEAUTIFY_FLAG" val=""/>
  <p:tag name="TAG_CHATSHAPE_SUBTITLE_TYPE" val="YOO_CHATPAGE_CATALOG_DETAIL"/>
  <p:tag name="YOO_CHAT_DIAGRAM_SHAPETYPE" val="YOO_CHATSHAPE_DIAGRAM_SUBTITLE"/>
</p:tagLst>
</file>

<file path=ppt/tags/tag22.xml><?xml version="1.0" encoding="utf-8"?>
<p:tagLst xmlns:p="http://schemas.openxmlformats.org/presentationml/2006/main">
  <p:tag name="KSO_WM_BEAUTIFY_FLAG" val=""/>
  <p:tag name="YOO_CHAT_DIAGRAM_SHAPETYPE" val="YOO_CHATSHAPE_DIAGRAM_TITLE"/>
</p:tagLst>
</file>

<file path=ppt/tags/tag23.xml><?xml version="1.0" encoding="utf-8"?>
<p:tagLst xmlns:p="http://schemas.openxmlformats.org/presentationml/2006/main">
  <p:tag name="KSO_WM_BEAUTIFY_FLAG" val=""/>
  <p:tag name="YOO_CHAT_DIAGRAM_SHAPETYPE" val="YOO_CHAT_DIAGRAM_NUM"/>
  <p:tag name="YOO_CHATSHAPE_TYPE" val="YOO_CHATSHAPE_NUM"/>
</p:tagLst>
</file>

<file path=ppt/tags/tag24.xml><?xml version="1.0" encoding="utf-8"?>
<p:tagLst xmlns:p="http://schemas.openxmlformats.org/presentationml/2006/main">
  <p:tag name="YOO_CHATSHAPE_ITEM" val="5"/>
  <p:tag name="YOO_CHATSHAPE_TYPE" val="YOO_CHATSHAPE_ITEM"/>
</p:tagLst>
</file>

<file path=ppt/tags/tag25.xml><?xml version="1.0" encoding="utf-8"?>
<p:tagLst xmlns:p="http://schemas.openxmlformats.org/presentationml/2006/main">
  <p:tag name="KSO_WM_BEAUTIFY_FLAG" val=""/>
  <p:tag name="TAG_CHATSHAPE_SUBTITLE_TYPE" val="YOO_CHATPAGE_CATALOG_DETAIL"/>
  <p:tag name="YOO_CHAT_DIAGRAM_SHAPETYPE" val="YOO_CHATSHAPE_DIAGRAM_SUBTITLE"/>
</p:tagLst>
</file>

<file path=ppt/tags/tag26.xml><?xml version="1.0" encoding="utf-8"?>
<p:tagLst xmlns:p="http://schemas.openxmlformats.org/presentationml/2006/main">
  <p:tag name="KSO_WM_BEAUTIFY_FLAG" val=""/>
  <p:tag name="YOO_CHAT_DIAGRAM_SHAPETYPE" val="YOO_CHATSHAPE_DIAGRAM_TITLE"/>
</p:tagLst>
</file>

<file path=ppt/tags/tag27.xml><?xml version="1.0" encoding="utf-8"?>
<p:tagLst xmlns:p="http://schemas.openxmlformats.org/presentationml/2006/main">
  <p:tag name="KSO_WM_BEAUTIFY_FLAG" val=""/>
  <p:tag name="YOO_CHAT_DIAGRAM_SHAPETYPE" val="YOO_CHAT_DIAGRAM_NUM"/>
  <p:tag name="YOO_CHATSHAPE_TYPE" val="YOO_CHATSHAPE_NUM"/>
</p:tagLst>
</file>

<file path=ppt/tags/tag28.xml><?xml version="1.0" encoding="utf-8"?>
<p:tagLst xmlns:p="http://schemas.openxmlformats.org/presentationml/2006/main">
  <p:tag name="YOO_CHATSHAPE_ITEM" val="2"/>
  <p:tag name="YOO_CHATSHAPE_TYPE" val="YOO_CHATSHAPE_ITEM"/>
</p:tagLst>
</file>

<file path=ppt/tags/tag29.xml><?xml version="1.0" encoding="utf-8"?>
<p:tagLst xmlns:p="http://schemas.openxmlformats.org/presentationml/2006/main">
  <p:tag name="KSO_WM_BEAUTIFY_FLAG" val=""/>
  <p:tag name="TAG_CHATSHAPE_SUBTITLE_TYPE" val="YOO_CHATPAGE_CATALOG_DETAIL"/>
  <p:tag name="YOO_CHAT_DIAGRAM_SHAPETYPE" val="YOO_CHATSHAPE_DIAGRAM_SUBTITLE"/>
</p:tagLst>
</file>

<file path=ppt/tags/tag30.xml><?xml version="1.0" encoding="utf-8"?>
<p:tagLst xmlns:p="http://schemas.openxmlformats.org/presentationml/2006/main">
  <p:tag name="KSO_WM_BEAUTIFY_FLAG" val=""/>
  <p:tag name="YOO_CHAT_DIAGRAM_SHAPETYPE" val="YOO_CHATSHAPE_DIAGRAM_TITLE"/>
</p:tagLst>
</file>

<file path=ppt/tags/tag31.xml><?xml version="1.0" encoding="utf-8"?>
<p:tagLst xmlns:p="http://schemas.openxmlformats.org/presentationml/2006/main">
  <p:tag name="KSO_WM_BEAUTIFY_FLAG" val=""/>
  <p:tag name="YOO_CHAT_DIAGRAM_SHAPETYPE" val="YOO_CHAT_DIAGRAM_NUM"/>
  <p:tag name="YOO_CHATSHAPE_TYPE" val="YOO_CHATSHAPE_NUM"/>
</p:tagLst>
</file>

<file path=ppt/tags/tag32.xml><?xml version="1.0" encoding="utf-8"?>
<p:tagLst xmlns:p="http://schemas.openxmlformats.org/presentationml/2006/main">
  <p:tag name="YOO_CHATSHAPE_ITEM" val="4"/>
  <p:tag name="YOO_CHATSHAPE_TYPE" val="YOO_CHATSHAPE_ITEM"/>
</p:tagLst>
</file>

<file path=ppt/tags/tag33.xml><?xml version="1.0" encoding="utf-8"?>
<p:tagLst xmlns:p="http://schemas.openxmlformats.org/presentationml/2006/main">
  <p:tag name="KSO_WM_BEAUTIFY_FLAG" val=""/>
  <p:tag name="TAG_CHATSHAPE_SUBTITLE_TYPE" val="YOO_CHATPAGE_CATALOG_DETAIL"/>
  <p:tag name="YOO_CHAT_DIAGRAM_SHAPETYPE" val="YOO_CHATSHAPE_DIAGRAM_SUBTITLE"/>
</p:tagLst>
</file>

<file path=ppt/tags/tag34.xml><?xml version="1.0" encoding="utf-8"?>
<p:tagLst xmlns:p="http://schemas.openxmlformats.org/presentationml/2006/main">
  <p:tag name="KSO_WM_BEAUTIFY_FLAG" val=""/>
  <p:tag name="YOO_CHAT_DIAGRAM_SHAPETYPE" val="YOO_CHATSHAPE_DIAGRAM_TITLE"/>
</p:tagLst>
</file>

<file path=ppt/tags/tag35.xml><?xml version="1.0" encoding="utf-8"?>
<p:tagLst xmlns:p="http://schemas.openxmlformats.org/presentationml/2006/main">
  <p:tag name="KSO_WM_BEAUTIFY_FLAG" val=""/>
  <p:tag name="YOO_CHAT_DIAGRAM_SHAPETYPE" val="YOO_CHAT_DIAGRAM_NUM"/>
  <p:tag name="YOO_CHATSHAPE_TYPE" val="YOO_CHATSHAPE_NUM"/>
</p:tagLst>
</file>

<file path=ppt/tags/tag36.xml><?xml version="1.0" encoding="utf-8"?>
<p:tagLst xmlns:p="http://schemas.openxmlformats.org/presentationml/2006/main">
  <p:tag name="TAG_AIGCCREATORID" val="AIGC生成内容仅供参考-2025/12/9 17:59:19"/>
  <p:tag name="YOO_CHATPAGE_TYPE" val="TAG_CHATPAGE_CATALOG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37.xml><?xml version="1.0" encoding="utf-8"?>
<p:tagLst xmlns:p="http://schemas.openxmlformats.org/presentationml/2006/main">
  <p:tag name="TAG_CONTENT_SUBINDEX" val="4"/>
  <p:tag name="YOO_CHATSHAPE_TYPE" val="YOO_CHATSHAPE_IMAGE"/>
</p:tagLst>
</file>

<file path=ppt/tags/tag38.xml><?xml version="1.0" encoding="utf-8"?>
<p:tagLst xmlns:p="http://schemas.openxmlformats.org/presentationml/2006/main">
  <p:tag name="YOO_CHATSHAPE_TYPE" val="YOO_CHATSHAPE_TITLE"/>
</p:tagLst>
</file>

<file path=ppt/tags/tag39.xml><?xml version="1.0" encoding="utf-8"?>
<p:tagLst xmlns:p="http://schemas.openxmlformats.org/presentationml/2006/main">
  <p:tag name="TAG_CHATSHAPE_SUBTITLE_TYPE" val="TAG_CHATSHAPE_SUBTITLE_ENGLISH"/>
  <p:tag name="YOO_CHATSHAPE_TYPE" val="YOO_CHATSHAPE_SUBTITLE"/>
</p:tagLst>
</file>

<file path=ppt/tags/tag40.xml><?xml version="1.0" encoding="utf-8"?>
<p:tagLst xmlns:p="http://schemas.openxmlformats.org/presentationml/2006/main">
  <p:tag name="TAG_CHATPAGE_CHAPTER" val="0"/>
  <p:tag name="YOO_CHATSHAPE_TYPE" val="YOO_CHATSHAPE_NUM"/>
</p:tagLst>
</file>

<file path=ppt/tags/tag41.xml><?xml version="1.0" encoding="utf-8"?>
<p:tagLst xmlns:p="http://schemas.openxmlformats.org/presentationml/2006/main">
  <p:tag name="YOO_CHATSHAPE_TYPE" val="YOO_CHATSHAPE_DECORATION"/>
</p:tagLst>
</file>

<file path=ppt/tags/tag42.xml><?xml version="1.0" encoding="utf-8"?>
<p:tagLst xmlns:p="http://schemas.openxmlformats.org/presentationml/2006/main">
  <p:tag name="TAG_AIGCCREATORID" val="AIGC生成内容仅供参考-2025/12/9 17:59:19"/>
  <p:tag name="TAG_CHAPTER_ID" val="0"/>
  <p:tag name="YOO_CHATPAGE_TYPE" val="TAG_CHATPAGE_CHAPTER"/>
  <p:tag name="YOO_CHATSHAPE_TITLE" val="教学目标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43.xml><?xml version="1.0" encoding="utf-8"?>
<p:tagLst xmlns:p="http://schemas.openxmlformats.org/presentationml/2006/main">
  <p:tag name="TAG_CONTENT_SUBINDEX" val="1"/>
  <p:tag name="YOO_CHATSHAPE_TYPE" val="YOO_CHATSHAPE_IMAGE"/>
</p:tagLst>
</file>

<file path=ppt/tags/tag44.xml><?xml version="1.0" encoding="utf-8"?>
<p:tagLst xmlns:p="http://schemas.openxmlformats.org/presentationml/2006/main">
  <p:tag name="YOO_CHATSHAPE_TYPE" val="YOO_CHATSHAPE_DECORATION"/>
</p:tagLst>
</file>

<file path=ppt/tags/tag45.xml><?xml version="1.0" encoding="utf-8"?>
<p:tagLst xmlns:p="http://schemas.openxmlformats.org/presentationml/2006/main">
  <p:tag name="TAG_CONTENT_SUBINDEX" val="2"/>
  <p:tag name="YOO_CHATSHAPE_TYPE" val="YOO_CHATSHAPE_IMAGE"/>
</p:tagLst>
</file>

<file path=ppt/tags/tag46.xml><?xml version="1.0" encoding="utf-8"?>
<p:tagLst xmlns:p="http://schemas.openxmlformats.org/presentationml/2006/main">
  <p:tag name="YOO_CHATSHAPE_TYPE" val="YOO_CHATSHAPE_DECORATION"/>
</p:tagLst>
</file>

<file path=ppt/tags/tag47.xml><?xml version="1.0" encoding="utf-8"?>
<p:tagLst xmlns:p="http://schemas.openxmlformats.org/presentationml/2006/main">
  <p:tag name="YOO_CHATSHAPE_TYPE" val="YOO_CHATSHAPE_TITLE"/>
</p:tagLst>
</file>

<file path=ppt/tags/tag48.xml><?xml version="1.0" encoding="utf-8"?>
<p:tagLst xmlns:p="http://schemas.openxmlformats.org/presentationml/2006/main">
  <p:tag name="YOO_CHATSHAPE_TYPE" val="YOO_CHATSHAPE_CONTENT"/>
</p:tagLst>
</file>

<file path=ppt/tags/tag49.xml><?xml version="1.0" encoding="utf-8"?>
<p:tagLst xmlns:p="http://schemas.openxmlformats.org/presentationml/2006/main">
  <p:tag name="TAG_AIGCCREATORID" val="AIGC生成内容仅供参考-2025/12/9 17:59:19"/>
  <p:tag name="TAG_CHAPTER_ID" val="0"/>
  <p:tag name="TAG_CONTENT_TYPE" val="1标题1内容2图"/>
  <p:tag name="TAG_SECTION_ID" val="0"/>
  <p:tag name="YOO_CHATPAGE_TYPE" val="TAG_CHATPAGE_CONTENT"/>
  <p:tag name="YOO_CHATSHAPE_TITLE" val="识字与写字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50.xml><?xml version="1.0" encoding="utf-8"?>
<p:tagLst xmlns:p="http://schemas.openxmlformats.org/presentationml/2006/main">
  <p:tag name="TAG_CONTENT_SUBINDEX" val="3"/>
  <p:tag name="YOO_CHATSHAPE_TYPE" val="YOO_CHATSHAPE_IMAGE"/>
</p:tagLst>
</file>

<file path=ppt/tags/tag51.xml><?xml version="1.0" encoding="utf-8"?>
<p:tagLst xmlns:p="http://schemas.openxmlformats.org/presentationml/2006/main">
  <p:tag name="TAG_CONTENT_SUBINDEX" val="1"/>
  <p:tag name="YOO_CHATSHAPE_TYPE" val="YOO_CHATSHAPE_IMAGE"/>
</p:tagLst>
</file>

<file path=ppt/tags/tag52.xml><?xml version="1.0" encoding="utf-8"?>
<p:tagLst xmlns:p="http://schemas.openxmlformats.org/presentationml/2006/main">
  <p:tag name="TAG_CONTENT_SUBINDEX" val="2"/>
  <p:tag name="YOO_CHATSHAPE_TYPE" val="YOO_CHATSHAPE_IMAGE"/>
</p:tagLst>
</file>

<file path=ppt/tags/tag53.xml><?xml version="1.0" encoding="utf-8"?>
<p:tagLst xmlns:p="http://schemas.openxmlformats.org/presentationml/2006/main">
  <p:tag name="YOO_CHATSHAPE_TYPE" val="YOO_CHATSHAPE_DECORATION"/>
</p:tagLst>
</file>

<file path=ppt/tags/tag54.xml><?xml version="1.0" encoding="utf-8"?>
<p:tagLst xmlns:p="http://schemas.openxmlformats.org/presentationml/2006/main">
  <p:tag name="YOO_CHATSHAPE_TYPE" val="YOO_CHATSHAPE_DECORATION"/>
</p:tagLst>
</file>

<file path=ppt/tags/tag55.xml><?xml version="1.0" encoding="utf-8"?>
<p:tagLst xmlns:p="http://schemas.openxmlformats.org/presentationml/2006/main">
  <p:tag name="YOO_CHATSHAPE_TYPE" val="YOO_CHATSHAPE_DECORATION"/>
</p:tagLst>
</file>

<file path=ppt/tags/tag56.xml><?xml version="1.0" encoding="utf-8"?>
<p:tagLst xmlns:p="http://schemas.openxmlformats.org/presentationml/2006/main">
  <p:tag name="YOO_CHATSHAPE_TYPE" val="YOO_CHATSHAPE_DECORATION"/>
</p:tagLst>
</file>

<file path=ppt/tags/tag57.xml><?xml version="1.0" encoding="utf-8"?>
<p:tagLst xmlns:p="http://schemas.openxmlformats.org/presentationml/2006/main">
  <p:tag name="YOO_CHATSHAPE_TYPE" val="YOO_CHATSHAPE_TITLE"/>
</p:tagLst>
</file>

<file path=ppt/tags/tag58.xml><?xml version="1.0" encoding="utf-8"?>
<p:tagLst xmlns:p="http://schemas.openxmlformats.org/presentationml/2006/main">
  <p:tag name="YOO_CHATSHAPE_TYPE" val="YOO_CHATSHAPE_CONTENT"/>
</p:tagLst>
</file>

<file path=ppt/tags/tag59.xml><?xml version="1.0" encoding="utf-8"?>
<p:tagLst xmlns:p="http://schemas.openxmlformats.org/presentationml/2006/main">
  <p:tag name="PA" val="v5.2.12"/>
  <p:tag name="YOO_CHATSHAPE_TYPE" val="YOO_CHATSHAPE_DECORATION"/>
</p:tagLst>
</file>

<file path=ppt/tags/tag60.xml><?xml version="1.0" encoding="utf-8"?>
<p:tagLst xmlns:p="http://schemas.openxmlformats.org/presentationml/2006/main">
  <p:tag name="YOO_CHATSHAPE_TYPE" val="YOO_CHATSHAPE_DECORATION"/>
</p:tagLst>
</file>

<file path=ppt/tags/tag61.xml><?xml version="1.0" encoding="utf-8"?>
<p:tagLst xmlns:p="http://schemas.openxmlformats.org/presentationml/2006/main">
  <p:tag name="YOO_CHATSHAPE_TYPE" val="YOO_CHATSHAPE_DECORATION"/>
</p:tagLst>
</file>

<file path=ppt/tags/tag62.xml><?xml version="1.0" encoding="utf-8"?>
<p:tagLst xmlns:p="http://schemas.openxmlformats.org/presentationml/2006/main">
  <p:tag name="YOO_CHATSHAPE_TYPE" val="YOO_CHATSHAPE_DECORATION"/>
</p:tagLst>
</file>

<file path=ppt/tags/tag63.xml><?xml version="1.0" encoding="utf-8"?>
<p:tagLst xmlns:p="http://schemas.openxmlformats.org/presentationml/2006/main">
  <p:tag name="YOO_CHATSHAPE_TYPE" val="YOO_CHATSHAPE_DECORATION"/>
</p:tagLst>
</file>

<file path=ppt/tags/tag64.xml><?xml version="1.0" encoding="utf-8"?>
<p:tagLst xmlns:p="http://schemas.openxmlformats.org/presentationml/2006/main">
  <p:tag name="YOO_CHATSHAPE_TYPE" val="YOO_CHATSHAPE_DECORATION"/>
</p:tagLst>
</file>

<file path=ppt/tags/tag65.xml><?xml version="1.0" encoding="utf-8"?>
<p:tagLst xmlns:p="http://schemas.openxmlformats.org/presentationml/2006/main">
  <p:tag name="YOO_CHATSHAPE_TYPE" val="YOO_CHATSHAPE_DECORATION"/>
</p:tagLst>
</file>

<file path=ppt/tags/tag66.xml><?xml version="1.0" encoding="utf-8"?>
<p:tagLst xmlns:p="http://schemas.openxmlformats.org/presentationml/2006/main">
  <p:tag name="TAG_AIGCCREATORID" val="AIGC生成内容仅供参考-2025/12/9 17:59:19"/>
  <p:tag name="TAG_CHAPTER_ID" val="0"/>
  <p:tag name="TAG_CONTENT_TYPE" val="1标题1内容3图"/>
  <p:tag name="TAG_SECTION_ID" val="1"/>
  <p:tag name="YOO_CHATPAGE_TYPE" val="TAG_CHATPAGE_CONTENT"/>
  <p:tag name="YOO_CHATSHAPE_TITLE" val="阅读与鉴赏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67.xml><?xml version="1.0" encoding="utf-8"?>
<p:tagLst xmlns:p="http://schemas.openxmlformats.org/presentationml/2006/main">
  <p:tag name="PA" val="v5.2.12"/>
  <p:tag name="TAG_CONTENT_SUBINDEX" val="1"/>
  <p:tag name="YOO_CHATSHAPE_TYPE" val="YOO_CHATSHAPE_IMAGE"/>
</p:tagLst>
</file>

<file path=ppt/tags/tag68.xml><?xml version="1.0" encoding="utf-8"?>
<p:tagLst xmlns:p="http://schemas.openxmlformats.org/presentationml/2006/main">
  <p:tag name="PA" val="v5.2.12"/>
  <p:tag name="TAG_CONTENT_SUBINDEX" val="2"/>
  <p:tag name="YOO_CHATSHAPE_TYPE" val="YOO_CHATSHAPE_IMAGE"/>
</p:tagLst>
</file>

<file path=ppt/tags/tag69.xml><?xml version="1.0" encoding="utf-8"?>
<p:tagLst xmlns:p="http://schemas.openxmlformats.org/presentationml/2006/main">
  <p:tag name="PA" val="v5.2.12"/>
  <p:tag name="TAG_CONTENT_SUBINDEX" val="3"/>
  <p:tag name="YOO_CHATSHAPE_TYPE" val="YOO_CHATSHAPE_IMAGE"/>
</p:tagLst>
</file>

<file path=ppt/tags/tag70.xml><?xml version="1.0" encoding="utf-8"?>
<p:tagLst xmlns:p="http://schemas.openxmlformats.org/presentationml/2006/main">
  <p:tag name="YOO_CHATSHAPE_TYPE" val="YOO_CHATSHAPE_TITLE"/>
</p:tagLst>
</file>

<file path=ppt/tags/tag71.xml><?xml version="1.0" encoding="utf-8"?>
<p:tagLst xmlns:p="http://schemas.openxmlformats.org/presentationml/2006/main">
  <p:tag name="YOO_CHATSHAPE_TYPE" val="YOO_CHATSHAPE_CONTENT"/>
</p:tagLst>
</file>

<file path=ppt/tags/tag72.xml><?xml version="1.0" encoding="utf-8"?>
<p:tagLst xmlns:p="http://schemas.openxmlformats.org/presentationml/2006/main">
  <p:tag name="TAG_CONTENT_SUBINDEX" val="2"/>
  <p:tag name="YOO_CHATSHAPE_TYPE" val="YOO_CHATSHAPE_HIDDEN"/>
</p:tagLst>
</file>

<file path=ppt/tags/tag73.xml><?xml version="1.0" encoding="utf-8"?>
<p:tagLst xmlns:p="http://schemas.openxmlformats.org/presentationml/2006/main">
  <p:tag name="TAG_AIGCCREATORID" val="AIGC生成内容仅供参考-2025/12/9 17:59:19"/>
  <p:tag name="TAG_CHAPTER_ID" val="0"/>
  <p:tag name="TAG_CONTENT_TYPE" val="1标题1内容3图"/>
  <p:tag name="TAG_SECTION_ID" val="2"/>
  <p:tag name="YOO_CHATPAGE_TYPE" val="TAG_CHATPAGE_CONTENT"/>
  <p:tag name="YOO_CHATSHAPE_TITLE" val="表达与交流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74.xml><?xml version="1.0" encoding="utf-8"?>
<p:tagLst xmlns:p="http://schemas.openxmlformats.org/presentationml/2006/main">
  <p:tag name="YOO_CHATSHAPE_TYPE" val="YOO_CHATSHAPE_PAGEDECORATE"/>
</p:tagLst>
</file>

<file path=ppt/tags/tag75.xml><?xml version="1.0" encoding="utf-8"?>
<p:tagLst xmlns:p="http://schemas.openxmlformats.org/presentationml/2006/main">
  <p:tag name="YOO_CHATSHAPE_TYPE" val="YOO_CHATSHAPE_DECORATION"/>
</p:tagLst>
</file>

<file path=ppt/tags/tag76.xml><?xml version="1.0" encoding="utf-8"?>
<p:tagLst xmlns:p="http://schemas.openxmlformats.org/presentationml/2006/main">
  <p:tag name="PA" val="v5.2.12"/>
  <p:tag name="TAG_CONTENT_SUBINDEX" val="2"/>
  <p:tag name="YOO_CHATSHAPE_TYPE" val="YOO_CHATSHAPE_IMAGE"/>
</p:tagLst>
</file>

<file path=ppt/tags/tag77.xml><?xml version="1.0" encoding="utf-8"?>
<p:tagLst xmlns:p="http://schemas.openxmlformats.org/presentationml/2006/main">
  <p:tag name="PA" val="v5.2.12"/>
  <p:tag name="TAG_CONTENT_SUBINDEX" val="1"/>
  <p:tag name="YOO_CHATSHAPE_TYPE" val="YOO_CHATSHAPE_IMAGE"/>
</p:tagLst>
</file>

<file path=ppt/tags/tag78.xml><?xml version="1.0" encoding="utf-8"?>
<p:tagLst xmlns:p="http://schemas.openxmlformats.org/presentationml/2006/main">
  <p:tag name="YOO_CHATSHAPE_TYPE" val="YOO_CHATSHAPE_PAGEDECORATE"/>
</p:tagLst>
</file>

<file path=ppt/tags/tag79.xml><?xml version="1.0" encoding="utf-8"?>
<p:tagLst xmlns:p="http://schemas.openxmlformats.org/presentationml/2006/main">
  <p:tag name="YOO_CHATSHAPE_TYPE" val="YOO_CHATSHAPE_TITLE"/>
</p:tagLst>
</file>

<file path=ppt/tags/tag80.xml><?xml version="1.0" encoding="utf-8"?>
<p:tagLst xmlns:p="http://schemas.openxmlformats.org/presentationml/2006/main">
  <p:tag name="YOO_CHATSHAPE_TYPE" val="YOO_CHATSHAPE_CONTENT"/>
</p:tagLst>
</file>

<file path=ppt/tags/tag81.xml><?xml version="1.0" encoding="utf-8"?>
<p:tagLst xmlns:p="http://schemas.openxmlformats.org/presentationml/2006/main">
  <p:tag name="TAG_AIGCCREATORID" val="AIGC生成内容仅供参考-2025/12/9 17:59:19"/>
  <p:tag name="TAG_CHAPTER_ID" val="0"/>
  <p:tag name="TAG_CONTENT_TYPE" val="1标题1内容2图"/>
  <p:tag name="TAG_SECTION_ID" val="3"/>
  <p:tag name="YOO_CHATPAGE_TYPE" val="TAG_CHATPAGE_CONTENT"/>
  <p:tag name="YOO_CHATSHAPE_TITLE" val="文化自信与价值体认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82.xml><?xml version="1.0" encoding="utf-8"?>
<p:tagLst xmlns:p="http://schemas.openxmlformats.org/presentationml/2006/main">
  <p:tag name="TAG_CONTENT_SUBINDEX" val="4"/>
  <p:tag name="YOO_CHATSHAPE_TYPE" val="YOO_CHATSHAPE_IMAGE"/>
</p:tagLst>
</file>

<file path=ppt/tags/tag83.xml><?xml version="1.0" encoding="utf-8"?>
<p:tagLst xmlns:p="http://schemas.openxmlformats.org/presentationml/2006/main">
  <p:tag name="YOO_CHATSHAPE_TYPE" val="YOO_CHATSHAPE_TITLE"/>
</p:tagLst>
</file>

<file path=ppt/tags/tag84.xml><?xml version="1.0" encoding="utf-8"?>
<p:tagLst xmlns:p="http://schemas.openxmlformats.org/presentationml/2006/main">
  <p:tag name="TAG_CHATSHAPE_SUBTITLE_TYPE" val="TAG_CHATSHAPE_SUBTITLE_ENGLISH"/>
  <p:tag name="YOO_CHATSHAPE_TYPE" val="YOO_CHATSHAPE_SUBTITLE"/>
</p:tagLst>
</file>

<file path=ppt/tags/tag85.xml><?xml version="1.0" encoding="utf-8"?>
<p:tagLst xmlns:p="http://schemas.openxmlformats.org/presentationml/2006/main">
  <p:tag name="TAG_CHATPAGE_CHAPTER" val="1"/>
  <p:tag name="YOO_CHATSHAPE_TYPE" val="YOO_CHATSHAPE_NUM"/>
</p:tagLst>
</file>

<file path=ppt/tags/tag86.xml><?xml version="1.0" encoding="utf-8"?>
<p:tagLst xmlns:p="http://schemas.openxmlformats.org/presentationml/2006/main">
  <p:tag name="YOO_CHATSHAPE_TYPE" val="YOO_CHATSHAPE_DECORATION"/>
</p:tagLst>
</file>

<file path=ppt/tags/tag87.xml><?xml version="1.0" encoding="utf-8"?>
<p:tagLst xmlns:p="http://schemas.openxmlformats.org/presentationml/2006/main">
  <p:tag name="TAG_AIGCCREATORID" val="AIGC生成内容仅供参考-2025/12/9 17:59:19"/>
  <p:tag name="TAG_CHAPTER_ID" val="1"/>
  <p:tag name="YOO_CHATPAGE_TYPE" val="TAG_CHATPAGE_CHAPTER"/>
  <p:tag name="YOO_CHATSHAPE_TITLE" val="教学重难点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88.xml><?xml version="1.0" encoding="utf-8"?>
<p:tagLst xmlns:p="http://schemas.openxmlformats.org/presentationml/2006/main">
  <p:tag name="YOO_CHATSHAPE_TYPE" val="YOO_CHATSHAPE_DECORATION"/>
</p:tagLst>
</file>

<file path=ppt/tags/tag89.xml><?xml version="1.0" encoding="utf-8"?>
<p:tagLst xmlns:p="http://schemas.openxmlformats.org/presentationml/2006/main">
  <p:tag name="YOO_CHATSHAPE_TYPE" val="YOO_CHATSHAPE_TITLE"/>
</p:tagLst>
</file>

<file path=ppt/tags/tag90.xml><?xml version="1.0" encoding="utf-8"?>
<p:tagLst xmlns:p="http://schemas.openxmlformats.org/presentationml/2006/main">
  <p:tag name="YOO_CHATSHAPE_TYPE" val="YOO_CHATSHAPE_CONTENT"/>
</p:tagLst>
</file>

<file path=ppt/tags/tag91.xml><?xml version="1.0" encoding="utf-8"?>
<p:tagLst xmlns:p="http://schemas.openxmlformats.org/presentationml/2006/main">
  <p:tag name="YOO_CHATSHAPE_TYPE" val="YOO_CHATSHAPE_IMAGE"/>
</p:tagLst>
</file>

<file path=ppt/tags/tag92.xml><?xml version="1.0" encoding="utf-8"?>
<p:tagLst xmlns:p="http://schemas.openxmlformats.org/presentationml/2006/main">
  <p:tag name="TAG_AIGCCREATORID" val="AIGC生成内容仅供参考-2025/12/9 17:59:19"/>
  <p:tag name="TAG_CHAPTER_ID" val="1"/>
  <p:tag name="TAG_CONTENT_TYPE" val="1标题1内容1图"/>
  <p:tag name="TAG_SECTION_ID" val="0"/>
  <p:tag name="YOO_CHATPAGE_TYPE" val="TAG_CHATPAGE_CONTENT"/>
  <p:tag name="YOO_CHATSHAPE_TITLE" val="教学重点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93.xml><?xml version="1.0" encoding="utf-8"?>
<p:tagLst xmlns:p="http://schemas.openxmlformats.org/presentationml/2006/main">
  <p:tag name="YOO_CHATSHAPE_TYPE" val="YOO_CHATSHAPE_IMAGE"/>
</p:tagLst>
</file>

<file path=ppt/tags/tag94.xml><?xml version="1.0" encoding="utf-8"?>
<p:tagLst xmlns:p="http://schemas.openxmlformats.org/presentationml/2006/main">
  <p:tag name="TAG_CONTENT_SUBINDEX" val="1"/>
  <p:tag name="YOO_CHATSHAPE_TYPE" val="YOO_CHATSHAPE_HIDDEN"/>
</p:tagLst>
</file>

<file path=ppt/tags/tag95.xml><?xml version="1.0" encoding="utf-8"?>
<p:tagLst xmlns:p="http://schemas.openxmlformats.org/presentationml/2006/main">
  <p:tag name="YOO_CHATSHAPE_TYPE" val="YOO_CHATSHAPE_TITLE"/>
</p:tagLst>
</file>

<file path=ppt/tags/tag96.xml><?xml version="1.0" encoding="utf-8"?>
<p:tagLst xmlns:p="http://schemas.openxmlformats.org/presentationml/2006/main">
  <p:tag name="YOO_CHATSHAPE_TYPE" val="YOO_CHATSHAPE_CONTENT"/>
</p:tagLst>
</file>

<file path=ppt/tags/tag97.xml><?xml version="1.0" encoding="utf-8"?>
<p:tagLst xmlns:p="http://schemas.openxmlformats.org/presentationml/2006/main">
  <p:tag name="TAG_AIGCCREATORID" val="AIGC生成内容仅供参考-2025/12/9 17:59:19"/>
  <p:tag name="TAG_CHAPTER_ID" val="1"/>
  <p:tag name="TAG_CONTENT_TYPE" val="1标题1内容1图"/>
  <p:tag name="TAG_SECTION_ID" val="1"/>
  <p:tag name="YOO_CHATPAGE_TYPE" val="TAG_CHATPAGE_CONTENT"/>
  <p:tag name="YOO_CHATSHAPE_TITLE" val="教学难点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98.xml><?xml version="1.0" encoding="utf-8"?>
<p:tagLst xmlns:p="http://schemas.openxmlformats.org/presentationml/2006/main">
  <p:tag name="TAG_CONTENT_SUBINDEX" val="4"/>
  <p:tag name="YOO_CHATSHAPE_TYPE" val="YOO_CHATSHAPE_IMAGE"/>
</p:tagLst>
</file>

<file path=ppt/tags/tag99.xml><?xml version="1.0" encoding="utf-8"?>
<p:tagLst xmlns:p="http://schemas.openxmlformats.org/presentationml/2006/main">
  <p:tag name="YOO_CHATSHAPE_TYPE" val="YOO_CHATSHAPE_TITLE"/>
</p:tagLst>
</file>

<file path=ppt/tags/tag100.xml><?xml version="1.0" encoding="utf-8"?>
<p:tagLst xmlns:p="http://schemas.openxmlformats.org/presentationml/2006/main">
  <p:tag name="TAG_CHATSHAPE_SUBTITLE_TYPE" val="TAG_CHATSHAPE_SUBTITLE_ENGLISH"/>
  <p:tag name="YOO_CHATSHAPE_TYPE" val="YOO_CHATSHAPE_SUBTITLE"/>
</p:tagLst>
</file>

<file path=ppt/tags/tag101.xml><?xml version="1.0" encoding="utf-8"?>
<p:tagLst xmlns:p="http://schemas.openxmlformats.org/presentationml/2006/main">
  <p:tag name="TAG_CHATPAGE_CHAPTER" val="2"/>
  <p:tag name="YOO_CHATSHAPE_TYPE" val="YOO_CHATSHAPE_NUM"/>
</p:tagLst>
</file>

<file path=ppt/tags/tag102.xml><?xml version="1.0" encoding="utf-8"?>
<p:tagLst xmlns:p="http://schemas.openxmlformats.org/presentationml/2006/main">
  <p:tag name="YOO_CHATSHAPE_TYPE" val="YOO_CHATSHAPE_DECORATION"/>
</p:tagLst>
</file>

<file path=ppt/tags/tag103.xml><?xml version="1.0" encoding="utf-8"?>
<p:tagLst xmlns:p="http://schemas.openxmlformats.org/presentationml/2006/main">
  <p:tag name="TAG_AIGCCREATORID" val="AIGC生成内容仅供参考-2025/12/9 17:59:19"/>
  <p:tag name="TAG_CHAPTER_ID" val="2"/>
  <p:tag name="YOO_CHATPAGE_TYPE" val="TAG_CHATPAGE_CHAPTER"/>
  <p:tag name="YOO_CHATSHAPE_TITLE" val="教学准备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104.xml><?xml version="1.0" encoding="utf-8"?>
<p:tagLst xmlns:p="http://schemas.openxmlformats.org/presentationml/2006/main">
  <p:tag name="YOO_CHATSHAPE_TYPE" val="YOO_CHATSHAPE_DECORATION"/>
</p:tagLst>
</file>

<file path=ppt/tags/tag105.xml><?xml version="1.0" encoding="utf-8"?>
<p:tagLst xmlns:p="http://schemas.openxmlformats.org/presentationml/2006/main">
  <p:tag name="YOO_CHATSHAPE_TYPE" val="YOO_CHATSHAPE_DECORATION"/>
</p:tagLst>
</file>

<file path=ppt/tags/tag106.xml><?xml version="1.0" encoding="utf-8"?>
<p:tagLst xmlns:p="http://schemas.openxmlformats.org/presentationml/2006/main">
  <p:tag name="TAG_CONTENT_SUBINDEX" val="1"/>
  <p:tag name="YOO_CHATSHAPE_TYPE" val="YOO_CHATSHAPE_IMAGE"/>
</p:tagLst>
</file>

<file path=ppt/tags/tag107.xml><?xml version="1.0" encoding="utf-8"?>
<p:tagLst xmlns:p="http://schemas.openxmlformats.org/presentationml/2006/main">
  <p:tag name="TAG_CONTENT_SUBINDEX" val="2"/>
  <p:tag name="YOO_CHATSHAPE_TYPE" val="YOO_CHATSHAPE_IMAGE"/>
</p:tagLst>
</file>

<file path=ppt/tags/tag108.xml><?xml version="1.0" encoding="utf-8"?>
<p:tagLst xmlns:p="http://schemas.openxmlformats.org/presentationml/2006/main">
  <p:tag name="YOO_CHATSHAPE_TYPE" val="YOO_CHATSHAPE_TITLE"/>
</p:tagLst>
</file>

<file path=ppt/tags/tag109.xml><?xml version="1.0" encoding="utf-8"?>
<p:tagLst xmlns:p="http://schemas.openxmlformats.org/presentationml/2006/main">
  <p:tag name="YOO_CHATSHAPE_TYPE" val="YOO_CHATSHAPE_CONTENT"/>
</p:tagLst>
</file>

<file path=ppt/tags/tag110.xml><?xml version="1.0" encoding="utf-8"?>
<p:tagLst xmlns:p="http://schemas.openxmlformats.org/presentationml/2006/main">
  <p:tag name="TAG_AIGCCREATORID" val="AIGC生成内容仅供参考-2025/12/9 17:59:19"/>
  <p:tag name="TAG_CHAPTER_ID" val="2"/>
  <p:tag name="TAG_CONTENT_TYPE" val="1标题1内容2图"/>
  <p:tag name="TAG_SECTION_ID" val="0"/>
  <p:tag name="YOO_CHATPAGE_TYPE" val="TAG_CHATPAGE_CONTENT"/>
  <p:tag name="YOO_CHATSHAPE_TITLE" val="教学资源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111.xml><?xml version="1.0" encoding="utf-8"?>
<p:tagLst xmlns:p="http://schemas.openxmlformats.org/presentationml/2006/main">
  <p:tag name="TAG_CONTENT_SUBINDEX" val="4"/>
  <p:tag name="YOO_CHATSHAPE_TYPE" val="YOO_CHATSHAPE_IMAGE"/>
</p:tagLst>
</file>

<file path=ppt/tags/tag112.xml><?xml version="1.0" encoding="utf-8"?>
<p:tagLst xmlns:p="http://schemas.openxmlformats.org/presentationml/2006/main">
  <p:tag name="YOO_CHATSHAPE_TYPE" val="YOO_CHATSHAPE_TITLE"/>
</p:tagLst>
</file>

<file path=ppt/tags/tag113.xml><?xml version="1.0" encoding="utf-8"?>
<p:tagLst xmlns:p="http://schemas.openxmlformats.org/presentationml/2006/main">
  <p:tag name="TAG_CHATSHAPE_SUBTITLE_TYPE" val="TAG_CHATSHAPE_SUBTITLE_ENGLISH"/>
  <p:tag name="YOO_CHATSHAPE_TYPE" val="YOO_CHATSHAPE_SUBTITLE"/>
</p:tagLst>
</file>

<file path=ppt/tags/tag114.xml><?xml version="1.0" encoding="utf-8"?>
<p:tagLst xmlns:p="http://schemas.openxmlformats.org/presentationml/2006/main">
  <p:tag name="TAG_CHATPAGE_CHAPTER" val="3"/>
  <p:tag name="YOO_CHATSHAPE_TYPE" val="YOO_CHATSHAPE_NUM"/>
</p:tagLst>
</file>

<file path=ppt/tags/tag115.xml><?xml version="1.0" encoding="utf-8"?>
<p:tagLst xmlns:p="http://schemas.openxmlformats.org/presentationml/2006/main">
  <p:tag name="YOO_CHATSHAPE_TYPE" val="YOO_CHATSHAPE_DECORATION"/>
</p:tagLst>
</file>

<file path=ppt/tags/tag116.xml><?xml version="1.0" encoding="utf-8"?>
<p:tagLst xmlns:p="http://schemas.openxmlformats.org/presentationml/2006/main">
  <p:tag name="TAG_AIGCCREATORID" val="AIGC生成内容仅供参考-2025/12/9 17:59:19"/>
  <p:tag name="TAG_CHAPTER_ID" val="3"/>
  <p:tag name="YOO_CHATPAGE_TYPE" val="TAG_CHATPAGE_CHAPTER"/>
  <p:tag name="YOO_CHATSHAPE_TITLE" val="教学过程（第一课时）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117.xml><?xml version="1.0" encoding="utf-8"?>
<p:tagLst xmlns:p="http://schemas.openxmlformats.org/presentationml/2006/main">
  <p:tag name="YOO_CHATSHAPE_TYPE" val="YOO_CHATSHAPE_TITLE"/>
</p:tagLst>
</file>

<file path=ppt/tags/tag118.xml><?xml version="1.0" encoding="utf-8"?>
<p:tagLst xmlns:p="http://schemas.openxmlformats.org/presentationml/2006/main">
  <p:tag name="YOO_CHATSHAPE_TYPE" val="YOO_CHATSHAPE_CONTENT"/>
</p:tagLst>
</file>

<file path=ppt/tags/tag119.xml><?xml version="1.0" encoding="utf-8"?>
<p:tagLst xmlns:p="http://schemas.openxmlformats.org/presentationml/2006/main">
  <p:tag name="PA" val="v5.2.12"/>
  <p:tag name="TAG_CONTENT_SUBINDEX" val="1"/>
  <p:tag name="YOO_CHATSHAPE_TYPE" val="YOO_CHATSHAPE_IMAGE"/>
</p:tagLst>
</file>

<file path=ppt/tags/tag120.xml><?xml version="1.0" encoding="utf-8"?>
<p:tagLst xmlns:p="http://schemas.openxmlformats.org/presentationml/2006/main">
  <p:tag name="PA" val="v5.2.12"/>
  <p:tag name="TAG_CONTENT_SUBINDEX" val="2"/>
  <p:tag name="YOO_CHATSHAPE_TYPE" val="YOO_CHATSHAPE_IMAGE"/>
</p:tagLst>
</file>

<file path=ppt/tags/tag121.xml><?xml version="1.0" encoding="utf-8"?>
<p:tagLst xmlns:p="http://schemas.openxmlformats.org/presentationml/2006/main">
  <p:tag name="TAG_AIGCCREATORID" val="AIGC生成内容仅供参考-2025/12/9 17:59:19"/>
  <p:tag name="TAG_CHAPTER_ID" val="3"/>
  <p:tag name="TAG_CONTENT_TYPE" val="1标题1内容2图"/>
  <p:tag name="TAG_SECTION_ID" val="0"/>
  <p:tag name="YOO_CHATPAGE_TYPE" val="TAG_CHATPAGE_CONTENT"/>
  <p:tag name="YOO_CHATSHAPE_TITLE" val="情境导入（5分钟）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122.xml><?xml version="1.0" encoding="utf-8"?>
<p:tagLst xmlns:p="http://schemas.openxmlformats.org/presentationml/2006/main">
  <p:tag name="TAG_CONTENT_SUBINDEX" val="4"/>
  <p:tag name="YOO_CHATSHAPE_TYPE" val="YOO_CHATSHAPE_HIDDEN"/>
</p:tagLst>
</file>

<file path=ppt/tags/tag123.xml><?xml version="1.0" encoding="utf-8"?>
<p:tagLst xmlns:p="http://schemas.openxmlformats.org/presentationml/2006/main">
  <p:tag name="YOO_CHATSHAPE_TYPE" val="YOO_CHATSHAPE_DECORATION"/>
</p:tagLst>
</file>

<file path=ppt/tags/tag124.xml><?xml version="1.0" encoding="utf-8"?>
<p:tagLst xmlns:p="http://schemas.openxmlformats.org/presentationml/2006/main">
  <p:tag name="YOO_CHATSHAPE_TYPE" val="YOO_CHATSHAPE_DECORATION"/>
</p:tagLst>
</file>

<file path=ppt/tags/tag125.xml><?xml version="1.0" encoding="utf-8"?>
<p:tagLst xmlns:p="http://schemas.openxmlformats.org/presentationml/2006/main">
  <p:tag name="YOO_CHATSHAPE_TYPE" val="YOO_CHATSHAPE_DECORATION"/>
</p:tagLst>
</file>

<file path=ppt/tags/tag126.xml><?xml version="1.0" encoding="utf-8"?>
<p:tagLst xmlns:p="http://schemas.openxmlformats.org/presentationml/2006/main">
  <p:tag name="YOO_CHATSHAPE_TYPE" val="YOO_CHATSHAPE_DECORATION"/>
</p:tagLst>
</file>

<file path=ppt/tags/tag127.xml><?xml version="1.0" encoding="utf-8"?>
<p:tagLst xmlns:p="http://schemas.openxmlformats.org/presentationml/2006/main">
  <p:tag name="YOO_CHATSHAPE_TYPE" val="YOO_CHATSHAPE_IMAGE"/>
</p:tagLst>
</file>

<file path=ppt/tags/tag128.xml><?xml version="1.0" encoding="utf-8"?>
<p:tagLst xmlns:p="http://schemas.openxmlformats.org/presentationml/2006/main">
  <p:tag name="YOO_CHATSHAPE_TYPE" val="YOO_CHATSHAPE_DECORATION"/>
</p:tagLst>
</file>

<file path=ppt/tags/tag129.xml><?xml version="1.0" encoding="utf-8"?>
<p:tagLst xmlns:p="http://schemas.openxmlformats.org/presentationml/2006/main">
  <p:tag name="YOO_CHATSHAPE_TYPE" val="YOO_CHATSHAPE_TITLE"/>
</p:tagLst>
</file>

<file path=ppt/tags/tag130.xml><?xml version="1.0" encoding="utf-8"?>
<p:tagLst xmlns:p="http://schemas.openxmlformats.org/presentationml/2006/main">
  <p:tag name="YOO_CHATSHAPE_TYPE" val="YOO_CHATSHAPE_CONTENT"/>
</p:tagLst>
</file>

<file path=ppt/tags/tag131.xml><?xml version="1.0" encoding="utf-8"?>
<p:tagLst xmlns:p="http://schemas.openxmlformats.org/presentationml/2006/main">
  <p:tag name="TAG_AIGCCREATORID" val="AIGC生成内容仅供参考-2025/12/9 17:59:19"/>
  <p:tag name="TAG_CHAPTER_ID" val="3"/>
  <p:tag name="TAG_CONTENT_TYPE" val="1标题1内容1图"/>
  <p:tag name="TAG_SECTION_ID" val="1"/>
  <p:tag name="YOO_CHATPAGE_TYPE" val="TAG_CHATPAGE_CONTENT"/>
  <p:tag name="YOO_CHATSHAPE_TITLE" val="初读课文（15分钟）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132.xml><?xml version="1.0" encoding="utf-8"?>
<p:tagLst xmlns:p="http://schemas.openxmlformats.org/presentationml/2006/main">
  <p:tag name="YOO_CHATSHAPE_TYPE" val="YOO_CHATSHAPE_DECORATION"/>
</p:tagLst>
</file>

<file path=ppt/tags/tag133.xml><?xml version="1.0" encoding="utf-8"?>
<p:tagLst xmlns:p="http://schemas.openxmlformats.org/presentationml/2006/main">
  <p:tag name="TAG_CONTENT_SUBINDEX" val="2"/>
  <p:tag name="YOO_CHATSHAPE_TYPE" val="YOO_CHATSHAPE_IMAGE"/>
</p:tagLst>
</file>

<file path=ppt/tags/tag134.xml><?xml version="1.0" encoding="utf-8"?>
<p:tagLst xmlns:p="http://schemas.openxmlformats.org/presentationml/2006/main">
  <p:tag name="YOO_CHATSHAPE_TYPE" val="YOO_CHATSHAPE_DECORATION"/>
</p:tagLst>
</file>

<file path=ppt/tags/tag135.xml><?xml version="1.0" encoding="utf-8"?>
<p:tagLst xmlns:p="http://schemas.openxmlformats.org/presentationml/2006/main">
  <p:tag name="YOO_CHATSHAPE_TYPE" val="YOO_CHATSHAPE_TITLE"/>
</p:tagLst>
</file>

<file path=ppt/tags/tag136.xml><?xml version="1.0" encoding="utf-8"?>
<p:tagLst xmlns:p="http://schemas.openxmlformats.org/presentationml/2006/main">
  <p:tag name="YOO_CHATSHAPE_TYPE" val="YOO_CHATSHAPE_CONTENT"/>
</p:tagLst>
</file>

<file path=ppt/tags/tag137.xml><?xml version="1.0" encoding="utf-8"?>
<p:tagLst xmlns:p="http://schemas.openxmlformats.org/presentationml/2006/main">
  <p:tag name="YOO_CHATSHAPE_TYPE" val="YOO_CHATSHAPE_PAGEDECORATE"/>
</p:tagLst>
</file>

<file path=ppt/tags/tag138.xml><?xml version="1.0" encoding="utf-8"?>
<p:tagLst xmlns:p="http://schemas.openxmlformats.org/presentationml/2006/main">
  <p:tag name="YOO_CHATSHAPE_TYPE" val="YOO_CHATSHAPE_DECORATION"/>
</p:tagLst>
</file>

<file path=ppt/tags/tag139.xml><?xml version="1.0" encoding="utf-8"?>
<p:tagLst xmlns:p="http://schemas.openxmlformats.org/presentationml/2006/main">
  <p:tag name="YOO_CHATSHAPE_TYPE" val="YOO_CHATSHAPE_DECORATION"/>
</p:tagLst>
</file>

<file path=ppt/tags/tag140.xml><?xml version="1.0" encoding="utf-8"?>
<p:tagLst xmlns:p="http://schemas.openxmlformats.org/presentationml/2006/main">
  <p:tag name="YOO_CHATSHAPE_TYPE" val="YOO_CHATSHAPE_DECORATION"/>
</p:tagLst>
</file>

<file path=ppt/tags/tag141.xml><?xml version="1.0" encoding="utf-8"?>
<p:tagLst xmlns:p="http://schemas.openxmlformats.org/presentationml/2006/main">
  <p:tag name="YOO_CHATSHAPE_TYPE" val="YOO_CHATSHAPE_DECORATION"/>
</p:tagLst>
</file>

<file path=ppt/tags/tag142.xml><?xml version="1.0" encoding="utf-8"?>
<p:tagLst xmlns:p="http://schemas.openxmlformats.org/presentationml/2006/main">
  <p:tag name="TAG_CONTENT_SUBINDEX" val="1"/>
  <p:tag name="YOO_CHATSHAPE_TYPE" val="YOO_CHATSHAPE_IMAGE"/>
</p:tagLst>
</file>

<file path=ppt/tags/tag143.xml><?xml version="1.0" encoding="utf-8"?>
<p:tagLst xmlns:p="http://schemas.openxmlformats.org/presentationml/2006/main">
  <p:tag name="TAG_AIGCCREATORID" val="AIGC生成内容仅供参考-2025/12/9 17:59:19"/>
  <p:tag name="TAG_CHAPTER_ID" val="3"/>
  <p:tag name="TAG_CONTENT_TYPE" val="1标题1内容2图"/>
  <p:tag name="TAG_SECTION_ID" val="2"/>
  <p:tag name="YOO_CHATPAGE_TYPE" val="TAG_CHATPAGE_CONTENT"/>
  <p:tag name="YOO_CHATSHAPE_TITLE" val="再读课文，梳理脉络（20分钟）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144.xml><?xml version="1.0" encoding="utf-8"?>
<p:tagLst xmlns:p="http://schemas.openxmlformats.org/presentationml/2006/main">
  <p:tag name="TAG_CONTENT_SUBINDEX" val="4"/>
  <p:tag name="YOO_CHATSHAPE_TYPE" val="YOO_CHATSHAPE_HIDDEN"/>
</p:tagLst>
</file>

<file path=ppt/tags/tag145.xml><?xml version="1.0" encoding="utf-8"?>
<p:tagLst xmlns:p="http://schemas.openxmlformats.org/presentationml/2006/main">
  <p:tag name="YOO_CHATSHAPE_TYPE" val="YOO_CHATSHAPE_DECORATION"/>
</p:tagLst>
</file>

<file path=ppt/tags/tag146.xml><?xml version="1.0" encoding="utf-8"?>
<p:tagLst xmlns:p="http://schemas.openxmlformats.org/presentationml/2006/main">
  <p:tag name="YOO_CHATSHAPE_TYPE" val="YOO_CHATSHAPE_DECORATION"/>
</p:tagLst>
</file>

<file path=ppt/tags/tag147.xml><?xml version="1.0" encoding="utf-8"?>
<p:tagLst xmlns:p="http://schemas.openxmlformats.org/presentationml/2006/main">
  <p:tag name="YOO_CHATSHAPE_TYPE" val="YOO_CHATSHAPE_DECORATION"/>
</p:tagLst>
</file>

<file path=ppt/tags/tag148.xml><?xml version="1.0" encoding="utf-8"?>
<p:tagLst xmlns:p="http://schemas.openxmlformats.org/presentationml/2006/main">
  <p:tag name="YOO_CHATSHAPE_TYPE" val="YOO_CHATSHAPE_DECORATION"/>
</p:tagLst>
</file>

<file path=ppt/tags/tag149.xml><?xml version="1.0" encoding="utf-8"?>
<p:tagLst xmlns:p="http://schemas.openxmlformats.org/presentationml/2006/main">
  <p:tag name="YOO_CHATSHAPE_TYPE" val="YOO_CHATSHAPE_IMAGE"/>
</p:tagLst>
</file>

<file path=ppt/tags/tag150.xml><?xml version="1.0" encoding="utf-8"?>
<p:tagLst xmlns:p="http://schemas.openxmlformats.org/presentationml/2006/main">
  <p:tag name="YOO_CHATSHAPE_TYPE" val="YOO_CHATSHAPE_DECORATION"/>
</p:tagLst>
</file>

<file path=ppt/tags/tag151.xml><?xml version="1.0" encoding="utf-8"?>
<p:tagLst xmlns:p="http://schemas.openxmlformats.org/presentationml/2006/main">
  <p:tag name="YOO_CHATSHAPE_TYPE" val="YOO_CHATSHAPE_TITLE"/>
</p:tagLst>
</file>

<file path=ppt/tags/tag152.xml><?xml version="1.0" encoding="utf-8"?>
<p:tagLst xmlns:p="http://schemas.openxmlformats.org/presentationml/2006/main">
  <p:tag name="YOO_CHATSHAPE_TYPE" val="YOO_CHATSHAPE_CONTENT"/>
</p:tagLst>
</file>

<file path=ppt/tags/tag153.xml><?xml version="1.0" encoding="utf-8"?>
<p:tagLst xmlns:p="http://schemas.openxmlformats.org/presentationml/2006/main">
  <p:tag name="TAG_AIGCCREATORID" val="AIGC生成内容仅供参考-2025/12/9 17:59:19"/>
  <p:tag name="TAG_CHAPTER_ID" val="3"/>
  <p:tag name="TAG_CONTENT_TYPE" val="1标题1内容1图"/>
  <p:tag name="TAG_SECTION_ID" val="3"/>
  <p:tag name="YOO_CHATPAGE_TYPE" val="TAG_CHATPAGE_CONTENT"/>
  <p:tag name="YOO_CHATSHAPE_TITLE" val="课堂小结（5分钟）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154.xml><?xml version="1.0" encoding="utf-8"?>
<p:tagLst xmlns:p="http://schemas.openxmlformats.org/presentationml/2006/main">
  <p:tag name="TAG_CONTENT_SUBINDEX" val="4"/>
  <p:tag name="YOO_CHATSHAPE_TYPE" val="YOO_CHATSHAPE_IMAGE"/>
</p:tagLst>
</file>

<file path=ppt/tags/tag155.xml><?xml version="1.0" encoding="utf-8"?>
<p:tagLst xmlns:p="http://schemas.openxmlformats.org/presentationml/2006/main">
  <p:tag name="YOO_CHATSHAPE_TYPE" val="YOO_CHATSHAPE_TITLE"/>
</p:tagLst>
</file>

<file path=ppt/tags/tag156.xml><?xml version="1.0" encoding="utf-8"?>
<p:tagLst xmlns:p="http://schemas.openxmlformats.org/presentationml/2006/main">
  <p:tag name="TAG_CHATPAGE_CHAPTER" val="4"/>
  <p:tag name="YOO_CHATSHAPE_TYPE" val="YOO_CHATSHAPE_NUM"/>
</p:tagLst>
</file>

<file path=ppt/tags/tag157.xml><?xml version="1.0" encoding="utf-8"?>
<p:tagLst xmlns:p="http://schemas.openxmlformats.org/presentationml/2006/main">
  <p:tag name="YOO_CHATSHAPE_TYPE" val="YOO_CHATSHAPE_DECORATION"/>
</p:tagLst>
</file>

<file path=ppt/tags/tag158.xml><?xml version="1.0" encoding="utf-8"?>
<p:tagLst xmlns:p="http://schemas.openxmlformats.org/presentationml/2006/main">
  <p:tag name="TAG_AIGCCREATORID" val="AIGC生成内容仅供参考-2025/12/9 17:59:19"/>
  <p:tag name="TAG_CHAPTER_ID" val="4"/>
  <p:tag name="YOO_CHATPAGE_TYPE" val="TAG_CHATPAGE_CHAPTER"/>
  <p:tag name="YOO_CHATSHAPE_TITLE" val="板书设计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159.xml><?xml version="1.0" encoding="utf-8"?>
<p:tagLst xmlns:p="http://schemas.openxmlformats.org/presentationml/2006/main">
  <p:tag name="TAG_CONTENT_SUBINDEX" val="1"/>
  <p:tag name="YOO_CHATSHAPE_TYPE" val="YOO_CHATSHAPE_HIDDEN"/>
</p:tagLst>
</file>

<file path=ppt/tags/tag160.xml><?xml version="1.0" encoding="utf-8"?>
<p:tagLst xmlns:p="http://schemas.openxmlformats.org/presentationml/2006/main">
  <p:tag name="YOO_CHATSHAPE_TYPE" val="YOO_CHATSHAPE_IMAGE"/>
</p:tagLst>
</file>

<file path=ppt/tags/tag161.xml><?xml version="1.0" encoding="utf-8"?>
<p:tagLst xmlns:p="http://schemas.openxmlformats.org/presentationml/2006/main">
  <p:tag name="YOO_CHATSHAPE_TYPE" val="YOO_CHATSHAPE_TITLE"/>
</p:tagLst>
</file>

<file path=ppt/tags/tag162.xml><?xml version="1.0" encoding="utf-8"?>
<p:tagLst xmlns:p="http://schemas.openxmlformats.org/presentationml/2006/main">
  <p:tag name="YOO_CHATSHAPE_TYPE" val="YOO_CHATSHAPE_CONTENT"/>
</p:tagLst>
</file>

<file path=ppt/tags/tag163.xml><?xml version="1.0" encoding="utf-8"?>
<p:tagLst xmlns:p="http://schemas.openxmlformats.org/presentationml/2006/main">
  <p:tag name="TAG_AIGCCREATORID" val="AIGC生成内容仅供参考-2025/12/9 17:59:19"/>
  <p:tag name="TAG_CHAPTER_ID" val="4"/>
  <p:tag name="TAG_CONTENT_TYPE" val="1标题1内容1图"/>
  <p:tag name="TAG_SECTION_ID" val="0"/>
  <p:tag name="YOO_CHATPAGE_TYPE" val="TAG_CHATPAGE_CONTENT"/>
  <p:tag name="YOO_CHATSHAPE_TITLE" val="板书内容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164.xml><?xml version="1.0" encoding="utf-8"?>
<p:tagLst xmlns:p="http://schemas.openxmlformats.org/presentationml/2006/main">
  <p:tag name="TAG_CONTENT_SUBINDEX" val="4"/>
  <p:tag name="YOO_CHATSHAPE_TYPE" val="YOO_CHATSHAPE_IMAGE"/>
</p:tagLst>
</file>

<file path=ppt/tags/tag165.xml><?xml version="1.0" encoding="utf-8"?>
<p:tagLst xmlns:p="http://schemas.openxmlformats.org/presentationml/2006/main">
  <p:tag name="YOO_CHATSHAPE_TYPE" val="YOO_CHATSHAPE_DECORATION"/>
</p:tagLst>
</file>

<file path=ppt/tags/tag166.xml><?xml version="1.0" encoding="utf-8"?>
<p:tagLst xmlns:p="http://schemas.openxmlformats.org/presentationml/2006/main">
  <p:tag name="YOO_CHATSHAPE_AUTHOR" val="尤小优"/>
  <p:tag name="YOO_CHATSHAPE_TYPE" val="YOO_CHATSHAPE_AUTHOR"/>
</p:tagLst>
</file>

<file path=ppt/tags/tag167.xml><?xml version="1.0" encoding="utf-8"?>
<p:tagLst xmlns:p="http://schemas.openxmlformats.org/presentationml/2006/main">
  <p:tag name="YOO_CHATSHAPE_TYPE" val="YOO_CHATSHAPE_DECORATION"/>
</p:tagLst>
</file>

<file path=ppt/tags/tag168.xml><?xml version="1.0" encoding="utf-8"?>
<p:tagLst xmlns:p="http://schemas.openxmlformats.org/presentationml/2006/main">
  <p:tag name="YOO_CHATSHAPE_TYPE" val="YOO_CHATSHAPE_TITLE"/>
</p:tagLst>
</file>

<file path=ppt/tags/tag169.xml><?xml version="1.0" encoding="utf-8"?>
<p:tagLst xmlns:p="http://schemas.openxmlformats.org/presentationml/2006/main">
  <p:tag name="TAG_CHATSHAPE_LINK" val="sp:翻译"/>
  <p:tag name="YOO_CHATSHAPE_TYPE" val="YOO_CHATSHAPE_SUBTITLE"/>
</p:tagLst>
</file>

<file path=ppt/tags/tag170.xml><?xml version="1.0" encoding="utf-8"?>
<p:tagLst xmlns:p="http://schemas.openxmlformats.org/presentationml/2006/main">
  <p:tag name="YOO_CHATSHAPE_TYPE" val="YOO_CHATSHAPE_DATE"/>
</p:tagLst>
</file>

<file path=ppt/tags/tag171.xml><?xml version="1.0" encoding="utf-8"?>
<p:tagLst xmlns:p="http://schemas.openxmlformats.org/presentationml/2006/main">
  <p:tag name="YOO_CHATSHAPE_TYPE" val="YOO_CHATSHAPE_DECORATION"/>
</p:tagLst>
</file>

<file path=ppt/tags/tag172.xml><?xml version="1.0" encoding="utf-8"?>
<p:tagLst xmlns:p="http://schemas.openxmlformats.org/presentationml/2006/main">
  <p:tag name="YOO_CHATSHAPE_TYPE" val="YOO_CHATSHAPE_DECORATION"/>
</p:tagLst>
</file>

<file path=ppt/tags/tag173.xml><?xml version="1.0" encoding="utf-8"?>
<p:tagLst xmlns:p="http://schemas.openxmlformats.org/presentationml/2006/main">
  <p:tag name="TAG_AIGCCREATORID" val="AIGC生成内容仅供参考-2025/12/9 17:59:19"/>
  <p:tag name="YOO_CHATPAGE_TYPE" val="TAG_CHATPAGE_END"/>
  <p:tag name="YOO_CHATSHAPE_TITLE" val="Thank You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ags/tag195.xml><?xml version="1.0" encoding="utf-8"?>
<p:tagLst xmlns:p="http://schemas.openxmlformats.org/presentationml/2006/main">
  <p:tag name="TAG_AIGCCREATORID" val="AIGC生成内容仅供参考-2025/12/9 17:58:53"/>
  <p:tag name="TAG_CHATPAGE_CATALOG" val="教学目标、教学重难点、教学准备、教学过程（第一课时）、板书设计"/>
  <p:tag name="TAG_PPT_THEMETITLE" val="《慈母情深》教学设计"/>
  <p:tag name="TAG_PPT_THEMEWORD" val="《慈母情深》教学设计"/>
  <p:tag name="TAG_PRESENTATION_STYLE" val="小清新"/>
  <p:tag name="TAG_PRESENTATION_TEMPLATE" val="{&quot;image&quot;:&quot;&quot;,&quot;sub_images&quot;:[],&quot;title&quot;:&quot;&quot;,&quot;style&quot;:&quot;小清新&quot;,&quot;template_type&quot;:&quot;插图&quot;,&quot;isVector&quot;:false,&quot;color&quot;:&quot;橙色&quot;,&quot;colorList&quot;:[&quot;#4C380F&quot;,&quot;#FFFEFA&quot;,&quot;#FFFFFF&quot;,&quot;#433525&quot;,&quot;#F5C51D&quot;,&quot;#EF9637&quot;,&quot;#FFBB1A&quot;,&quot;#FF9A0D&quot;,&quot;#FF7800&quot;,&quot;#E06900&quot;,&quot;#000D10&quot;,&quot;#00252E&quot;],&quot;scene&quot;:&quot;&quot;,&quot;group&quot;:&quot;group_638685484474593490344&quot;,&quot;cover_id&quot;:&quot;8yvDmPgDmgcG&quot;,&quot;end_id&quot;:&quot;rJ3XKukxY6DD&quot;,&quot;catalog_id&quot;:&quot;gVQ7cpq8qUCq&quot;,&quot;chapter_id&quot;:&quot;PWgS6qBQftBw&quot;,&quot;content_ids&quot;:[],&quot;picture_url&quot;:&quot;&quot;,&quot;isuse&quot;:false,&quot;theme_colors&quot;:[],&quot;company&quot;:&quot;&quot;,&quot;logo_left&quot;:false,&quot;logoLight&quot;:&quot;&quot;,&quot;logoDark&quot;:&quot;&quot;,&quot;school&quot;:&quot;&quot;,&quot;isCollect&quot;:false,&quot;data_id&quot;:&quot;&quot;,&quot;userName&quot;:&quot;&quot;,&quot;authorName&quot;:&quot;&quot;,&quot;json&quot;:&quot;&quot;,&quot;index&quot;:0}"/>
  <p:tag name="YOO_PROTECTION_DATA" val="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4C380F"/>
      </a:dk1>
      <a:lt1>
        <a:srgbClr val="FFFEFA"/>
      </a:lt1>
      <a:dk2>
        <a:srgbClr val="FFFFFF"/>
      </a:dk2>
      <a:lt2>
        <a:srgbClr val="433525"/>
      </a:lt2>
      <a:accent1>
        <a:srgbClr val="F5C51D"/>
      </a:accent1>
      <a:accent2>
        <a:srgbClr val="EF9637"/>
      </a:accent2>
      <a:accent3>
        <a:srgbClr val="FFBB1A"/>
      </a:accent3>
      <a:accent4>
        <a:srgbClr val="FF9A0D"/>
      </a:accent4>
      <a:accent5>
        <a:srgbClr val="FF7800"/>
      </a:accent5>
      <a:accent6>
        <a:srgbClr val="E06900"/>
      </a:accent6>
      <a:hlink>
        <a:srgbClr val="000D10"/>
      </a:hlink>
      <a:folHlink>
        <a:srgbClr val="00252E"/>
      </a:folHlink>
    </a:clrScheme>
    <a:fontScheme name="Office">
      <a:majorFont>
        <a:latin typeface="Calibri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/>
        <a:ea typeface="等线 Light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等线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4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5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6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7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8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9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0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1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2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3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4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5.xml"/></Relationships>
</file>

<file path=customXml/_rels/item1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6.xml"/></Relationships>
</file>

<file path=customXml/_rels/item1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7.xml"/></Relationships>
</file>

<file path=customXml/_rels/item1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8.xml"/></Relationships>
</file>

<file path=customXml/_rels/item1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89.xml"/></Relationships>
</file>

<file path=customXml/_rels/item1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90.xml"/></Relationships>
</file>

<file path=customXml/_rels/item1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91.xml"/></Relationships>
</file>

<file path=customXml/_rels/item1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92.xml"/></Relationships>
</file>

<file path=customXml/_rels/item2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93.xml"/></Relationships>
</file>

<file path=customXml/_rels/item2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94.xml"/></Relationships>
</file>

<file path=customXml/item1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2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3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4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5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6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7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8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9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10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11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12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13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14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15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16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17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18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19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20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21.xml><?xml version="1.0" encoding="utf-8"?>
<yoo_protection_data>\u007b\u0022\u0049\u0044\u0022\u003a\u0022\u0065\u0035\u0037\u0030\u0033\u0061\u0037\u0031\u0066\u0063\u0036\u0034\u0034\u0062\u0030\u0039\u0062\u0034\u0030\u0062\u0039\u0036\u0031\u0066\u0037\u0032\u0066\u0063\u0063\u0065\u0061\u0038\u0022\u002c\u0022\u0054\u0069\u006d\u0065\u0022\u003a\u0022\u0032\u0030\u0032\u0035\u002f\u0031\u0032\u002f\u0030\u0039\u0020\u0031\u0037\u003a\u0035\u0039\u003a\u0031\u0039\u0022\u002c\u0022\u0055\u0073\u0065\u0072\u0049\u0044\u0022\u003a\u0022\u0038\u0038\u0038\u0038\u0022\u002c\u0022\u0054\u0065\u0061\u006d\u0049\u0044\u0022\u003a\u0022\u0022\u002c\u0022\u0049\u0073\u0053\u0075\u0070\u0065\u0072\u0056\u0069\u0070\u0022\u003a\u0074\u0072\u0075\u0065\u002c\u0022\u0050\u0072\u006f\u0074\u0065\u0063\u0074\u0053\u0074\u0061\u0074\u0075\u0073\u0022\u003a\u0030\u007d</yoo_protection_data>
</file>

<file path=customXml/itemProps174.xml><?xml version="1.0" encoding="utf-8"?>
<ds:datastoreItem xmlns:ds="http://schemas.openxmlformats.org/officeDocument/2006/customXml" ds:itemID="{868B2DBD-52A4-48FE-9AB4-8939EAD26CDE}">
  <ds:schemaRefs/>
</ds:datastoreItem>
</file>

<file path=customXml/itemProps175.xml><?xml version="1.0" encoding="utf-8"?>
<ds:datastoreItem xmlns:ds="http://schemas.openxmlformats.org/officeDocument/2006/customXml" ds:itemID="{5E62523C-5663-42C9-9E73-C3D1CB861529}">
  <ds:schemaRefs/>
</ds:datastoreItem>
</file>

<file path=customXml/itemProps176.xml><?xml version="1.0" encoding="utf-8"?>
<ds:datastoreItem xmlns:ds="http://schemas.openxmlformats.org/officeDocument/2006/customXml" ds:itemID="{42A120A6-C7A6-4A15-BD18-F93DE53EA49D}">
  <ds:schemaRefs/>
</ds:datastoreItem>
</file>

<file path=customXml/itemProps177.xml><?xml version="1.0" encoding="utf-8"?>
<ds:datastoreItem xmlns:ds="http://schemas.openxmlformats.org/officeDocument/2006/customXml" ds:itemID="{32BC7978-2F12-4A9E-ADF4-4B3161C8264B}">
  <ds:schemaRefs/>
</ds:datastoreItem>
</file>

<file path=customXml/itemProps178.xml><?xml version="1.0" encoding="utf-8"?>
<ds:datastoreItem xmlns:ds="http://schemas.openxmlformats.org/officeDocument/2006/customXml" ds:itemID="{00B6EC1E-DB5C-421E-A3B2-31D91E83AC58}">
  <ds:schemaRefs/>
</ds:datastoreItem>
</file>

<file path=customXml/itemProps179.xml><?xml version="1.0" encoding="utf-8"?>
<ds:datastoreItem xmlns:ds="http://schemas.openxmlformats.org/officeDocument/2006/customXml" ds:itemID="{2E760252-A420-47B8-92B6-4F212F86B8AF}">
  <ds:schemaRefs/>
</ds:datastoreItem>
</file>

<file path=customXml/itemProps180.xml><?xml version="1.0" encoding="utf-8"?>
<ds:datastoreItem xmlns:ds="http://schemas.openxmlformats.org/officeDocument/2006/customXml" ds:itemID="{5DA06A69-7FDE-4FB0-80C5-9AF27AD68932}">
  <ds:schemaRefs/>
</ds:datastoreItem>
</file>

<file path=customXml/itemProps181.xml><?xml version="1.0" encoding="utf-8"?>
<ds:datastoreItem xmlns:ds="http://schemas.openxmlformats.org/officeDocument/2006/customXml" ds:itemID="{2F8E1BDF-3E49-4EE5-8D26-94556C35EA0B}">
  <ds:schemaRefs/>
</ds:datastoreItem>
</file>

<file path=customXml/itemProps182.xml><?xml version="1.0" encoding="utf-8"?>
<ds:datastoreItem xmlns:ds="http://schemas.openxmlformats.org/officeDocument/2006/customXml" ds:itemID="{520D0B21-4537-483C-8885-66180DFC0252}">
  <ds:schemaRefs/>
</ds:datastoreItem>
</file>

<file path=customXml/itemProps183.xml><?xml version="1.0" encoding="utf-8"?>
<ds:datastoreItem xmlns:ds="http://schemas.openxmlformats.org/officeDocument/2006/customXml" ds:itemID="{982C768F-FE0C-4AEB-8FF7-13904D96E231}">
  <ds:schemaRefs/>
</ds:datastoreItem>
</file>

<file path=customXml/itemProps184.xml><?xml version="1.0" encoding="utf-8"?>
<ds:datastoreItem xmlns:ds="http://schemas.openxmlformats.org/officeDocument/2006/customXml" ds:itemID="{3E3C87A9-DD4C-4269-83EA-A3767397F14A}">
  <ds:schemaRefs/>
</ds:datastoreItem>
</file>

<file path=customXml/itemProps185.xml><?xml version="1.0" encoding="utf-8"?>
<ds:datastoreItem xmlns:ds="http://schemas.openxmlformats.org/officeDocument/2006/customXml" ds:itemID="{CFA55CB3-D1CB-4A7B-8E51-8389B82FA536}">
  <ds:schemaRefs/>
</ds:datastoreItem>
</file>

<file path=customXml/itemProps186.xml><?xml version="1.0" encoding="utf-8"?>
<ds:datastoreItem xmlns:ds="http://schemas.openxmlformats.org/officeDocument/2006/customXml" ds:itemID="{C203ADA9-7122-4363-BC17-1518229338F1}">
  <ds:schemaRefs/>
</ds:datastoreItem>
</file>

<file path=customXml/itemProps187.xml><?xml version="1.0" encoding="utf-8"?>
<ds:datastoreItem xmlns:ds="http://schemas.openxmlformats.org/officeDocument/2006/customXml" ds:itemID="{FA7DC18E-F972-4584-BC1B-406D4037BC0C}">
  <ds:schemaRefs/>
</ds:datastoreItem>
</file>

<file path=customXml/itemProps188.xml><?xml version="1.0" encoding="utf-8"?>
<ds:datastoreItem xmlns:ds="http://schemas.openxmlformats.org/officeDocument/2006/customXml" ds:itemID="{AA96CE98-5AD0-4998-9BE2-285754A9B023}">
  <ds:schemaRefs/>
</ds:datastoreItem>
</file>

<file path=customXml/itemProps189.xml><?xml version="1.0" encoding="utf-8"?>
<ds:datastoreItem xmlns:ds="http://schemas.openxmlformats.org/officeDocument/2006/customXml" ds:itemID="{9CE60C30-554F-4E09-9B82-A9BA988CE026}">
  <ds:schemaRefs/>
</ds:datastoreItem>
</file>

<file path=customXml/itemProps190.xml><?xml version="1.0" encoding="utf-8"?>
<ds:datastoreItem xmlns:ds="http://schemas.openxmlformats.org/officeDocument/2006/customXml" ds:itemID="{C7ABBBD9-EBC2-45FD-88CF-B498B7665E72}">
  <ds:schemaRefs/>
</ds:datastoreItem>
</file>

<file path=customXml/itemProps191.xml><?xml version="1.0" encoding="utf-8"?>
<ds:datastoreItem xmlns:ds="http://schemas.openxmlformats.org/officeDocument/2006/customXml" ds:itemID="{4CF5D242-5706-4476-ADD2-825DBE597489}">
  <ds:schemaRefs/>
</ds:datastoreItem>
</file>

<file path=customXml/itemProps192.xml><?xml version="1.0" encoding="utf-8"?>
<ds:datastoreItem xmlns:ds="http://schemas.openxmlformats.org/officeDocument/2006/customXml" ds:itemID="{E08B350C-67FD-487F-8842-C63313CA7F5B}">
  <ds:schemaRefs/>
</ds:datastoreItem>
</file>

<file path=customXml/itemProps193.xml><?xml version="1.0" encoding="utf-8"?>
<ds:datastoreItem xmlns:ds="http://schemas.openxmlformats.org/officeDocument/2006/customXml" ds:itemID="{E5196D7C-267E-45A9-9B38-4E8B316BFAE7}">
  <ds:schemaRefs/>
</ds:datastoreItem>
</file>

<file path=customXml/itemProps194.xml><?xml version="1.0" encoding="utf-8"?>
<ds:datastoreItem xmlns:ds="http://schemas.openxmlformats.org/officeDocument/2006/customXml" ds:itemID="{E21DF2E0-E4D9-4538-B1F2-188FBAFC1BC6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1444</Words>
  <Application>WPS 演示</Application>
  <PresentationFormat>宽屏</PresentationFormat>
  <Paragraphs>132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7" baseType="lpstr">
      <vt:lpstr>Arial</vt:lpstr>
      <vt:lpstr>宋体</vt:lpstr>
      <vt:lpstr>Wingdings</vt:lpstr>
      <vt:lpstr>微软雅黑</vt:lpstr>
      <vt:lpstr>等线</vt:lpstr>
      <vt:lpstr>Avenir LT Pro 65 Medium</vt:lpstr>
      <vt:lpstr>Segoe Print</vt:lpstr>
      <vt:lpstr>Inter Medium</vt:lpstr>
      <vt:lpstr>NumberOnly</vt:lpstr>
      <vt:lpstr>字体圈欣意冠黑体</vt:lpstr>
      <vt:lpstr>黑体</vt:lpstr>
      <vt:lpstr>Open Sans</vt:lpstr>
      <vt:lpstr>思源黑体 CN</vt:lpstr>
      <vt:lpstr>阿里巴巴普惠体</vt:lpstr>
      <vt:lpstr>Calibri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AIGC生成内容仅供参考-2025/12/9 17:59:19</cp:keywords>
  <cp:lastModifiedBy>admin</cp:lastModifiedBy>
  <cp:revision>3</cp:revision>
  <cp:lastPrinted>2025-12-09T17:58:00Z</cp:lastPrinted>
  <dcterms:created xsi:type="dcterms:W3CDTF">2025-12-09T09:58:00Z</dcterms:created>
  <dcterms:modified xsi:type="dcterms:W3CDTF">2025-12-11T09:06:24Z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B7304C6ED39047D48B8ADACD69B0DF62_13</vt:lpwstr>
  </property>
  <property fmtid="{D5CDD505-2E9C-101B-9397-08002B2CF9AE}" pid="3" name="KSOProductBuildVer">
    <vt:lpwstr>2052-12.1.0.23542</vt:lpwstr>
  </property>
</Properties>
</file>