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JPG" ContentType="image/.jpg"/>
  <Default Extension="png" ContentType="image/png"/>
  <Default Extension="wdp" ContentType="image/vnd.ms-photo"/>
  <Default Extension="gif" ContentType="image/gif"/>
  <Default Extension="emf" ContentType="image/x-emf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"/>
  </p:notesMasterIdLst>
  <p:sldIdLst>
    <p:sldId id="462" r:id="rId3"/>
    <p:sldId id="1148" r:id="rId5"/>
    <p:sldId id="1005" r:id="rId6"/>
    <p:sldId id="1172" r:id="rId7"/>
    <p:sldId id="1207" r:id="rId8"/>
    <p:sldId id="1319" r:id="rId9"/>
    <p:sldId id="1322" r:id="rId10"/>
    <p:sldId id="1337" r:id="rId11"/>
    <p:sldId id="1335" r:id="rId12"/>
    <p:sldId id="1336" r:id="rId13"/>
    <p:sldId id="1372" r:id="rId14"/>
    <p:sldId id="1375" r:id="rId15"/>
    <p:sldId id="1374" r:id="rId16"/>
    <p:sldId id="1338" r:id="rId17"/>
    <p:sldId id="1367" r:id="rId18"/>
    <p:sldId id="1377" r:id="rId19"/>
    <p:sldId id="1333" r:id="rId20"/>
    <p:sldId id="1370" r:id="rId21"/>
    <p:sldId id="1342" r:id="rId22"/>
    <p:sldId id="1371" r:id="rId23"/>
    <p:sldId id="1368" r:id="rId24"/>
    <p:sldId id="1363" r:id="rId25"/>
    <p:sldId id="1343" r:id="rId26"/>
    <p:sldId id="1344" r:id="rId27"/>
    <p:sldId id="1345" r:id="rId28"/>
    <p:sldId id="1346" r:id="rId29"/>
    <p:sldId id="1351" r:id="rId30"/>
    <p:sldId id="1324" r:id="rId31"/>
    <p:sldId id="1352" r:id="rId32"/>
    <p:sldId id="1350" r:id="rId33"/>
    <p:sldId id="1353" r:id="rId34"/>
    <p:sldId id="1358" r:id="rId35"/>
    <p:sldId id="1357" r:id="rId36"/>
    <p:sldId id="1354" r:id="rId37"/>
    <p:sldId id="1239" r:id="rId38"/>
    <p:sldId id="1241" r:id="rId39"/>
    <p:sldId id="1361" r:id="rId40"/>
    <p:sldId id="1365" r:id="rId41"/>
    <p:sldId id="1376" r:id="rId42"/>
    <p:sldId id="1366" r:id="rId43"/>
    <p:sldId id="1085" r:id="rId44"/>
    <p:sldId id="1084" r:id="rId45"/>
    <p:sldId id="1021" r:id="rId46"/>
    <p:sldId id="1142" r:id="rId47"/>
    <p:sldId id="1171" r:id="rId48"/>
  </p:sldIdLst>
  <p:sldSz cx="9144000" cy="5143500" type="screen16x9"/>
  <p:notesSz cx="6858000" cy="9144000"/>
  <p:embeddedFontLst>
    <p:embeddedFont>
      <p:font typeface="汉语拼音" panose="000B0604020202020204" pitchFamily="34" charset="0"/>
      <p:regular r:id="rId52"/>
    </p:embeddedFont>
    <p:embeddedFont>
      <p:font typeface="楷体" panose="02010609060101010101" pitchFamily="49" charset="-122"/>
      <p:regular r:id="rId53"/>
    </p:embeddedFont>
    <p:embeddedFont>
      <p:font typeface="Calibri" panose="020F0502020204030204" pitchFamily="34" charset="0"/>
      <p:regular r:id="rId54"/>
      <p:bold r:id="rId55"/>
      <p:italic r:id="rId56"/>
      <p:boldItalic r:id="rId57"/>
    </p:embeddedFont>
    <p:embeddedFont>
      <p:font typeface="黑体" panose="02010609060101010101" pitchFamily="49" charset="-122"/>
      <p:regular r:id="rId58"/>
    </p:embeddedFont>
    <p:embeddedFont>
      <p:font typeface="GB Pinyinok-B" panose="02010601030101010101" pitchFamily="2" charset="-122"/>
      <p:regular r:id="rId59"/>
    </p:embeddedFont>
  </p:embeddedFontLst>
  <p:custDataLst>
    <p:tags r:id="rId60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0000FF"/>
    <a:srgbClr val="FFCC99"/>
    <a:srgbClr val="CCFFCC"/>
    <a:srgbClr val="FF9900"/>
    <a:srgbClr val="F8DA6E"/>
    <a:srgbClr val="FFFFCC"/>
    <a:srgbClr val="CCFFFF"/>
    <a:srgbClr val="FFFF99"/>
    <a:srgbClr val="005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05" autoAdjust="0"/>
    <p:restoredTop sz="99221" autoAdjust="0"/>
  </p:normalViewPr>
  <p:slideViewPr>
    <p:cSldViewPr showGuides="1">
      <p:cViewPr>
        <p:scale>
          <a:sx n="140" d="100"/>
          <a:sy n="140" d="100"/>
        </p:scale>
        <p:origin x="-840" y="-300"/>
      </p:cViewPr>
      <p:guideLst>
        <p:guide orient="horz" pos="118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0" Type="http://schemas.openxmlformats.org/officeDocument/2006/relationships/tags" Target="tags/tag13.xml"/><Relationship Id="rId6" Type="http://schemas.openxmlformats.org/officeDocument/2006/relationships/slide" Target="slides/slide3.xml"/><Relationship Id="rId59" Type="http://schemas.openxmlformats.org/officeDocument/2006/relationships/font" Target="fonts/font8.fntdata"/><Relationship Id="rId58" Type="http://schemas.openxmlformats.org/officeDocument/2006/relationships/font" Target="fonts/font7.fntdata"/><Relationship Id="rId57" Type="http://schemas.openxmlformats.org/officeDocument/2006/relationships/font" Target="fonts/font6.fntdata"/><Relationship Id="rId56" Type="http://schemas.openxmlformats.org/officeDocument/2006/relationships/font" Target="fonts/font5.fntdata"/><Relationship Id="rId55" Type="http://schemas.openxmlformats.org/officeDocument/2006/relationships/font" Target="fonts/font4.fntdata"/><Relationship Id="rId54" Type="http://schemas.openxmlformats.org/officeDocument/2006/relationships/font" Target="fonts/font3.fntdata"/><Relationship Id="rId53" Type="http://schemas.openxmlformats.org/officeDocument/2006/relationships/font" Target="fonts/font2.fntdata"/><Relationship Id="rId52" Type="http://schemas.openxmlformats.org/officeDocument/2006/relationships/font" Target="fonts/font1.fntdata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2.xml"/><Relationship Id="rId49" Type="http://schemas.openxmlformats.org/officeDocument/2006/relationships/presProps" Target="presProps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2E35E-6DB1-4671-AA13-E9173BD066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CD010-A9A3-4117-BFBF-9C1583B3E1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istrator\Desktop\610811d33b0ed.jp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slide" Target="slide21.xml"/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.GIF"/><Relationship Id="rId3" Type="http://schemas.openxmlformats.org/officeDocument/2006/relationships/image" Target="../media/image5.png"/><Relationship Id="rId2" Type="http://schemas.openxmlformats.org/officeDocument/2006/relationships/hyperlink" Target="&#36164;&#26009;&#38142;&#25509;/&#35270;&#39057;/&#31179;&#22825;&#32654;&#26223;.mp4" TargetMode="External"/><Relationship Id="rId1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GIF"/><Relationship Id="rId1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3.xml"/><Relationship Id="rId6" Type="http://schemas.microsoft.com/office/2007/relationships/hdphoto" Target="../media/image16.wdp"/><Relationship Id="rId5" Type="http://schemas.openxmlformats.org/officeDocument/2006/relationships/image" Target="../media/image15.png"/><Relationship Id="rId4" Type="http://schemas.openxmlformats.org/officeDocument/2006/relationships/image" Target="../media/image6.GIF"/><Relationship Id="rId3" Type="http://schemas.openxmlformats.org/officeDocument/2006/relationships/image" Target="../media/image14.png"/><Relationship Id="rId2" Type="http://schemas.openxmlformats.org/officeDocument/2006/relationships/hyperlink" Target="&#36164;&#26009;&#38142;&#25509;/&#35270;&#39057;/&#35838;&#25991;&#26391;&#35835;1&#31179;&#22825;.mp4" TargetMode="External"/><Relationship Id="rId1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microsoft.com/office/2007/relationships/hdphoto" Target="../media/image22.wdp"/><Relationship Id="rId3" Type="http://schemas.openxmlformats.org/officeDocument/2006/relationships/image" Target="../media/image21.png"/><Relationship Id="rId2" Type="http://schemas.microsoft.com/office/2007/relationships/hdphoto" Target="../media/image20.wdp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30.GIF"/><Relationship Id="rId6" Type="http://schemas.openxmlformats.org/officeDocument/2006/relationships/image" Target="../media/image29.png"/><Relationship Id="rId5" Type="http://schemas.microsoft.com/office/2007/relationships/hdphoto" Target="../media/image28.wdp"/><Relationship Id="rId4" Type="http://schemas.openxmlformats.org/officeDocument/2006/relationships/image" Target="../media/image27.png"/><Relationship Id="rId3" Type="http://schemas.microsoft.com/office/2007/relationships/hdphoto" Target="../media/image26.wdp"/><Relationship Id="rId2" Type="http://schemas.openxmlformats.org/officeDocument/2006/relationships/image" Target="../media/image25.png"/><Relationship Id="rId1" Type="http://schemas.openxmlformats.org/officeDocument/2006/relationships/image" Target="../media/image2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png"/><Relationship Id="rId8" Type="http://schemas.microsoft.com/office/2007/relationships/hdphoto" Target="../media/image39.wdp"/><Relationship Id="rId7" Type="http://schemas.openxmlformats.org/officeDocument/2006/relationships/image" Target="../media/image38.png"/><Relationship Id="rId6" Type="http://schemas.microsoft.com/office/2007/relationships/hdphoto" Target="../media/image37.wdp"/><Relationship Id="rId5" Type="http://schemas.openxmlformats.org/officeDocument/2006/relationships/image" Target="../media/image36.png"/><Relationship Id="rId4" Type="http://schemas.microsoft.com/office/2007/relationships/hdphoto" Target="../media/image35.wdp"/><Relationship Id="rId3" Type="http://schemas.openxmlformats.org/officeDocument/2006/relationships/image" Target="../media/image34.png"/><Relationship Id="rId24" Type="http://schemas.openxmlformats.org/officeDocument/2006/relationships/notesSlide" Target="../notesSlides/notesSlide9.xml"/><Relationship Id="rId23" Type="http://schemas.openxmlformats.org/officeDocument/2006/relationships/slideLayout" Target="../slideLayouts/slideLayout2.xml"/><Relationship Id="rId22" Type="http://schemas.openxmlformats.org/officeDocument/2006/relationships/audio" Target="../media/audio1.wav"/><Relationship Id="rId21" Type="http://schemas.openxmlformats.org/officeDocument/2006/relationships/image" Target="../media/image24.emf"/><Relationship Id="rId20" Type="http://schemas.microsoft.com/office/2007/relationships/hdphoto" Target="../media/image51.wdp"/><Relationship Id="rId2" Type="http://schemas.microsoft.com/office/2007/relationships/hdphoto" Target="../media/image33.wdp"/><Relationship Id="rId19" Type="http://schemas.openxmlformats.org/officeDocument/2006/relationships/image" Target="../media/image50.png"/><Relationship Id="rId18" Type="http://schemas.microsoft.com/office/2007/relationships/hdphoto" Target="../media/image49.wdp"/><Relationship Id="rId17" Type="http://schemas.openxmlformats.org/officeDocument/2006/relationships/image" Target="../media/image48.png"/><Relationship Id="rId16" Type="http://schemas.microsoft.com/office/2007/relationships/hdphoto" Target="../media/image47.wdp"/><Relationship Id="rId15" Type="http://schemas.openxmlformats.org/officeDocument/2006/relationships/image" Target="../media/image46.png"/><Relationship Id="rId14" Type="http://schemas.microsoft.com/office/2007/relationships/hdphoto" Target="../media/image45.wdp"/><Relationship Id="rId13" Type="http://schemas.openxmlformats.org/officeDocument/2006/relationships/image" Target="../media/image44.png"/><Relationship Id="rId12" Type="http://schemas.microsoft.com/office/2007/relationships/hdphoto" Target="../media/image43.wdp"/><Relationship Id="rId11" Type="http://schemas.openxmlformats.org/officeDocument/2006/relationships/image" Target="../media/image42.png"/><Relationship Id="rId10" Type="http://schemas.microsoft.com/office/2007/relationships/hdphoto" Target="../media/image41.wdp"/><Relationship Id="rId1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4.xml"/><Relationship Id="rId4" Type="http://schemas.microsoft.com/office/2007/relationships/hdphoto" Target="../media/image28.wdp"/><Relationship Id="rId3" Type="http://schemas.openxmlformats.org/officeDocument/2006/relationships/image" Target="../media/image27.png"/><Relationship Id="rId2" Type="http://schemas.microsoft.com/office/2007/relationships/hdphoto" Target="../media/image26.wdp"/><Relationship Id="rId1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57.png"/><Relationship Id="rId8" Type="http://schemas.microsoft.com/office/2007/relationships/hdphoto" Target="../media/image56.wdp"/><Relationship Id="rId7" Type="http://schemas.openxmlformats.org/officeDocument/2006/relationships/image" Target="../media/image55.png"/><Relationship Id="rId6" Type="http://schemas.microsoft.com/office/2007/relationships/hdphoto" Target="../media/image54.wdp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1" Type="http://schemas.openxmlformats.org/officeDocument/2006/relationships/notesSlide" Target="../notesSlides/notesSlide11.xml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4.xml"/><Relationship Id="rId5" Type="http://schemas.openxmlformats.org/officeDocument/2006/relationships/image" Target="../media/image62.png"/><Relationship Id="rId4" Type="http://schemas.openxmlformats.org/officeDocument/2006/relationships/tags" Target="../tags/tag3.xml"/><Relationship Id="rId3" Type="http://schemas.openxmlformats.org/officeDocument/2006/relationships/image" Target="../media/image61.png"/><Relationship Id="rId2" Type="http://schemas.openxmlformats.org/officeDocument/2006/relationships/hyperlink" Target="&#36164;&#26009;&#38142;&#25509;/&#35270;&#39057;/&#20102;.mp4" TargetMode="External"/><Relationship Id="rId1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image" Target="../media/image62.png"/><Relationship Id="rId4" Type="http://schemas.openxmlformats.org/officeDocument/2006/relationships/tags" Target="../tags/tag5.xml"/><Relationship Id="rId3" Type="http://schemas.openxmlformats.org/officeDocument/2006/relationships/image" Target="../media/image61.png"/><Relationship Id="rId2" Type="http://schemas.openxmlformats.org/officeDocument/2006/relationships/hyperlink" Target="&#36164;&#26009;&#38142;&#25509;/&#35270;&#39057;/&#23376;.mp4" TargetMode="External"/><Relationship Id="rId1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.xml"/><Relationship Id="rId7" Type="http://schemas.openxmlformats.org/officeDocument/2006/relationships/image" Target="../media/image67.GIF"/><Relationship Id="rId6" Type="http://schemas.openxmlformats.org/officeDocument/2006/relationships/image" Target="../media/image66.png"/><Relationship Id="rId5" Type="http://schemas.microsoft.com/office/2007/relationships/media" Target="../media/media1.mp3"/><Relationship Id="rId4" Type="http://schemas.openxmlformats.org/officeDocument/2006/relationships/audio" Target="NULL" TargetMode="External"/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image" Target="../media/image63.emf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Relationship Id="rId3" Type="http://schemas.microsoft.com/office/2007/relationships/hdphoto" Target="../media/image70.wdp"/><Relationship Id="rId2" Type="http://schemas.openxmlformats.org/officeDocument/2006/relationships/image" Target="../media/image69.png"/><Relationship Id="rId1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9" Type="http://schemas.microsoft.com/office/2007/relationships/hdphoto" Target="../media/image79.wdp"/><Relationship Id="rId8" Type="http://schemas.openxmlformats.org/officeDocument/2006/relationships/image" Target="../media/image78.png"/><Relationship Id="rId7" Type="http://schemas.microsoft.com/office/2007/relationships/hdphoto" Target="../media/image77.wdp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GIF"/><Relationship Id="rId3" Type="http://schemas.openxmlformats.org/officeDocument/2006/relationships/image" Target="../media/image73.GIF"/><Relationship Id="rId2" Type="http://schemas.openxmlformats.org/officeDocument/2006/relationships/image" Target="../media/image72.GIF"/><Relationship Id="rId12" Type="http://schemas.openxmlformats.org/officeDocument/2006/relationships/notesSlide" Target="../notesSlides/notesSlide13.x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80.png"/><Relationship Id="rId1" Type="http://schemas.openxmlformats.org/officeDocument/2006/relationships/image" Target="../media/image71.GIF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.xml"/><Relationship Id="rId8" Type="http://schemas.microsoft.com/office/2007/relationships/hdphoto" Target="../media/image79.wdp"/><Relationship Id="rId7" Type="http://schemas.openxmlformats.org/officeDocument/2006/relationships/image" Target="../media/image78.png"/><Relationship Id="rId6" Type="http://schemas.microsoft.com/office/2007/relationships/hdphoto" Target="../media/image77.wdp"/><Relationship Id="rId5" Type="http://schemas.openxmlformats.org/officeDocument/2006/relationships/image" Target="../media/image76.png"/><Relationship Id="rId4" Type="http://schemas.openxmlformats.org/officeDocument/2006/relationships/image" Target="../media/image72.GIF"/><Relationship Id="rId3" Type="http://schemas.openxmlformats.org/officeDocument/2006/relationships/image" Target="../media/image71.GIF"/><Relationship Id="rId2" Type="http://schemas.openxmlformats.org/officeDocument/2006/relationships/image" Target="../media/image82.png"/><Relationship Id="rId10" Type="http://schemas.openxmlformats.org/officeDocument/2006/relationships/notesSlide" Target="../notesSlides/notesSlide14.xml"/><Relationship Id="rId1" Type="http://schemas.openxmlformats.org/officeDocument/2006/relationships/image" Target="../media/image81.emf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2.xml"/><Relationship Id="rId7" Type="http://schemas.microsoft.com/office/2007/relationships/hdphoto" Target="../media/image87.wdp"/><Relationship Id="rId6" Type="http://schemas.openxmlformats.org/officeDocument/2006/relationships/image" Target="../media/image86.png"/><Relationship Id="rId5" Type="http://schemas.microsoft.com/office/2007/relationships/hdphoto" Target="../media/image79.wdp"/><Relationship Id="rId4" Type="http://schemas.openxmlformats.org/officeDocument/2006/relationships/image" Target="../media/image78.png"/><Relationship Id="rId3" Type="http://schemas.microsoft.com/office/2007/relationships/hdphoto" Target="../media/image85.wdp"/><Relationship Id="rId2" Type="http://schemas.openxmlformats.org/officeDocument/2006/relationships/image" Target="../media/image84.png"/><Relationship Id="rId1" Type="http://schemas.openxmlformats.org/officeDocument/2006/relationships/image" Target="../media/image83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image77.wdp"/><Relationship Id="rId3" Type="http://schemas.openxmlformats.org/officeDocument/2006/relationships/image" Target="../media/image76.png"/><Relationship Id="rId2" Type="http://schemas.openxmlformats.org/officeDocument/2006/relationships/image" Target="../media/image88.GIF"/><Relationship Id="rId1" Type="http://schemas.openxmlformats.org/officeDocument/2006/relationships/image" Target="../media/image72.GIF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7.emf"/><Relationship Id="rId4" Type="http://schemas.microsoft.com/office/2007/relationships/hdphoto" Target="../media/image91.wdp"/><Relationship Id="rId3" Type="http://schemas.openxmlformats.org/officeDocument/2006/relationships/image" Target="../media/image90.png"/><Relationship Id="rId2" Type="http://schemas.openxmlformats.org/officeDocument/2006/relationships/image" Target="../media/image72.GIF"/><Relationship Id="rId1" Type="http://schemas.openxmlformats.org/officeDocument/2006/relationships/image" Target="../media/image89.GIF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4.png"/><Relationship Id="rId2" Type="http://schemas.openxmlformats.org/officeDocument/2006/relationships/image" Target="../media/image93.GIF"/><Relationship Id="rId1" Type="http://schemas.openxmlformats.org/officeDocument/2006/relationships/image" Target="../media/image92.GIF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80.png"/><Relationship Id="rId3" Type="http://schemas.openxmlformats.org/officeDocument/2006/relationships/image" Target="../media/image75.png"/><Relationship Id="rId2" Type="http://schemas.openxmlformats.org/officeDocument/2006/relationships/image" Target="../media/image74.GIF"/><Relationship Id="rId1" Type="http://schemas.openxmlformats.org/officeDocument/2006/relationships/image" Target="../media/image73.GIF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5.png"/><Relationship Id="rId1" Type="http://schemas.openxmlformats.org/officeDocument/2006/relationships/image" Target="../media/image95.png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microsoft.com/office/2007/relationships/hdphoto" Target="../media/image99.wdp"/><Relationship Id="rId3" Type="http://schemas.openxmlformats.org/officeDocument/2006/relationships/image" Target="../media/image98.png"/><Relationship Id="rId2" Type="http://schemas.microsoft.com/office/2007/relationships/hdphoto" Target="../media/image97.wdp"/><Relationship Id="rId1" Type="http://schemas.openxmlformats.org/officeDocument/2006/relationships/image" Target="../media/image96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0.png"/><Relationship Id="rId1" Type="http://schemas.openxmlformats.org/officeDocument/2006/relationships/image" Target="../media/image7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4.GIF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.xml"/><Relationship Id="rId4" Type="http://schemas.microsoft.com/office/2007/relationships/hdphoto" Target="../media/image103.wdp"/><Relationship Id="rId3" Type="http://schemas.openxmlformats.org/officeDocument/2006/relationships/image" Target="../media/image102.png"/><Relationship Id="rId2" Type="http://schemas.microsoft.com/office/2007/relationships/hdphoto" Target="../media/image101.wdp"/><Relationship Id="rId1" Type="http://schemas.openxmlformats.org/officeDocument/2006/relationships/image" Target="../media/image100.pn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06.GIF"/><Relationship Id="rId2" Type="http://schemas.microsoft.com/office/2007/relationships/hdphoto" Target="../media/image105.wdp"/><Relationship Id="rId1" Type="http://schemas.openxmlformats.org/officeDocument/2006/relationships/image" Target="../media/image104.pn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8.png"/><Relationship Id="rId3" Type="http://schemas.openxmlformats.org/officeDocument/2006/relationships/image" Target="../media/image107.png"/><Relationship Id="rId2" Type="http://schemas.microsoft.com/office/2007/relationships/media" Target="../media/media2.mp3"/><Relationship Id="rId1" Type="http://schemas.openxmlformats.org/officeDocument/2006/relationships/audio" Target="../media/media2.mp3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09.png"/><Relationship Id="rId4" Type="http://schemas.openxmlformats.org/officeDocument/2006/relationships/image" Target="../media/image74.GIF"/><Relationship Id="rId3" Type="http://schemas.openxmlformats.org/officeDocument/2006/relationships/image" Target="../media/image73.GIF"/><Relationship Id="rId2" Type="http://schemas.openxmlformats.org/officeDocument/2006/relationships/image" Target="../media/image72.GIF"/><Relationship Id="rId1" Type="http://schemas.openxmlformats.org/officeDocument/2006/relationships/image" Target="../media/image71.GIF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8.png"/><Relationship Id="rId8" Type="http://schemas.microsoft.com/office/2007/relationships/hdphoto" Target="../media/image117.wdp"/><Relationship Id="rId7" Type="http://schemas.openxmlformats.org/officeDocument/2006/relationships/image" Target="../media/image116.png"/><Relationship Id="rId6" Type="http://schemas.microsoft.com/office/2007/relationships/hdphoto" Target="../media/image115.wdp"/><Relationship Id="rId5" Type="http://schemas.openxmlformats.org/officeDocument/2006/relationships/image" Target="../media/image114.png"/><Relationship Id="rId4" Type="http://schemas.microsoft.com/office/2007/relationships/hdphoto" Target="../media/image113.wdp"/><Relationship Id="rId3" Type="http://schemas.openxmlformats.org/officeDocument/2006/relationships/image" Target="../media/image112.png"/><Relationship Id="rId2" Type="http://schemas.microsoft.com/office/2007/relationships/hdphoto" Target="../media/image111.wdp"/><Relationship Id="rId11" Type="http://schemas.openxmlformats.org/officeDocument/2006/relationships/notesSlide" Target="../notesSlides/notesSlide23.xml"/><Relationship Id="rId10" Type="http://schemas.openxmlformats.org/officeDocument/2006/relationships/slideLayout" Target="../slideLayouts/slideLayout4.xml"/><Relationship Id="rId1" Type="http://schemas.openxmlformats.org/officeDocument/2006/relationships/image" Target="../media/image11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9.png"/><Relationship Id="rId6" Type="http://schemas.openxmlformats.org/officeDocument/2006/relationships/tags" Target="../tags/tag9.xml"/><Relationship Id="rId5" Type="http://schemas.openxmlformats.org/officeDocument/2006/relationships/image" Target="../media/image62.png"/><Relationship Id="rId4" Type="http://schemas.openxmlformats.org/officeDocument/2006/relationships/tags" Target="../tags/tag8.xml"/><Relationship Id="rId3" Type="http://schemas.openxmlformats.org/officeDocument/2006/relationships/image" Target="../media/image61.png"/><Relationship Id="rId2" Type="http://schemas.openxmlformats.org/officeDocument/2006/relationships/hyperlink" Target="&#36164;&#26009;&#38142;&#25509;/&#35270;&#39057;/&#20154;.mp4" TargetMode="External"/><Relationship Id="rId1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2.xml"/><Relationship Id="rId6" Type="http://schemas.openxmlformats.org/officeDocument/2006/relationships/tags" Target="../tags/tag11.xml"/><Relationship Id="rId5" Type="http://schemas.openxmlformats.org/officeDocument/2006/relationships/image" Target="../media/image62.png"/><Relationship Id="rId4" Type="http://schemas.openxmlformats.org/officeDocument/2006/relationships/tags" Target="../tags/tag10.xml"/><Relationship Id="rId3" Type="http://schemas.openxmlformats.org/officeDocument/2006/relationships/image" Target="../media/image61.png"/><Relationship Id="rId2" Type="http://schemas.openxmlformats.org/officeDocument/2006/relationships/hyperlink" Target="&#36164;&#26009;&#38142;&#25509;/&#35270;&#39057;/&#22823;.mp4" TargetMode="External"/><Relationship Id="rId1" Type="http://schemas.openxmlformats.org/officeDocument/2006/relationships/image" Target="../media/image60.png"/></Relationships>
</file>

<file path=ppt/slides/_rels/slide41.xml.rels><?xml version="1.0" encoding="UTF-8" standalone="yes"?>
<Relationships xmlns="http://schemas.openxmlformats.org/package/2006/relationships"><Relationship Id="rId9" Type="http://schemas.microsoft.com/office/2007/relationships/hdphoto" Target="../media/image123.wdp"/><Relationship Id="rId8" Type="http://schemas.openxmlformats.org/officeDocument/2006/relationships/image" Target="../media/image122.png"/><Relationship Id="rId7" Type="http://schemas.openxmlformats.org/officeDocument/2006/relationships/image" Target="../media/image121.png"/><Relationship Id="rId6" Type="http://schemas.openxmlformats.org/officeDocument/2006/relationships/image" Target="../media/image120.png"/><Relationship Id="rId5" Type="http://schemas.openxmlformats.org/officeDocument/2006/relationships/image" Target="../media/image119.emf"/><Relationship Id="rId4" Type="http://schemas.openxmlformats.org/officeDocument/2006/relationships/image" Target="../media/image74.GIF"/><Relationship Id="rId3" Type="http://schemas.openxmlformats.org/officeDocument/2006/relationships/image" Target="../media/image73.GIF"/><Relationship Id="rId2" Type="http://schemas.openxmlformats.org/officeDocument/2006/relationships/image" Target="../media/image72.GIF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126.png"/><Relationship Id="rId11" Type="http://schemas.microsoft.com/office/2007/relationships/hdphoto" Target="../media/image125.wdp"/><Relationship Id="rId10" Type="http://schemas.openxmlformats.org/officeDocument/2006/relationships/image" Target="../media/image124.png"/><Relationship Id="rId1" Type="http://schemas.openxmlformats.org/officeDocument/2006/relationships/image" Target="../media/image71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8.png"/><Relationship Id="rId1" Type="http://schemas.openxmlformats.org/officeDocument/2006/relationships/image" Target="../media/image127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4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5" Type="http://schemas.microsoft.com/office/2007/relationships/media" Target="../media/media3.mp3"/><Relationship Id="rId4" Type="http://schemas.openxmlformats.org/officeDocument/2006/relationships/audio" Target="../media/media3.mp3"/><Relationship Id="rId3" Type="http://schemas.openxmlformats.org/officeDocument/2006/relationships/image" Target="../media/image131.png"/><Relationship Id="rId2" Type="http://schemas.openxmlformats.org/officeDocument/2006/relationships/image" Target="../media/image130.emf"/><Relationship Id="rId1" Type="http://schemas.openxmlformats.org/officeDocument/2006/relationships/image" Target="../media/image129.GIF"/></Relationships>
</file>

<file path=ppt/slides/_rels/slide4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5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4.png"/><Relationship Id="rId3" Type="http://schemas.openxmlformats.org/officeDocument/2006/relationships/image" Target="../media/image63.emf"/><Relationship Id="rId2" Type="http://schemas.openxmlformats.org/officeDocument/2006/relationships/image" Target="../media/image134.jpeg"/><Relationship Id="rId1" Type="http://schemas.openxmlformats.org/officeDocument/2006/relationships/image" Target="../media/image133.png"/></Relationships>
</file>

<file path=ppt/slides/_rels/slide4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GIF"/><Relationship Id="rId2" Type="http://schemas.openxmlformats.org/officeDocument/2006/relationships/image" Target="../media/image135.png"/><Relationship Id="rId1" Type="http://schemas.openxmlformats.org/officeDocument/2006/relationships/hyperlink" Target="&#36164;&#26009;&#38142;&#25509;/&#35270;&#39057;/&#23383;&#35789;&#21548;&#20889;1&#31179;&#22825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/Users/23600/Desktop/秋天.jpg秋天"/>
          <p:cNvPicPr>
            <a:picLocks noChangeAspect="1" noChangeArrowheads="1"/>
          </p:cNvPicPr>
          <p:nvPr/>
        </p:nvPicPr>
        <p:blipFill>
          <a:blip r:embed="rId1"/>
          <a:srcRect t="12188" b="12187"/>
          <a:stretch>
            <a:fillRect/>
          </a:stretch>
        </p:blipFill>
        <p:spPr bwMode="auto">
          <a:xfrm>
            <a:off x="0" y="-20538"/>
            <a:ext cx="9144000" cy="518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文本框 1"/>
          <p:cNvSpPr txBox="1"/>
          <p:nvPr/>
        </p:nvSpPr>
        <p:spPr>
          <a:xfrm>
            <a:off x="5759321" y="412016"/>
            <a:ext cx="3384376" cy="14616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87000"/>
              </a:lnSpc>
            </a:pPr>
            <a:r>
              <a:rPr lang="en-US" altLang="zh-CN" sz="3200" b="1" smtClean="0">
                <a:ln w="9525">
                  <a:noFill/>
                  <a:prstDash val="solid"/>
                </a:ln>
                <a:latin typeface="汉语拼音" panose="000B0604020202020204" pitchFamily="34" charset="0"/>
                <a:ea typeface="楷体" panose="02010609060101010101" pitchFamily="49" charset="-122"/>
                <a:cs typeface="汉语拼音" panose="000B0604020202020204" pitchFamily="34" charset="0"/>
              </a:rPr>
              <a:t>qiū       tiān</a:t>
            </a:r>
            <a:endParaRPr lang="en-US" altLang="zh-CN" sz="3200" b="1" smtClean="0">
              <a:ln w="9525">
                <a:noFill/>
                <a:prstDash val="solid"/>
              </a:ln>
              <a:latin typeface="汉语拼音" panose="000B0604020202020204" pitchFamily="34" charset="0"/>
              <a:ea typeface="楷体" panose="02010609060101010101" pitchFamily="49" charset="-122"/>
              <a:cs typeface="汉语拼音" panose="000B0604020202020204" pitchFamily="34" charset="0"/>
            </a:endParaRPr>
          </a:p>
          <a:p>
            <a:pPr algn="ctr">
              <a:lnSpc>
                <a:spcPct val="87000"/>
              </a:lnSpc>
            </a:pPr>
            <a:r>
              <a:rPr lang="zh-CN" altLang="en-US" sz="7200" b="1">
                <a:latin typeface="楷体" panose="02010609060101010101" pitchFamily="49" charset="-122"/>
                <a:ea typeface="楷体" panose="02010609060101010101" pitchFamily="49" charset="-122"/>
              </a:rPr>
              <a:t>秋 天</a:t>
            </a:r>
            <a:endParaRPr lang="zh-CN" altLang="en-US" sz="7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363850" y="772395"/>
            <a:ext cx="807171" cy="828068"/>
            <a:chOff x="1683888" y="851414"/>
            <a:chExt cx="975013" cy="1000256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3888" y="876657"/>
              <a:ext cx="975013" cy="975013"/>
            </a:xfrm>
            <a:prstGeom prst="rect">
              <a:avLst/>
            </a:prstGeom>
          </p:spPr>
        </p:pic>
        <p:sp>
          <p:nvSpPr>
            <p:cNvPr id="21" name="文本框 6"/>
            <p:cNvSpPr txBox="1"/>
            <p:nvPr/>
          </p:nvSpPr>
          <p:spPr>
            <a:xfrm>
              <a:off x="1920753" y="851414"/>
              <a:ext cx="565796" cy="9294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zh-CN" sz="4400" b="1">
                  <a:solidFill>
                    <a:srgbClr val="FF6E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endParaRPr kumimoji="1" lang="zh-CN" altLang="en-US" sz="4400" b="1" dirty="0">
                <a:solidFill>
                  <a:srgbClr val="FF6E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84175" y="2284209"/>
            <a:ext cx="2816764" cy="646331"/>
            <a:chOff x="5499652" y="3435846"/>
            <a:chExt cx="2816764" cy="646331"/>
          </a:xfrm>
        </p:grpSpPr>
        <p:sp>
          <p:nvSpPr>
            <p:cNvPr id="35" name="文本框 15">
              <a:hlinkClick r:id="rId3" action="ppaction://hlinksldjump"/>
            </p:cNvPr>
            <p:cNvSpPr txBox="1"/>
            <p:nvPr/>
          </p:nvSpPr>
          <p:spPr>
            <a:xfrm>
              <a:off x="5634111" y="3435846"/>
              <a:ext cx="25478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</a:rPr>
                <a:t>第一课时</a:t>
              </a:r>
              <a:endPara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iconfont-1191-870150"/>
            <p:cNvSpPr>
              <a:spLocks noChangeAspect="1"/>
            </p:cNvSpPr>
            <p:nvPr/>
          </p:nvSpPr>
          <p:spPr bwMode="auto">
            <a:xfrm>
              <a:off x="8033446" y="3546784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  <p:sp>
          <p:nvSpPr>
            <p:cNvPr id="37" name="iconfont-1191-870150"/>
            <p:cNvSpPr>
              <a:spLocks noChangeAspect="1"/>
            </p:cNvSpPr>
            <p:nvPr/>
          </p:nvSpPr>
          <p:spPr bwMode="auto">
            <a:xfrm rot="10800000">
              <a:off x="5499652" y="3546785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</p:grpSp>
      <p:grpSp>
        <p:nvGrpSpPr>
          <p:cNvPr id="41" name="组合 40"/>
          <p:cNvGrpSpPr/>
          <p:nvPr/>
        </p:nvGrpSpPr>
        <p:grpSpPr>
          <a:xfrm>
            <a:off x="6084175" y="3148507"/>
            <a:ext cx="2816764" cy="646331"/>
            <a:chOff x="5499652" y="4197909"/>
            <a:chExt cx="2816764" cy="646331"/>
          </a:xfrm>
        </p:grpSpPr>
        <p:sp>
          <p:nvSpPr>
            <p:cNvPr id="42" name="文本框 15">
              <a:hlinkClick r:id="rId4" action="ppaction://hlinksldjump"/>
            </p:cNvPr>
            <p:cNvSpPr txBox="1"/>
            <p:nvPr/>
          </p:nvSpPr>
          <p:spPr>
            <a:xfrm>
              <a:off x="5634111" y="4197909"/>
              <a:ext cx="25478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</a:rPr>
                <a:t>第二课时</a:t>
              </a:r>
              <a:endPara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iconfont-1191-870150"/>
            <p:cNvSpPr>
              <a:spLocks noChangeAspect="1"/>
            </p:cNvSpPr>
            <p:nvPr/>
          </p:nvSpPr>
          <p:spPr bwMode="auto">
            <a:xfrm>
              <a:off x="8033446" y="4308847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  <p:sp>
          <p:nvSpPr>
            <p:cNvPr id="44" name="iconfont-1191-870150"/>
            <p:cNvSpPr>
              <a:spLocks noChangeAspect="1"/>
            </p:cNvSpPr>
            <p:nvPr/>
          </p:nvSpPr>
          <p:spPr bwMode="auto">
            <a:xfrm rot="10800000">
              <a:off x="5499652" y="4308848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</p:grpSp>
      <p:sp>
        <p:nvSpPr>
          <p:cNvPr id="2" name="文本框 1"/>
          <p:cNvSpPr txBox="1"/>
          <p:nvPr/>
        </p:nvSpPr>
        <p:spPr>
          <a:xfrm>
            <a:off x="6170930" y="3920490"/>
            <a:ext cx="4012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授课教师：石文欣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491880" y="1131590"/>
            <a:ext cx="4968552" cy="3360209"/>
            <a:chOff x="1619672" y="1041263"/>
            <a:chExt cx="5393907" cy="3690727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619672" y="1041263"/>
              <a:ext cx="5393907" cy="3690727"/>
            </a:xfrm>
            <a:prstGeom prst="rect">
              <a:avLst/>
            </a:prstGeom>
          </p:spPr>
        </p:pic>
        <p:pic>
          <p:nvPicPr>
            <p:cNvPr id="1026" name="Picture 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6345" y="1507678"/>
              <a:ext cx="5040560" cy="276886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62621" y="2067694"/>
            <a:ext cx="3036254" cy="770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smtClean="0">
                <a:effectLst>
                  <a:glow rad="63500">
                    <a:srgbClr val="FFCC66">
                      <a:alpha val="40000"/>
                    </a:srgbClr>
                  </a:glow>
                </a:effectLst>
                <a:latin typeface="+mn-ea"/>
                <a:ea typeface="+mn-ea"/>
              </a:rPr>
              <a:t>这是哪个</a:t>
            </a:r>
            <a:r>
              <a:rPr lang="zh-CN" altLang="en-US" sz="3600" b="1" dirty="0" smtClean="0">
                <a:effectLst>
                  <a:glow rad="63500">
                    <a:srgbClr val="FFCC66">
                      <a:alpha val="40000"/>
                    </a:srgbClr>
                  </a:glow>
                </a:effectLst>
                <a:latin typeface="+mn-ea"/>
                <a:ea typeface="+mn-ea"/>
              </a:rPr>
              <a:t>季节？</a:t>
            </a:r>
            <a:endParaRPr lang="zh-CN" altLang="en-US" sz="3600" b="1" dirty="0" smtClean="0">
              <a:effectLst>
                <a:glow rad="63500">
                  <a:srgbClr val="FFCC66">
                    <a:alpha val="40000"/>
                  </a:srgbClr>
                </a:glow>
              </a:effectLst>
              <a:latin typeface="+mn-ea"/>
              <a:ea typeface="+mn-ea"/>
            </a:endParaRPr>
          </a:p>
        </p:txBody>
      </p:sp>
      <p:sp>
        <p:nvSpPr>
          <p:cNvPr id="11" name="矩形 9"/>
          <p:cNvSpPr>
            <a:spLocks noChangeArrowheads="1"/>
          </p:cNvSpPr>
          <p:nvPr/>
        </p:nvSpPr>
        <p:spPr bwMode="auto">
          <a:xfrm>
            <a:off x="4355976" y="4447877"/>
            <a:ext cx="3888432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smtClean="0">
                <a:latin typeface="+mn-ea"/>
                <a:ea typeface="+mn-ea"/>
              </a:rPr>
              <a:t>点击图片，观看视频</a:t>
            </a:r>
            <a:endParaRPr lang="en-US" altLang="zh-CN" sz="2800" b="1" dirty="0">
              <a:latin typeface="+mn-ea"/>
              <a:ea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06040">
            <a:off x="7325155" y="3547349"/>
            <a:ext cx="1059582" cy="1059582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3164416" y="125219"/>
            <a:ext cx="2816764" cy="646331"/>
            <a:chOff x="5499652" y="3435846"/>
            <a:chExt cx="2816764" cy="646331"/>
          </a:xfrm>
        </p:grpSpPr>
        <p:sp>
          <p:nvSpPr>
            <p:cNvPr id="20" name="文本框 15"/>
            <p:cNvSpPr txBox="1"/>
            <p:nvPr/>
          </p:nvSpPr>
          <p:spPr>
            <a:xfrm>
              <a:off x="5634111" y="3435846"/>
              <a:ext cx="25478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</a:rPr>
                <a:t>第一课时</a:t>
              </a:r>
              <a:endParaRPr kumimoji="1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iconfont-1191-870150"/>
            <p:cNvSpPr>
              <a:spLocks noChangeAspect="1"/>
            </p:cNvSpPr>
            <p:nvPr/>
          </p:nvSpPr>
          <p:spPr bwMode="auto">
            <a:xfrm>
              <a:off x="8033446" y="3546784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  <p:sp>
          <p:nvSpPr>
            <p:cNvPr id="22" name="iconfont-1191-870150"/>
            <p:cNvSpPr>
              <a:spLocks noChangeAspect="1"/>
            </p:cNvSpPr>
            <p:nvPr/>
          </p:nvSpPr>
          <p:spPr bwMode="auto">
            <a:xfrm rot="10800000">
              <a:off x="5499652" y="3546785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9"/>
          <p:cNvSpPr>
            <a:spLocks noChangeArrowheads="1"/>
          </p:cNvSpPr>
          <p:nvPr/>
        </p:nvSpPr>
        <p:spPr bwMode="auto">
          <a:xfrm>
            <a:off x="2555776" y="1990894"/>
            <a:ext cx="1120952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禾</a:t>
            </a:r>
            <a:endParaRPr lang="en-US" altLang="zh-CN" sz="6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9"/>
          <p:cNvSpPr>
            <a:spLocks noChangeArrowheads="1"/>
          </p:cNvSpPr>
          <p:nvPr/>
        </p:nvSpPr>
        <p:spPr bwMode="auto">
          <a:xfrm>
            <a:off x="3131840" y="3147814"/>
            <a:ext cx="1893677" cy="154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r>
              <a:rPr lang="zh-CN" sz="4800" b="1" smtClean="0">
                <a:latin typeface="楷体" panose="02010609060101010101" pitchFamily="49" charset="-122"/>
                <a:ea typeface="楷体" panose="02010609060101010101" pitchFamily="49" charset="-122"/>
              </a:rPr>
              <a:t>风</a:t>
            </a:r>
            <a:endParaRPr lang="en-US" altLang="zh-CN" sz="48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r>
              <a:rPr lang="zh-CN" altLang="en-US" sz="4800" b="1">
                <a:latin typeface="楷体" panose="02010609060101010101" pitchFamily="49" charset="-122"/>
                <a:ea typeface="楷体" panose="02010609060101010101" pitchFamily="49" charset="-122"/>
              </a:rPr>
              <a:t>叶</a:t>
            </a:r>
            <a:endParaRPr 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9"/>
          <p:cNvSpPr>
            <a:spLocks noChangeArrowheads="1"/>
          </p:cNvSpPr>
          <p:nvPr/>
        </p:nvSpPr>
        <p:spPr bwMode="auto">
          <a:xfrm>
            <a:off x="4807121" y="3420021"/>
            <a:ext cx="1915146" cy="80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r>
              <a:rPr lang="zh-CN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千</a:t>
            </a:r>
            <a:endParaRPr 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文本框 1"/>
          <p:cNvSpPr txBox="1"/>
          <p:nvPr/>
        </p:nvSpPr>
        <p:spPr>
          <a:xfrm>
            <a:off x="2483767" y="623322"/>
            <a:ext cx="4752529" cy="13003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8000" b="1" dirty="0" smtClean="0">
                <a:ln w="9525">
                  <a:solidFill>
                    <a:schemeClr val="bg1"/>
                  </a:solidFill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8000" b="1" dirty="0" smtClean="0">
                <a:ln w="9525">
                  <a:noFill/>
                  <a:prstDash val="solid"/>
                </a:ln>
                <a:latin typeface="楷体" panose="02010609060101010101" pitchFamily="49" charset="-122"/>
                <a:ea typeface="楷体" panose="02010609060101010101" pitchFamily="49" charset="-122"/>
              </a:rPr>
              <a:t>秋天</a:t>
            </a:r>
            <a:endParaRPr lang="zh-CN" altLang="en-US" sz="8000" b="1" dirty="0" smtClean="0">
              <a:ln w="9525">
                <a:noFill/>
                <a:prstDash val="solid"/>
              </a:ln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文本框 1"/>
          <p:cNvSpPr txBox="1"/>
          <p:nvPr/>
        </p:nvSpPr>
        <p:spPr>
          <a:xfrm>
            <a:off x="3491879" y="623322"/>
            <a:ext cx="1296144" cy="130035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8000" b="1" dirty="0" smtClean="0">
                <a:ln w="9525">
                  <a:noFill/>
                  <a:prstDash val="solid"/>
                </a:ln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endParaRPr lang="zh-CN" altLang="en-US" sz="8000" b="1" dirty="0" smtClean="0">
              <a:ln w="9525">
                <a:noFill/>
                <a:prstDash val="solid"/>
              </a:ln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" name="矩形 9"/>
          <p:cNvSpPr>
            <a:spLocks noChangeArrowheads="1"/>
          </p:cNvSpPr>
          <p:nvPr/>
        </p:nvSpPr>
        <p:spPr bwMode="auto">
          <a:xfrm>
            <a:off x="4100669" y="1989030"/>
            <a:ext cx="1120952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latin typeface="楷体" panose="02010609060101010101" pitchFamily="49" charset="-122"/>
                <a:ea typeface="楷体" panose="02010609060101010101" pitchFamily="49" charset="-122"/>
              </a:rPr>
              <a:t>火</a:t>
            </a:r>
            <a:endParaRPr lang="en-US" altLang="zh-CN" sz="6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矩形 9"/>
          <p:cNvSpPr>
            <a:spLocks noChangeArrowheads="1"/>
          </p:cNvSpPr>
          <p:nvPr/>
        </p:nvSpPr>
        <p:spPr bwMode="auto">
          <a:xfrm>
            <a:off x="3545890" y="1986627"/>
            <a:ext cx="726678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endParaRPr lang="en-US" altLang="zh-CN" sz="6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5357490" y="1986627"/>
            <a:ext cx="726678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=</a:t>
            </a:r>
            <a:endParaRPr lang="en-US" altLang="zh-CN" sz="6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矩形 9"/>
          <p:cNvSpPr>
            <a:spLocks noChangeArrowheads="1"/>
          </p:cNvSpPr>
          <p:nvPr/>
        </p:nvSpPr>
        <p:spPr bwMode="auto">
          <a:xfrm>
            <a:off x="5899320" y="1986627"/>
            <a:ext cx="1120952" cy="108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endParaRPr lang="en-US" altLang="zh-CN" sz="6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flipH="1">
            <a:off x="-68683" y="2989938"/>
            <a:ext cx="3213398" cy="18059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2990999"/>
            <a:ext cx="2880320" cy="16676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399978" y="144016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qiū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5" grpId="0"/>
      <p:bldP spid="6" grpId="0"/>
      <p:bldP spid="25" grpId="0"/>
      <p:bldP spid="26" grpId="0"/>
      <p:bldP spid="27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07504" y="51470"/>
            <a:ext cx="2612710" cy="724589"/>
            <a:chOff x="337765" y="364326"/>
            <a:chExt cx="2612710" cy="724589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47816" y="396338"/>
              <a:ext cx="2268000" cy="692577"/>
            </a:xfrm>
            <a:prstGeom prst="rect">
              <a:avLst/>
            </a:prstGeom>
          </p:spPr>
        </p:pic>
        <p:sp>
          <p:nvSpPr>
            <p:cNvPr id="29" name="文本框 14"/>
            <p:cNvSpPr txBox="1"/>
            <p:nvPr/>
          </p:nvSpPr>
          <p:spPr>
            <a:xfrm>
              <a:off x="827584" y="364326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自主发现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765" y="396338"/>
              <a:ext cx="450000" cy="559756"/>
            </a:xfrm>
            <a:prstGeom prst="rect">
              <a:avLst/>
            </a:prstGeom>
          </p:spPr>
        </p:pic>
      </p:grpSp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004" y="1763524"/>
            <a:ext cx="3488850" cy="2924884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93" y="1780329"/>
            <a:ext cx="2131465" cy="2908079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矩形 30"/>
          <p:cNvSpPr/>
          <p:nvPr/>
        </p:nvSpPr>
        <p:spPr>
          <a:xfrm>
            <a:off x="107504" y="2184688"/>
            <a:ext cx="1727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ln w="11430"/>
                <a:latin typeface="+mn-ea"/>
              </a:rPr>
              <a:t>无空格</a:t>
            </a:r>
            <a:endParaRPr lang="zh-CN" altLang="en-US" sz="3600" b="1" dirty="0">
              <a:ln w="11430"/>
              <a:latin typeface="+mn-ea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554786" y="1925419"/>
            <a:ext cx="1584176" cy="646331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ln w="11430"/>
                <a:latin typeface="+mn-ea"/>
              </a:rPr>
              <a:t>有空格</a:t>
            </a:r>
            <a:endParaRPr lang="zh-CN" altLang="en-US" sz="3600" b="1" dirty="0">
              <a:ln w="11430"/>
              <a:latin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395536" y="915566"/>
            <a:ext cx="8318500" cy="66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秋天</a:t>
            </a: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与之前学习的儿歌有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什么不同？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619672" y="3075806"/>
            <a:ext cx="0" cy="163187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5327715" y="2707948"/>
            <a:ext cx="305660" cy="246142"/>
            <a:chOff x="5219633" y="2707280"/>
            <a:chExt cx="395975" cy="246142"/>
          </a:xfrm>
        </p:grpSpPr>
        <p:sp>
          <p:nvSpPr>
            <p:cNvPr id="36" name="矩形 35"/>
            <p:cNvSpPr/>
            <p:nvPr/>
          </p:nvSpPr>
          <p:spPr>
            <a:xfrm>
              <a:off x="5219633" y="2707280"/>
              <a:ext cx="179951" cy="2461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5435657" y="2707280"/>
              <a:ext cx="179951" cy="2461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328154" y="3406396"/>
            <a:ext cx="305660" cy="246142"/>
            <a:chOff x="5219633" y="2707280"/>
            <a:chExt cx="395975" cy="246142"/>
          </a:xfrm>
        </p:grpSpPr>
        <p:sp>
          <p:nvSpPr>
            <p:cNvPr id="40" name="矩形 39"/>
            <p:cNvSpPr/>
            <p:nvPr/>
          </p:nvSpPr>
          <p:spPr>
            <a:xfrm>
              <a:off x="5219633" y="2707280"/>
              <a:ext cx="179951" cy="2461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5435657" y="2707280"/>
              <a:ext cx="179951" cy="2461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28154" y="4372618"/>
            <a:ext cx="305660" cy="246142"/>
            <a:chOff x="5219633" y="2707280"/>
            <a:chExt cx="395975" cy="246142"/>
          </a:xfrm>
        </p:grpSpPr>
        <p:sp>
          <p:nvSpPr>
            <p:cNvPr id="43" name="矩形 42"/>
            <p:cNvSpPr/>
            <p:nvPr/>
          </p:nvSpPr>
          <p:spPr>
            <a:xfrm>
              <a:off x="5219633" y="2707280"/>
              <a:ext cx="179951" cy="2461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5435657" y="2707280"/>
              <a:ext cx="179951" cy="24614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5" name="矩形 44"/>
          <p:cNvSpPr/>
          <p:nvPr/>
        </p:nvSpPr>
        <p:spPr>
          <a:xfrm>
            <a:off x="7884368" y="4299942"/>
            <a:ext cx="1045692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课文</a:t>
            </a:r>
            <a:endParaRPr lang="zh-CN" altLang="en-US" sz="1800" b="1" dirty="0">
              <a:latin typeface="+mn-ea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5256145" y="2616668"/>
            <a:ext cx="0" cy="20717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矩形 48"/>
          <p:cNvSpPr/>
          <p:nvPr>
            <p:custDataLst>
              <p:tags r:id="rId5"/>
            </p:custDataLst>
          </p:nvPr>
        </p:nvSpPr>
        <p:spPr>
          <a:xfrm>
            <a:off x="3203848" y="4372618"/>
            <a:ext cx="1080770" cy="60388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r>
              <a:rPr lang="zh-CN" altLang="en-US" sz="3200" b="1" dirty="0">
                <a:latin typeface="+mn-ea"/>
              </a:rPr>
              <a:t>儿歌</a:t>
            </a:r>
            <a:endParaRPr lang="zh-CN" altLang="en-US" sz="3200" b="1" dirty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45" grpId="0" animBg="1"/>
      <p:bldP spid="4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199" y="483518"/>
            <a:ext cx="4899107" cy="4107176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-69" y="555526"/>
            <a:ext cx="3600400" cy="4224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前面空两格是课文中自然段的标志，你来给自然段标上序号吧！</a:t>
            </a:r>
            <a:r>
              <a:rPr lang="zh-CN" altLang="en-US" sz="28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（课后第</a:t>
            </a:r>
            <a:r>
              <a:rPr lang="en-US" altLang="zh-CN" sz="28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题）</a:t>
            </a:r>
            <a:endParaRPr lang="zh-CN" altLang="en-US" sz="36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398989" y="1695536"/>
            <a:ext cx="4421483" cy="972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398989" y="2733766"/>
            <a:ext cx="4421483" cy="1302029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398989" y="4092931"/>
            <a:ext cx="4421483" cy="446920"/>
          </a:xfrm>
          <a:prstGeom prst="rect">
            <a:avLst/>
          </a:prstGeom>
          <a:noFill/>
          <a:ln w="19050"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4625461" y="1659531"/>
            <a:ext cx="5760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dirty="0" smtClean="0">
                <a:ln w="11430"/>
                <a:solidFill>
                  <a:srgbClr val="FF0000"/>
                </a:solidFill>
                <a:latin typeface="+mn-ea"/>
              </a:rPr>
              <a:t>1</a:t>
            </a:r>
            <a:endParaRPr lang="zh-CN" altLang="en-US" sz="4000" b="1" dirty="0">
              <a:ln w="11430"/>
              <a:solidFill>
                <a:srgbClr val="FF0000"/>
              </a:solidFill>
              <a:latin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25461" y="2571750"/>
            <a:ext cx="5760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dirty="0" smtClean="0">
                <a:ln w="11430"/>
                <a:solidFill>
                  <a:srgbClr val="FF0000"/>
                </a:solidFill>
                <a:latin typeface="+mn-ea"/>
              </a:rPr>
              <a:t>2</a:t>
            </a:r>
            <a:endParaRPr lang="zh-CN" altLang="en-US" sz="4000" b="1" dirty="0">
              <a:ln w="11430"/>
              <a:solidFill>
                <a:srgbClr val="FF0000"/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25461" y="3914426"/>
            <a:ext cx="5760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dirty="0" smtClean="0">
                <a:ln w="11430"/>
                <a:solidFill>
                  <a:srgbClr val="FF0000"/>
                </a:solidFill>
                <a:latin typeface="+mn-ea"/>
              </a:rPr>
              <a:t>3</a:t>
            </a:r>
            <a:endParaRPr lang="zh-CN" altLang="en-US" sz="4000" b="1" dirty="0">
              <a:ln w="11430"/>
              <a:solidFill>
                <a:srgbClr val="FF0000"/>
              </a:solidFill>
              <a:latin typeface="+mn-ea"/>
            </a:endParaRPr>
          </a:p>
        </p:txBody>
      </p:sp>
      <p:sp>
        <p:nvSpPr>
          <p:cNvPr id="18" name="矩形 17"/>
          <p:cNvSpPr/>
          <p:nvPr>
            <p:custDataLst>
              <p:tags r:id="rId2"/>
            </p:custDataLst>
          </p:nvPr>
        </p:nvSpPr>
        <p:spPr>
          <a:xfrm>
            <a:off x="3491865" y="1923415"/>
            <a:ext cx="648335" cy="215074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noAutofit/>
          </a:bodyPr>
          <a:lstStyle/>
          <a:p>
            <a:pPr algn="ctr"/>
            <a:r>
              <a:rPr lang="zh-CN" altLang="en-US" sz="4000" b="1" dirty="0" smtClean="0">
                <a:latin typeface="+mn-ea"/>
              </a:rPr>
              <a:t>自然段</a:t>
            </a:r>
            <a:endParaRPr lang="zh-CN" altLang="en-US" sz="4000" b="1" dirty="0"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4"/>
          <p:cNvSpPr txBox="1"/>
          <p:nvPr/>
        </p:nvSpPr>
        <p:spPr>
          <a:xfrm>
            <a:off x="2291367" y="1465261"/>
            <a:ext cx="6232457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按要求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自由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朗读课文：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3600" b="1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1</a:t>
            </a: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借助拼音把字读正确，把课文读通顺。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3600" b="1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2</a:t>
            </a: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容易读错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的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字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多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读几遍。</a:t>
            </a:r>
            <a:endParaRPr lang="zh-CN" altLang="en-US" sz="36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79512" y="123478"/>
            <a:ext cx="2592288" cy="712648"/>
            <a:chOff x="395536" y="364326"/>
            <a:chExt cx="2592288" cy="712648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45937" y="383823"/>
              <a:ext cx="2269879" cy="693151"/>
            </a:xfrm>
            <a:prstGeom prst="rect">
              <a:avLst/>
            </a:prstGeom>
          </p:spPr>
        </p:pic>
        <p:sp>
          <p:nvSpPr>
            <p:cNvPr id="14" name="文本框 14">
              <a:hlinkClick r:id="rId2" action="ppaction://hlinkfile"/>
            </p:cNvPr>
            <p:cNvSpPr txBox="1"/>
            <p:nvPr/>
          </p:nvSpPr>
          <p:spPr>
            <a:xfrm>
              <a:off x="864933" y="364326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初读课文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392293"/>
              <a:ext cx="443315" cy="551442"/>
            </a:xfrm>
            <a:prstGeom prst="rect">
              <a:avLst/>
            </a:prstGeom>
          </p:spPr>
        </p:pic>
      </p:grpSp>
      <p:sp>
        <p:nvSpPr>
          <p:cNvPr id="7" name="文本框 14"/>
          <p:cNvSpPr txBox="1"/>
          <p:nvPr/>
        </p:nvSpPr>
        <p:spPr>
          <a:xfrm>
            <a:off x="2699792" y="948112"/>
            <a:ext cx="1837016" cy="32153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600" b="1" dirty="0">
                <a:latin typeface="Kaiti SC" panose="02010600040101010101" pitchFamily="2" charset="-122"/>
                <a:ea typeface="Kaiti SC" panose="02010600040101010101" pitchFamily="2" charset="-122"/>
              </a:rPr>
              <a:t>点击图标，听范读</a:t>
            </a:r>
            <a:endParaRPr lang="zh-CN" altLang="en-US" sz="1600" b="1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06040">
            <a:off x="1872547" y="408592"/>
            <a:ext cx="1059582" cy="1059582"/>
          </a:xfrm>
          <a:prstGeom prst="rect">
            <a:avLst/>
          </a:prstGeom>
        </p:spPr>
      </p:pic>
      <p:pic>
        <p:nvPicPr>
          <p:cNvPr id="1026" name="Picture 2" descr="E:\其他\公司画图-课件用人物\公司画图-课件用人物\女老师1.t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9" y="1368987"/>
            <a:ext cx="1635125" cy="330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7"/>
          <p:cNvSpPr txBox="1">
            <a:spLocks noChangeArrowheads="1"/>
          </p:cNvSpPr>
          <p:nvPr/>
        </p:nvSpPr>
        <p:spPr bwMode="auto">
          <a:xfrm>
            <a:off x="468313" y="1278159"/>
            <a:ext cx="820737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zh-CN" altLang="en-US" sz="6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秋  气  了  树  叶</a:t>
            </a:r>
            <a:endParaRPr lang="en-US" altLang="zh-CN" sz="6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200000"/>
              </a:lnSpc>
              <a:buFont typeface="Arial" panose="020B0604020202020204" pitchFamily="34" charset="0"/>
              <a:buNone/>
            </a:pPr>
            <a:r>
              <a:rPr lang="zh-CN" altLang="en-US" sz="6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黄  片  从  来  飞</a:t>
            </a:r>
            <a:endParaRPr lang="zh-CN" altLang="en-US" sz="6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799158" y="1310564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qiū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2339752" y="1310564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qì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913188" y="1310564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le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5436096" y="1310564"/>
            <a:ext cx="1316038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shù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6948264" y="1310564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yè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637097" y="3182772"/>
            <a:ext cx="1558639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huáng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2391867" y="3182772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piàn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3913188" y="3182772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cóng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5436096" y="3182772"/>
            <a:ext cx="1316038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lái</a:t>
            </a:r>
            <a:endParaRPr lang="en-US" altLang="zh-CN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6948264" y="3182772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fēi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21284" y="483518"/>
            <a:ext cx="2658888" cy="646331"/>
            <a:chOff x="421284" y="411510"/>
            <a:chExt cx="2658888" cy="646331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21284" y="499763"/>
              <a:ext cx="431626" cy="558077"/>
            </a:xfrm>
            <a:prstGeom prst="rect">
              <a:avLst/>
            </a:prstGeom>
          </p:spPr>
        </p:pic>
        <p:sp>
          <p:nvSpPr>
            <p:cNvPr id="35" name="文本框 15"/>
            <p:cNvSpPr txBox="1"/>
            <p:nvPr/>
          </p:nvSpPr>
          <p:spPr>
            <a:xfrm>
              <a:off x="827584" y="411510"/>
              <a:ext cx="22525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3600" b="1" dirty="0">
                  <a:latin typeface="+mn-ea"/>
                </a:rPr>
                <a:t>学认字</a:t>
              </a:r>
              <a:endParaRPr kumimoji="1" lang="zh-CN" altLang="en-US" sz="3600" b="1" dirty="0">
                <a:latin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3828472" y="195486"/>
            <a:ext cx="1535616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R="0" lvl="0" indent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>
                <a:solidFill>
                  <a:srgbClr val="0000FF"/>
                </a:solidFill>
                <a:latin typeface="+mn-ea"/>
                <a:ea typeface="+mn-ea"/>
              </a:rPr>
              <a:t>读词语</a:t>
            </a:r>
            <a:endParaRPr kumimoji="1" lang="zh-CN" altLang="en-US" sz="36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-107751" y="1766302"/>
            <a:ext cx="943227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  天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凉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 叶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黄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endParaRPr lang="en-US" altLang="zh-CN" sz="4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en-US" altLang="zh-CN" sz="4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en-US" altLang="zh-CN" sz="4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一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片  从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前  落下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</a:t>
            </a:r>
            <a:r>
              <a:rPr lang="zh-CN" altLang="en-US" sz="4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往南</a:t>
            </a:r>
            <a:r>
              <a:rPr lang="zh-CN" altLang="en-US" sz="4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飞</a:t>
            </a:r>
            <a:endParaRPr lang="zh-CN" altLang="en-US" sz="4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3528" y="1218431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qiū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2411760" y="1218431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qì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4110088" y="1218431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le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5200948" y="1259590"/>
            <a:ext cx="1316038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shù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5921028" y="1218431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yè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7020272" y="1203598"/>
            <a:ext cx="1584176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huáng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971392" y="3075661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piàn</a:t>
            </a:r>
            <a:endParaRPr lang="en-US" altLang="zh-CN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4644435" y="3147926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lái</a:t>
            </a:r>
            <a:endParaRPr lang="en-US" altLang="zh-CN" sz="3600" b="1" dirty="0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2123981" y="3076171"/>
            <a:ext cx="1316038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cóng</a:t>
            </a:r>
            <a:endParaRPr lang="en-US" altLang="zh-CN" sz="3600" b="1" dirty="0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6731987" y="3147926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cs typeface="汉语拼音" panose="000B0604020202020204" pitchFamily="34" charset="0"/>
              </a:rPr>
              <a:t>fēi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9"/>
          <p:cNvSpPr>
            <a:spLocks noChangeArrowheads="1"/>
          </p:cNvSpPr>
          <p:nvPr/>
        </p:nvSpPr>
        <p:spPr bwMode="auto">
          <a:xfrm>
            <a:off x="3848127" y="195486"/>
            <a:ext cx="1803993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dirty="0">
                <a:solidFill>
                  <a:srgbClr val="0000FF"/>
                </a:solidFill>
                <a:latin typeface="+mn-ea"/>
                <a:ea typeface="+mn-ea"/>
              </a:rPr>
              <a:t>学偏旁</a:t>
            </a:r>
            <a:endParaRPr kumimoji="1" lang="zh-CN" altLang="en-US" sz="36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" name="矩形: 圆角 3"/>
          <p:cNvSpPr/>
          <p:nvPr/>
        </p:nvSpPr>
        <p:spPr>
          <a:xfrm>
            <a:off x="3172858" y="1217434"/>
            <a:ext cx="792088" cy="17863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木字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旁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1" name="矩形: 圆角 3"/>
          <p:cNvSpPr/>
          <p:nvPr/>
        </p:nvSpPr>
        <p:spPr>
          <a:xfrm>
            <a:off x="4067944" y="1217434"/>
            <a:ext cx="792088" cy="17863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口字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旁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147814"/>
            <a:ext cx="8651503" cy="1563419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: 圆角 3"/>
          <p:cNvSpPr/>
          <p:nvPr/>
        </p:nvSpPr>
        <p:spPr>
          <a:xfrm>
            <a:off x="971600" y="1217434"/>
            <a:ext cx="792088" cy="17863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禾字旁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95"/>
          <p:cNvSpPr txBox="1">
            <a:spLocks noChangeArrowheads="1"/>
          </p:cNvSpPr>
          <p:nvPr/>
        </p:nvSpPr>
        <p:spPr bwMode="auto">
          <a:xfrm>
            <a:off x="3034571" y="411510"/>
            <a:ext cx="1080120" cy="106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秋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Box 95"/>
          <p:cNvSpPr txBox="1">
            <a:spLocks noChangeArrowheads="1"/>
          </p:cNvSpPr>
          <p:nvPr/>
        </p:nvSpPr>
        <p:spPr bwMode="auto">
          <a:xfrm>
            <a:off x="3059832" y="3316868"/>
            <a:ext cx="1800200" cy="106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6600" b="1" noProof="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叶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TextBox 95"/>
          <p:cNvSpPr txBox="1">
            <a:spLocks noChangeArrowheads="1"/>
          </p:cNvSpPr>
          <p:nvPr/>
        </p:nvSpPr>
        <p:spPr bwMode="auto">
          <a:xfrm>
            <a:off x="2915816" y="1741248"/>
            <a:ext cx="1800200" cy="106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树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Box 95"/>
          <p:cNvSpPr txBox="1">
            <a:spLocks noChangeArrowheads="1"/>
          </p:cNvSpPr>
          <p:nvPr/>
        </p:nvSpPr>
        <p:spPr bwMode="auto">
          <a:xfrm>
            <a:off x="827584" y="1741248"/>
            <a:ext cx="1008112" cy="106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6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木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9455" r="50182">
                        <a14:backgroundMark x1="45818" y1="36667" x2="45818" y2="36667"/>
                        <a14:backgroundMark x1="48364" y1="34167" x2="48364" y2="34167"/>
                        <a14:backgroundMark x1="43273" y1="36667" x2="43273" y2="36667"/>
                        <a14:backgroundMark x1="41455" y1="33333" x2="41455" y2="33333"/>
                        <a14:backgroundMark x1="41818" y1="35833" x2="41818" y2="35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2868639" y="1782274"/>
            <a:ext cx="524122" cy="91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851" b="88017" l="0" r="4332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7542" r="53329" b="32159"/>
          <a:stretch>
            <a:fillRect/>
          </a:stretch>
        </p:blipFill>
        <p:spPr bwMode="auto">
          <a:xfrm>
            <a:off x="3104490" y="3644906"/>
            <a:ext cx="439413" cy="371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4763" y="539055"/>
            <a:ext cx="412219" cy="693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95"/>
          <p:cNvSpPr txBox="1">
            <a:spLocks noChangeArrowheads="1"/>
          </p:cNvSpPr>
          <p:nvPr/>
        </p:nvSpPr>
        <p:spPr bwMode="auto">
          <a:xfrm>
            <a:off x="827584" y="3316868"/>
            <a:ext cx="900100" cy="106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口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" name="TextBox 95"/>
          <p:cNvSpPr txBox="1">
            <a:spLocks noChangeArrowheads="1"/>
          </p:cNvSpPr>
          <p:nvPr/>
        </p:nvSpPr>
        <p:spPr bwMode="auto">
          <a:xfrm>
            <a:off x="818385" y="411510"/>
            <a:ext cx="1008112" cy="106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6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禾</a:t>
            </a:r>
            <a:endParaRPr kumimoji="0" lang="zh-CN" altLang="en-US" sz="6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椭圆 1"/>
          <p:cNvSpPr/>
          <p:nvPr/>
        </p:nvSpPr>
        <p:spPr>
          <a:xfrm rot="19203586">
            <a:off x="1313884" y="2138964"/>
            <a:ext cx="370624" cy="5923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/>
          </a:p>
        </p:txBody>
      </p:sp>
      <p:sp>
        <p:nvSpPr>
          <p:cNvPr id="11" name="椭圆 10"/>
          <p:cNvSpPr/>
          <p:nvPr/>
        </p:nvSpPr>
        <p:spPr>
          <a:xfrm rot="19203586">
            <a:off x="3196481" y="2194332"/>
            <a:ext cx="207826" cy="35559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/>
          </a:p>
        </p:txBody>
      </p:sp>
      <p:sp>
        <p:nvSpPr>
          <p:cNvPr id="19" name="椭圆 18"/>
          <p:cNvSpPr/>
          <p:nvPr/>
        </p:nvSpPr>
        <p:spPr>
          <a:xfrm rot="19203586">
            <a:off x="1316853" y="922518"/>
            <a:ext cx="307000" cy="5185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/>
          </a:p>
        </p:txBody>
      </p:sp>
      <p:sp>
        <p:nvSpPr>
          <p:cNvPr id="20" name="椭圆 19"/>
          <p:cNvSpPr/>
          <p:nvPr/>
        </p:nvSpPr>
        <p:spPr>
          <a:xfrm rot="223885">
            <a:off x="3400433" y="908816"/>
            <a:ext cx="185360" cy="24792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/>
          </a:p>
        </p:txBody>
      </p:sp>
      <p:sp>
        <p:nvSpPr>
          <p:cNvPr id="27" name="椭圆 26"/>
          <p:cNvSpPr/>
          <p:nvPr/>
        </p:nvSpPr>
        <p:spPr>
          <a:xfrm rot="19203586">
            <a:off x="963862" y="3583432"/>
            <a:ext cx="636027" cy="5923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/>
          </a:p>
        </p:txBody>
      </p:sp>
      <p:sp>
        <p:nvSpPr>
          <p:cNvPr id="28" name="椭圆 27"/>
          <p:cNvSpPr/>
          <p:nvPr/>
        </p:nvSpPr>
        <p:spPr>
          <a:xfrm rot="19203586">
            <a:off x="3112426" y="3641026"/>
            <a:ext cx="375643" cy="3790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6600"/>
          </a:p>
        </p:txBody>
      </p:sp>
      <p:sp>
        <p:nvSpPr>
          <p:cNvPr id="32" name="TextBox 95"/>
          <p:cNvSpPr txBox="1">
            <a:spLocks noChangeArrowheads="1"/>
          </p:cNvSpPr>
          <p:nvPr/>
        </p:nvSpPr>
        <p:spPr bwMode="auto">
          <a:xfrm>
            <a:off x="4287091" y="2051278"/>
            <a:ext cx="4749405" cy="60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木字旁的字与树有关。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3" name="TextBox 95"/>
          <p:cNvSpPr txBox="1">
            <a:spLocks noChangeArrowheads="1"/>
          </p:cNvSpPr>
          <p:nvPr/>
        </p:nvSpPr>
        <p:spPr bwMode="auto">
          <a:xfrm>
            <a:off x="5400600" y="3838022"/>
            <a:ext cx="1944216" cy="60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只、啊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TextBox 95"/>
          <p:cNvSpPr txBox="1">
            <a:spLocks noChangeArrowheads="1"/>
          </p:cNvSpPr>
          <p:nvPr/>
        </p:nvSpPr>
        <p:spPr bwMode="auto">
          <a:xfrm>
            <a:off x="5543801" y="702884"/>
            <a:ext cx="1944216" cy="60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5" grpId="0"/>
      <p:bldP spid="4" grpId="0"/>
      <p:bldP spid="25" grpId="0"/>
      <p:bldP spid="2" grpId="0" animBg="1"/>
      <p:bldP spid="11" grpId="0" animBg="1"/>
      <p:bldP spid="19" grpId="0" animBg="1"/>
      <p:bldP spid="20" grpId="0" animBg="1"/>
      <p:bldP spid="27" grpId="0" animBg="1"/>
      <p:bldP spid="28" grpId="0" animBg="1"/>
      <p:bldP spid="32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2699792" y="51470"/>
            <a:ext cx="3771295" cy="654448"/>
            <a:chOff x="55663" y="2722142"/>
            <a:chExt cx="3771295" cy="654448"/>
          </a:xfrm>
        </p:grpSpPr>
        <p:sp>
          <p:nvSpPr>
            <p:cNvPr id="50" name="文本框 15"/>
            <p:cNvSpPr txBox="1"/>
            <p:nvPr/>
          </p:nvSpPr>
          <p:spPr>
            <a:xfrm>
              <a:off x="903136" y="2722142"/>
              <a:ext cx="2076348" cy="654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3600" b="1" dirty="0">
                  <a:latin typeface="+mn-ea"/>
                </a:rPr>
                <a:t>识字方法</a:t>
              </a:r>
              <a:endParaRPr kumimoji="1" lang="zh-CN" altLang="en-US" sz="3600" b="1" dirty="0">
                <a:latin typeface="+mn-ea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55663" y="2787774"/>
              <a:ext cx="3771295" cy="546100"/>
              <a:chOff x="2270085" y="409406"/>
              <a:chExt cx="3771295" cy="546100"/>
            </a:xfrm>
          </p:grpSpPr>
          <p:pic>
            <p:nvPicPr>
              <p:cNvPr id="52" name="图片 51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2270085" y="409406"/>
                <a:ext cx="749300" cy="546100"/>
              </a:xfrm>
              <a:prstGeom prst="rect">
                <a:avLst/>
              </a:prstGeom>
            </p:spPr>
          </p:pic>
          <p:pic>
            <p:nvPicPr>
              <p:cNvPr id="53" name="图片 52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 flipH="1">
                <a:off x="5292080" y="409406"/>
                <a:ext cx="749300" cy="546100"/>
              </a:xfrm>
              <a:prstGeom prst="rect">
                <a:avLst/>
              </a:prstGeom>
            </p:spPr>
          </p:pic>
        </p:grpSp>
      </p:grpSp>
      <p:sp>
        <p:nvSpPr>
          <p:cNvPr id="54" name="TextBox 23"/>
          <p:cNvSpPr txBox="1"/>
          <p:nvPr/>
        </p:nvSpPr>
        <p:spPr>
          <a:xfrm>
            <a:off x="3198687" y="1583195"/>
            <a:ext cx="1073714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飞</a:t>
            </a:r>
            <a:endParaRPr lang="zh-CN" altLang="en-US" sz="6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971600" y="1526907"/>
            <a:ext cx="1872208" cy="684803"/>
          </a:xfrm>
          <a:prstGeom prst="rect">
            <a:avLst/>
          </a:prstGeom>
          <a:noFill/>
          <a:ln w="15875" cmpd="dbl">
            <a:solidFill>
              <a:schemeClr val="accent6">
                <a:lumMod val="75000"/>
              </a:schemeClr>
            </a:solidFill>
            <a:prstDash val="sysDot"/>
            <a:miter lim="800000"/>
          </a:ln>
          <a:effectLst>
            <a:glow rad="25400">
              <a:schemeClr val="accent6">
                <a:lumMod val="40000"/>
                <a:lumOff val="60000"/>
              </a:schemeClr>
            </a:glow>
          </a:effectLst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4000" b="1" dirty="0" smtClean="0">
                <a:latin typeface="+mn-ea"/>
                <a:ea typeface="+mn-ea"/>
              </a:rPr>
              <a:t>做动作</a:t>
            </a:r>
            <a:endParaRPr lang="zh-CN" altLang="en-US" sz="4000" b="1" dirty="0">
              <a:latin typeface="+mn-ea"/>
              <a:ea typeface="+mn-ea"/>
            </a:endParaRPr>
          </a:p>
        </p:txBody>
      </p:sp>
      <p:sp>
        <p:nvSpPr>
          <p:cNvPr id="56" name="TextBox 6"/>
          <p:cNvSpPr txBox="1">
            <a:spLocks noChangeArrowheads="1"/>
          </p:cNvSpPr>
          <p:nvPr/>
        </p:nvSpPr>
        <p:spPr bwMode="auto">
          <a:xfrm>
            <a:off x="2918387" y="1152203"/>
            <a:ext cx="1316037" cy="628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200" b="1" dirty="0" err="1"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fēi</a:t>
            </a:r>
            <a:endParaRPr lang="zh-CN" altLang="en-US" sz="3200" b="1" dirty="0"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90898" y="2715766"/>
            <a:ext cx="9017606" cy="393700"/>
            <a:chOff x="35496" y="2931790"/>
            <a:chExt cx="9017606" cy="393700"/>
          </a:xfrm>
        </p:grpSpPr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49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045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540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7036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41532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76027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0523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5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45018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9514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14010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48505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3001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17496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1992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6488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0983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5479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89974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4470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8966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8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3461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7957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62452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96948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31444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65940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4" name="Picture 3" descr="C:\Users\Administrator\Desktop\5d09d22576aac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6983E0"/>
              </a:clrFrom>
              <a:clrTo>
                <a:srgbClr val="6983E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04694" y="1131590"/>
            <a:ext cx="2271562" cy="1496867"/>
          </a:xfrm>
          <a:prstGeom prst="rect">
            <a:avLst/>
          </a:prstGeom>
          <a:ln w="31750">
            <a:noFill/>
            <a:miter lim="800000"/>
            <a:headEnd/>
            <a:tailEnd/>
          </a:ln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Text Box 4"/>
          <p:cNvSpPr txBox="1">
            <a:spLocks noChangeArrowheads="1"/>
          </p:cNvSpPr>
          <p:nvPr/>
        </p:nvSpPr>
        <p:spPr bwMode="auto">
          <a:xfrm>
            <a:off x="990226" y="3376753"/>
            <a:ext cx="1925590" cy="1300356"/>
          </a:xfrm>
          <a:prstGeom prst="rect">
            <a:avLst/>
          </a:prstGeom>
          <a:noFill/>
          <a:ln w="15875" cmpd="dbl">
            <a:solidFill>
              <a:schemeClr val="accent6">
                <a:lumMod val="75000"/>
              </a:schemeClr>
            </a:solidFill>
            <a:prstDash val="sysDot"/>
            <a:miter lim="800000"/>
          </a:ln>
          <a:effectLst>
            <a:glow rad="25400">
              <a:schemeClr val="accent6">
                <a:lumMod val="40000"/>
                <a:lumOff val="60000"/>
              </a:schemeClr>
            </a:glow>
          </a:effectLst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sz="4000" b="1">
                <a:latin typeface="+mn-ea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0"/>
              </a:spcBef>
            </a:pPr>
            <a:r>
              <a:rPr lang="zh-CN" altLang="en-US" smtClean="0"/>
              <a:t>熟字</a:t>
            </a:r>
            <a:endParaRPr lang="en-US" altLang="zh-CN" smtClean="0"/>
          </a:p>
          <a:p>
            <a:pPr>
              <a:spcBef>
                <a:spcPts val="0"/>
              </a:spcBef>
            </a:pPr>
            <a:r>
              <a:rPr lang="zh-CN" altLang="en-US" smtClean="0"/>
              <a:t>加一加</a:t>
            </a:r>
            <a:endParaRPr lang="zh-CN" altLang="en-US" dirty="0"/>
          </a:p>
        </p:txBody>
      </p:sp>
      <p:sp>
        <p:nvSpPr>
          <p:cNvPr id="86" name="矩形 85"/>
          <p:cNvSpPr/>
          <p:nvPr/>
        </p:nvSpPr>
        <p:spPr>
          <a:xfrm>
            <a:off x="5139298" y="3704347"/>
            <a:ext cx="8034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叶</a:t>
            </a:r>
            <a:endParaRPr lang="zh-CN" altLang="en-US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7" name="TextBox 6"/>
          <p:cNvSpPr txBox="1">
            <a:spLocks noChangeArrowheads="1"/>
          </p:cNvSpPr>
          <p:nvPr/>
        </p:nvSpPr>
        <p:spPr bwMode="auto">
          <a:xfrm>
            <a:off x="4790595" y="3279850"/>
            <a:ext cx="1316037" cy="56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 b="1"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yè</a:t>
            </a:r>
            <a:endParaRPr lang="zh-CN" altLang="en-US" sz="2800" b="1" dirty="0"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88" name="TextBox 95"/>
          <p:cNvSpPr txBox="1">
            <a:spLocks noChangeArrowheads="1"/>
          </p:cNvSpPr>
          <p:nvPr/>
        </p:nvSpPr>
        <p:spPr bwMode="auto">
          <a:xfrm>
            <a:off x="3238642" y="3743256"/>
            <a:ext cx="2209972" cy="790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1435" tIns="25718" rIns="51435" bIns="25718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smtClean="0">
                <a:latin typeface="楷体" panose="02010609060101010101" pitchFamily="49" charset="-122"/>
                <a:ea typeface="楷体" panose="02010609060101010101" pitchFamily="49" charset="-122"/>
              </a:rPr>
              <a:t>口</a:t>
            </a:r>
            <a:r>
              <a:rPr kumimoji="0" lang="en-US" altLang="zh-CN" sz="4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+</a:t>
            </a:r>
            <a:r>
              <a:rPr lang="zh-CN" altLang="en-US" sz="4800" b="1" smtClean="0">
                <a:latin typeface="楷体" panose="02010609060101010101" pitchFamily="49" charset="-122"/>
                <a:ea typeface="楷体" panose="02010609060101010101" pitchFamily="49" charset="-122"/>
              </a:rPr>
              <a:t>十</a:t>
            </a:r>
            <a:r>
              <a:rPr kumimoji="0" lang="en-US" altLang="zh-CN" sz="48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=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85" grpId="0" animBg="1"/>
      <p:bldP spid="86" grpId="0"/>
      <p:bldP spid="87" grpId="0"/>
      <p:bldP spid="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683568" y="1122814"/>
            <a:ext cx="2232956" cy="684803"/>
          </a:xfrm>
          <a:prstGeom prst="rect">
            <a:avLst/>
          </a:prstGeom>
          <a:noFill/>
          <a:ln w="15875" cmpd="dbl">
            <a:solidFill>
              <a:schemeClr val="accent6">
                <a:lumMod val="75000"/>
              </a:schemeClr>
            </a:solidFill>
            <a:prstDash val="sysDot"/>
            <a:miter lim="800000"/>
          </a:ln>
          <a:effectLst>
            <a:glow rad="25400">
              <a:schemeClr val="accent6">
                <a:lumMod val="40000"/>
                <a:lumOff val="60000"/>
              </a:schemeClr>
            </a:glow>
          </a:effectLst>
        </p:spPr>
        <p:txBody>
          <a:bodyPr wrap="square" lIns="68580" tIns="34290" rIns="68580" bIns="3429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>
            <a:defPPr>
              <a:defRPr lang="zh-CN"/>
            </a:defPPr>
            <a:lvl1pPr algn="ctr">
              <a:spcBef>
                <a:spcPct val="50000"/>
              </a:spcBef>
              <a:defRPr sz="4000" b="1">
                <a:latin typeface="+mn-ea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图</a:t>
            </a:r>
            <a:r>
              <a:rPr lang="zh-CN" altLang="en-US" smtClean="0"/>
              <a:t>文结合</a:t>
            </a:r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3568482" y="1201394"/>
            <a:ext cx="265970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树叶</a:t>
            </a:r>
            <a:r>
              <a:rPr lang="zh-CN" altLang="en-US" sz="4800" b="1" smtClean="0">
                <a:latin typeface="楷体" panose="02010609060101010101" pitchFamily="49" charset="-122"/>
                <a:ea typeface="楷体" panose="02010609060101010101" pitchFamily="49" charset="-122"/>
              </a:rPr>
              <a:t>黄了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641198" y="836240"/>
            <a:ext cx="1747377" cy="56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2800" b="1" smtClean="0"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shù  yè</a:t>
            </a:r>
            <a:endParaRPr lang="zh-CN" altLang="en-US" sz="2800" b="1" dirty="0"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8"/>
          <a:stretch>
            <a:fillRect/>
          </a:stretch>
        </p:blipFill>
        <p:spPr bwMode="auto">
          <a:xfrm>
            <a:off x="3563888" y="2283718"/>
            <a:ext cx="2654350" cy="2002165"/>
          </a:xfrm>
          <a:prstGeom prst="rect">
            <a:avLst/>
          </a:prstGeom>
          <a:ln w="31750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  <p:bldP spid="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130769" y="1203599"/>
            <a:ext cx="1453422" cy="1665667"/>
            <a:chOff x="1907704" y="93862"/>
            <a:chExt cx="1634586" cy="2073711"/>
          </a:xfrm>
        </p:grpSpPr>
        <p:sp>
          <p:nvSpPr>
            <p:cNvPr id="35" name="圆角矩形 34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7"/>
            <p:cNvSpPr txBox="1">
              <a:spLocks noChangeArrowheads="1"/>
            </p:cNvSpPr>
            <p:nvPr/>
          </p:nvSpPr>
          <p:spPr bwMode="auto">
            <a:xfrm>
              <a:off x="1922619" y="93862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了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871564" y="1203599"/>
            <a:ext cx="1453422" cy="1665667"/>
            <a:chOff x="1907704" y="93862"/>
            <a:chExt cx="1634586" cy="2073711"/>
          </a:xfrm>
        </p:grpSpPr>
        <p:sp>
          <p:nvSpPr>
            <p:cNvPr id="45" name="圆角矩形 44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7"/>
            <p:cNvSpPr txBox="1">
              <a:spLocks noChangeArrowheads="1"/>
            </p:cNvSpPr>
            <p:nvPr/>
          </p:nvSpPr>
          <p:spPr bwMode="auto">
            <a:xfrm>
              <a:off x="1922619" y="93862"/>
              <a:ext cx="1619671" cy="1800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8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黄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89974" y="1203599"/>
            <a:ext cx="1453422" cy="1665667"/>
            <a:chOff x="1907704" y="93862"/>
            <a:chExt cx="1634586" cy="2073711"/>
          </a:xfrm>
        </p:grpSpPr>
        <p:sp>
          <p:nvSpPr>
            <p:cNvPr id="31" name="圆角矩形 30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7"/>
            <p:cNvSpPr txBox="1">
              <a:spLocks noChangeArrowheads="1"/>
            </p:cNvSpPr>
            <p:nvPr/>
          </p:nvSpPr>
          <p:spPr bwMode="auto">
            <a:xfrm>
              <a:off x="1922619" y="93862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气</a:t>
              </a:r>
              <a:endParaRPr lang="zh-CN" altLang="en-US" sz="8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612358" y="1203599"/>
            <a:ext cx="1453422" cy="1665667"/>
            <a:chOff x="1907704" y="93862"/>
            <a:chExt cx="1634586" cy="2073711"/>
          </a:xfrm>
        </p:grpSpPr>
        <p:sp>
          <p:nvSpPr>
            <p:cNvPr id="42" name="圆角矩形 41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>
              <a:off x="1922619" y="93862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从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353152" y="1203599"/>
            <a:ext cx="1453422" cy="1665667"/>
            <a:chOff x="1907704" y="93862"/>
            <a:chExt cx="1634586" cy="2073711"/>
          </a:xfrm>
        </p:grpSpPr>
        <p:sp>
          <p:nvSpPr>
            <p:cNvPr id="48" name="圆角矩形 47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7"/>
            <p:cNvSpPr txBox="1">
              <a:spLocks noChangeArrowheads="1"/>
            </p:cNvSpPr>
            <p:nvPr/>
          </p:nvSpPr>
          <p:spPr bwMode="auto">
            <a:xfrm>
              <a:off x="1922619" y="93862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dirty="0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来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158289" y="3062188"/>
            <a:ext cx="1453422" cy="1677985"/>
            <a:chOff x="1907704" y="78526"/>
            <a:chExt cx="1634586" cy="2089047"/>
          </a:xfrm>
        </p:grpSpPr>
        <p:sp>
          <p:nvSpPr>
            <p:cNvPr id="69" name="圆角矩形 68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TextBox 7"/>
            <p:cNvSpPr txBox="1">
              <a:spLocks noChangeArrowheads="1"/>
            </p:cNvSpPr>
            <p:nvPr/>
          </p:nvSpPr>
          <p:spPr bwMode="auto">
            <a:xfrm>
              <a:off x="1922619" y="78526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树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89974" y="3062188"/>
            <a:ext cx="1453422" cy="1677985"/>
            <a:chOff x="1907704" y="78526"/>
            <a:chExt cx="1634586" cy="2089047"/>
          </a:xfrm>
        </p:grpSpPr>
        <p:sp>
          <p:nvSpPr>
            <p:cNvPr id="72" name="圆角矩形 71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TextBox 7"/>
            <p:cNvSpPr txBox="1">
              <a:spLocks noChangeArrowheads="1"/>
            </p:cNvSpPr>
            <p:nvPr/>
          </p:nvSpPr>
          <p:spPr bwMode="auto">
            <a:xfrm>
              <a:off x="1922619" y="78526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飞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624960" y="3062188"/>
            <a:ext cx="1453422" cy="1677985"/>
            <a:chOff x="1907704" y="78526"/>
            <a:chExt cx="1634586" cy="2089047"/>
          </a:xfrm>
        </p:grpSpPr>
        <p:sp>
          <p:nvSpPr>
            <p:cNvPr id="75" name="圆角矩形 74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TextBox 7"/>
            <p:cNvSpPr txBox="1">
              <a:spLocks noChangeArrowheads="1"/>
            </p:cNvSpPr>
            <p:nvPr/>
          </p:nvSpPr>
          <p:spPr bwMode="auto">
            <a:xfrm>
              <a:off x="1922619" y="78526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片</a:t>
              </a:r>
              <a:endParaRPr lang="zh-CN" altLang="en-US" sz="115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3896768" y="3062188"/>
            <a:ext cx="1453422" cy="1677985"/>
            <a:chOff x="1907704" y="78526"/>
            <a:chExt cx="1634586" cy="2089047"/>
          </a:xfrm>
        </p:grpSpPr>
        <p:sp>
          <p:nvSpPr>
            <p:cNvPr id="78" name="圆角矩形 77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TextBox 7"/>
            <p:cNvSpPr txBox="1">
              <a:spLocks noChangeArrowheads="1"/>
            </p:cNvSpPr>
            <p:nvPr/>
          </p:nvSpPr>
          <p:spPr bwMode="auto">
            <a:xfrm>
              <a:off x="1922619" y="78526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叶</a:t>
              </a:r>
              <a:endParaRPr lang="zh-CN" altLang="en-US" sz="115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367050" y="3062188"/>
            <a:ext cx="1453422" cy="1677985"/>
            <a:chOff x="1907704" y="78526"/>
            <a:chExt cx="1634586" cy="2089047"/>
          </a:xfrm>
        </p:grpSpPr>
        <p:sp>
          <p:nvSpPr>
            <p:cNvPr id="81" name="圆角矩形 80"/>
            <p:cNvSpPr/>
            <p:nvPr/>
          </p:nvSpPr>
          <p:spPr>
            <a:xfrm>
              <a:off x="1907704" y="93862"/>
              <a:ext cx="1619672" cy="2073711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TextBox 7"/>
            <p:cNvSpPr txBox="1">
              <a:spLocks noChangeArrowheads="1"/>
            </p:cNvSpPr>
            <p:nvPr/>
          </p:nvSpPr>
          <p:spPr bwMode="auto">
            <a:xfrm>
              <a:off x="1922619" y="78526"/>
              <a:ext cx="1619671" cy="1954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9600" b="1" smtClean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秋</a:t>
              </a:r>
              <a:endParaRPr lang="zh-CN" altLang="en-US" sz="9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997850" y="1218121"/>
            <a:ext cx="1568867" cy="1665667"/>
            <a:chOff x="2951595" y="123478"/>
            <a:chExt cx="1764421" cy="2073711"/>
          </a:xfrm>
        </p:grpSpPr>
        <p:sp>
          <p:nvSpPr>
            <p:cNvPr id="38" name="圆角矩形 37"/>
            <p:cNvSpPr/>
            <p:nvPr/>
          </p:nvSpPr>
          <p:spPr>
            <a:xfrm>
              <a:off x="3096344" y="123478"/>
              <a:ext cx="1619672" cy="207371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ackgroundRemoval t="2703" b="98034" l="8207" r="9028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553429">
              <a:off x="2951595" y="284422"/>
              <a:ext cx="1623916" cy="174192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组合 4"/>
          <p:cNvGrpSpPr/>
          <p:nvPr/>
        </p:nvGrpSpPr>
        <p:grpSpPr>
          <a:xfrm>
            <a:off x="404887" y="1218121"/>
            <a:ext cx="1440160" cy="1665667"/>
            <a:chOff x="144015" y="133395"/>
            <a:chExt cx="1619672" cy="2073711"/>
          </a:xfrm>
        </p:grpSpPr>
        <p:sp>
          <p:nvSpPr>
            <p:cNvPr id="4" name="圆角矩形 3"/>
            <p:cNvSpPr/>
            <p:nvPr/>
          </p:nvSpPr>
          <p:spPr>
            <a:xfrm>
              <a:off x="144015" y="133395"/>
              <a:ext cx="1619672" cy="2073711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9795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88"/>
            <a:stretch>
              <a:fillRect/>
            </a:stretch>
          </p:blipFill>
          <p:spPr bwMode="auto">
            <a:xfrm rot="15927970">
              <a:off x="12352" y="348693"/>
              <a:ext cx="1915372" cy="158417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8"/>
          <p:cNvGrpSpPr/>
          <p:nvPr/>
        </p:nvGrpSpPr>
        <p:grpSpPr>
          <a:xfrm>
            <a:off x="3912059" y="1185178"/>
            <a:ext cx="1440160" cy="1665667"/>
            <a:chOff x="3779912" y="637847"/>
            <a:chExt cx="1619672" cy="2073711"/>
          </a:xfrm>
        </p:grpSpPr>
        <p:sp>
          <p:nvSpPr>
            <p:cNvPr id="84" name="圆角矩形 83"/>
            <p:cNvSpPr/>
            <p:nvPr/>
          </p:nvSpPr>
          <p:spPr>
            <a:xfrm>
              <a:off x="3779912" y="637847"/>
              <a:ext cx="1619672" cy="2073711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282" l="0" r="9663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816313" flipV="1">
              <a:off x="3915853" y="930690"/>
              <a:ext cx="1564338" cy="137372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9"/>
          <p:cNvGrpSpPr/>
          <p:nvPr/>
        </p:nvGrpSpPr>
        <p:grpSpPr>
          <a:xfrm>
            <a:off x="5624960" y="1189386"/>
            <a:ext cx="1440160" cy="1665667"/>
            <a:chOff x="5580112" y="642055"/>
            <a:chExt cx="1619672" cy="2073711"/>
          </a:xfrm>
        </p:grpSpPr>
        <p:sp>
          <p:nvSpPr>
            <p:cNvPr id="88" name="圆角矩形 87"/>
            <p:cNvSpPr/>
            <p:nvPr/>
          </p:nvSpPr>
          <p:spPr>
            <a:xfrm>
              <a:off x="5580112" y="642055"/>
              <a:ext cx="1619672" cy="207371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771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42204">
              <a:off x="5614831" y="892534"/>
              <a:ext cx="1530376" cy="171088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7353152" y="1179697"/>
            <a:ext cx="1440160" cy="1752093"/>
            <a:chOff x="7430722" y="627534"/>
            <a:chExt cx="1619672" cy="2181310"/>
          </a:xfrm>
        </p:grpSpPr>
        <p:sp>
          <p:nvSpPr>
            <p:cNvPr id="91" name="圆角矩形 90"/>
            <p:cNvSpPr/>
            <p:nvPr/>
          </p:nvSpPr>
          <p:spPr>
            <a:xfrm>
              <a:off x="7430722" y="627534"/>
              <a:ext cx="1619672" cy="2073711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0" r="100000"/>
                      </a14:imgEffect>
                      <a14:imgEffect>
                        <a14:brightnessContrast contrast="40000"/>
                      </a14:imgEffect>
                      <a14:imgEffect>
                        <a14:saturation sat="2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335293" flipH="1">
              <a:off x="7884329" y="774044"/>
              <a:ext cx="1048651" cy="20348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18"/>
          <p:cNvGrpSpPr/>
          <p:nvPr/>
        </p:nvGrpSpPr>
        <p:grpSpPr>
          <a:xfrm>
            <a:off x="383031" y="3061500"/>
            <a:ext cx="1445486" cy="1665667"/>
            <a:chOff x="100560" y="2859782"/>
            <a:chExt cx="1625661" cy="2073711"/>
          </a:xfrm>
        </p:grpSpPr>
        <p:sp>
          <p:nvSpPr>
            <p:cNvPr id="94" name="圆角矩形 93"/>
            <p:cNvSpPr/>
            <p:nvPr/>
          </p:nvSpPr>
          <p:spPr>
            <a:xfrm>
              <a:off x="106549" y="2859782"/>
              <a:ext cx="1619672" cy="2073711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0" b="100000" l="2326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84655" flipH="1">
              <a:off x="100560" y="3089799"/>
              <a:ext cx="1538013" cy="160954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9"/>
          <p:cNvGrpSpPr/>
          <p:nvPr/>
        </p:nvGrpSpPr>
        <p:grpSpPr>
          <a:xfrm>
            <a:off x="2158289" y="3061500"/>
            <a:ext cx="1545801" cy="1665667"/>
            <a:chOff x="1938308" y="2931790"/>
            <a:chExt cx="1738479" cy="2073711"/>
          </a:xfrm>
        </p:grpSpPr>
        <p:sp>
          <p:nvSpPr>
            <p:cNvPr id="98" name="圆角矩形 97"/>
            <p:cNvSpPr/>
            <p:nvPr/>
          </p:nvSpPr>
          <p:spPr>
            <a:xfrm>
              <a:off x="1938308" y="2931790"/>
              <a:ext cx="1619672" cy="2073711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4482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563434">
              <a:off x="2036534" y="3171646"/>
              <a:ext cx="1640253" cy="144585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组合 27"/>
          <p:cNvGrpSpPr/>
          <p:nvPr/>
        </p:nvGrpSpPr>
        <p:grpSpPr>
          <a:xfrm>
            <a:off x="3907569" y="3071943"/>
            <a:ext cx="1564846" cy="1665667"/>
            <a:chOff x="3779912" y="2942233"/>
            <a:chExt cx="1759899" cy="2073711"/>
          </a:xfrm>
        </p:grpSpPr>
        <p:sp>
          <p:nvSpPr>
            <p:cNvPr id="102" name="圆角矩形 101"/>
            <p:cNvSpPr/>
            <p:nvPr/>
          </p:nvSpPr>
          <p:spPr>
            <a:xfrm>
              <a:off x="3779912" y="2942233"/>
              <a:ext cx="1619672" cy="2073711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ackgroundRemoval t="9607" b="100000" l="0" r="8991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07344">
              <a:off x="3853414" y="2964392"/>
              <a:ext cx="1686397" cy="169379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组合 20"/>
          <p:cNvGrpSpPr/>
          <p:nvPr/>
        </p:nvGrpSpPr>
        <p:grpSpPr>
          <a:xfrm>
            <a:off x="5624960" y="3003798"/>
            <a:ext cx="1664707" cy="1786966"/>
            <a:chOff x="5580112" y="2795297"/>
            <a:chExt cx="1872208" cy="2224725"/>
          </a:xfrm>
        </p:grpSpPr>
        <p:sp>
          <p:nvSpPr>
            <p:cNvPr id="104" name="圆角矩形 103"/>
            <p:cNvSpPr/>
            <p:nvPr/>
          </p:nvSpPr>
          <p:spPr>
            <a:xfrm>
              <a:off x="5580112" y="2857717"/>
              <a:ext cx="1619672" cy="2073711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2" name="Picture 11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9565" b="89855" l="3358" r="8992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4128" y="2795297"/>
              <a:ext cx="1728192" cy="222472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组合 21"/>
          <p:cNvGrpSpPr/>
          <p:nvPr/>
        </p:nvGrpSpPr>
        <p:grpSpPr>
          <a:xfrm>
            <a:off x="7353152" y="3076021"/>
            <a:ext cx="1440160" cy="1665667"/>
            <a:chOff x="7416824" y="2874303"/>
            <a:chExt cx="1619672" cy="2073711"/>
          </a:xfrm>
        </p:grpSpPr>
        <p:sp>
          <p:nvSpPr>
            <p:cNvPr id="106" name="圆角矩形 105"/>
            <p:cNvSpPr/>
            <p:nvPr/>
          </p:nvSpPr>
          <p:spPr>
            <a:xfrm>
              <a:off x="7416824" y="2874303"/>
              <a:ext cx="1619672" cy="2073711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Picture 9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325284">
              <a:off x="7589627" y="3167914"/>
              <a:ext cx="1257773" cy="157124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6" name="组合 95"/>
          <p:cNvGrpSpPr/>
          <p:nvPr/>
        </p:nvGrpSpPr>
        <p:grpSpPr>
          <a:xfrm>
            <a:off x="2529586" y="51470"/>
            <a:ext cx="3771295" cy="646331"/>
            <a:chOff x="152633" y="3739528"/>
            <a:chExt cx="3771295" cy="646331"/>
          </a:xfrm>
        </p:grpSpPr>
        <p:sp>
          <p:nvSpPr>
            <p:cNvPr id="97" name="文本框 15"/>
            <p:cNvSpPr txBox="1"/>
            <p:nvPr/>
          </p:nvSpPr>
          <p:spPr>
            <a:xfrm>
              <a:off x="994164" y="3739528"/>
              <a:ext cx="20882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3600" b="1" dirty="0">
                  <a:latin typeface="+mn-ea"/>
                </a:rPr>
                <a:t>识字游戏</a:t>
              </a:r>
              <a:endParaRPr kumimoji="1" lang="zh-CN" altLang="en-US" sz="3600" b="1" dirty="0">
                <a:latin typeface="+mn-ea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152633" y="3827591"/>
              <a:ext cx="3771295" cy="546100"/>
              <a:chOff x="2270085" y="409406"/>
              <a:chExt cx="3771295" cy="546100"/>
            </a:xfrm>
          </p:grpSpPr>
          <p:pic>
            <p:nvPicPr>
              <p:cNvPr id="100" name="图片 99"/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2270085" y="409406"/>
                <a:ext cx="749300" cy="546100"/>
              </a:xfrm>
              <a:prstGeom prst="rect">
                <a:avLst/>
              </a:prstGeom>
            </p:spPr>
          </p:pic>
          <p:pic>
            <p:nvPicPr>
              <p:cNvPr id="101" name="图片 100"/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flipH="1">
                <a:off x="5292080" y="409406"/>
                <a:ext cx="749300" cy="546100"/>
              </a:xfrm>
              <a:prstGeom prst="rect">
                <a:avLst/>
              </a:prstGeom>
            </p:spPr>
          </p:pic>
        </p:grpSp>
      </p:grpSp>
      <p:sp>
        <p:nvSpPr>
          <p:cNvPr id="67" name="文本框 15"/>
          <p:cNvSpPr txBox="1"/>
          <p:nvPr/>
        </p:nvSpPr>
        <p:spPr>
          <a:xfrm>
            <a:off x="179512" y="608370"/>
            <a:ext cx="4127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800" b="1" smtClean="0">
                <a:solidFill>
                  <a:srgbClr val="0000FF"/>
                </a:solidFill>
                <a:latin typeface="+mn-ea"/>
              </a:rPr>
              <a:t>树叶卡片翻翻翻</a:t>
            </a:r>
            <a:endParaRPr kumimoji="1" lang="zh-CN" altLang="en-US" sz="2800" b="1" dirty="0">
              <a:solidFill>
                <a:srgbClr val="0000FF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3851920" y="51470"/>
            <a:ext cx="2186359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>
                <a:solidFill>
                  <a:srgbClr val="0000FF"/>
                </a:solidFill>
                <a:latin typeface="+mn-ea"/>
                <a:ea typeface="+mn-ea"/>
              </a:rPr>
              <a:t>易错音</a:t>
            </a:r>
            <a:endParaRPr kumimoji="1" lang="zh-CN" altLang="en-US" sz="36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-357581" y="1830130"/>
            <a:ext cx="10081120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70000"/>
              </a:lnSpc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    一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片片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会儿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群  </a:t>
            </a:r>
            <a:endParaRPr lang="en-US" altLang="zh-CN" sz="36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1239739" y="1438118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yī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2627412" y="1443678"/>
            <a:ext cx="1316038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yí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4427612" y="1443678"/>
            <a:ext cx="1316037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yí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6280299" y="1443678"/>
            <a:ext cx="1316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 smtClean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yì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1907704" y="3723878"/>
            <a:ext cx="935037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le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6156176" y="3776769"/>
            <a:ext cx="936625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le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4716016" y="3776769"/>
            <a:ext cx="936625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 err="1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zi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  <p:sp>
        <p:nvSpPr>
          <p:cNvPr id="28" name="TextBox 7"/>
          <p:cNvSpPr txBox="1">
            <a:spLocks noChangeArrowheads="1"/>
          </p:cNvSpPr>
          <p:nvPr/>
        </p:nvSpPr>
        <p:spPr bwMode="auto">
          <a:xfrm>
            <a:off x="322783" y="4038784"/>
            <a:ext cx="7921625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凉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 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 黄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  叶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  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5496" y="2859782"/>
            <a:ext cx="9017606" cy="393700"/>
            <a:chOff x="35496" y="2931790"/>
            <a:chExt cx="9017606" cy="39370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49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045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540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7036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41532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76027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10523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45018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79514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14010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48505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83001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17496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51992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86488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0983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5479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89974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4470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8966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934616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7957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624528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969484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314440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677" b="100000" l="967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659402" y="2931790"/>
              <a:ext cx="393700" cy="393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9" name="TextBox 7"/>
          <p:cNvSpPr txBox="1">
            <a:spLocks noChangeArrowheads="1"/>
          </p:cNvSpPr>
          <p:nvPr/>
        </p:nvSpPr>
        <p:spPr bwMode="auto">
          <a:xfrm>
            <a:off x="188443" y="483518"/>
            <a:ext cx="321917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 smtClean="0">
                <a:latin typeface="+mn-ea"/>
                <a:ea typeface="+mn-ea"/>
              </a:rPr>
              <a:t>“一”字变调</a:t>
            </a:r>
            <a:endParaRPr lang="en-US" altLang="zh-CN" sz="3200" b="1" dirty="0" smtClean="0">
              <a:latin typeface="+mn-ea"/>
              <a:ea typeface="+mn-ea"/>
            </a:endParaRPr>
          </a:p>
        </p:txBody>
      </p:sp>
      <p:sp>
        <p:nvSpPr>
          <p:cNvPr id="50" name="TextBox 7"/>
          <p:cNvSpPr txBox="1">
            <a:spLocks noChangeArrowheads="1"/>
          </p:cNvSpPr>
          <p:nvPr/>
        </p:nvSpPr>
        <p:spPr bwMode="auto">
          <a:xfrm>
            <a:off x="322783" y="3003798"/>
            <a:ext cx="2292744" cy="789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70000"/>
              </a:lnSpc>
            </a:pPr>
            <a:r>
              <a:rPr lang="zh-CN" altLang="en-US" sz="3200" b="1">
                <a:latin typeface="+mn-ea"/>
                <a:ea typeface="+mn-ea"/>
              </a:rPr>
              <a:t>轻声</a:t>
            </a:r>
            <a:r>
              <a:rPr lang="zh-CN" altLang="en-US" sz="3200" b="1" smtClean="0">
                <a:latin typeface="+mn-ea"/>
                <a:ea typeface="+mn-ea"/>
              </a:rPr>
              <a:t>词</a:t>
            </a:r>
            <a:endParaRPr lang="en-US" altLang="zh-CN" sz="3200" b="1" dirty="0" smtClean="0">
              <a:latin typeface="+mn-ea"/>
              <a:ea typeface="+mn-ea"/>
            </a:endParaRPr>
          </a:p>
        </p:txBody>
      </p:sp>
      <p:sp>
        <p:nvSpPr>
          <p:cNvPr id="51" name="TextBox 6"/>
          <p:cNvSpPr txBox="1">
            <a:spLocks noChangeArrowheads="1"/>
          </p:cNvSpPr>
          <p:nvPr/>
        </p:nvSpPr>
        <p:spPr bwMode="auto">
          <a:xfrm>
            <a:off x="3347864" y="3776769"/>
            <a:ext cx="936625" cy="69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汉语拼音" panose="000B0604020202020204" pitchFamily="34" charset="0"/>
                <a:ea typeface="+mj-ea"/>
                <a:cs typeface="汉语拼音" panose="000B0604020202020204" pitchFamily="34" charset="0"/>
              </a:rPr>
              <a:t>le</a:t>
            </a:r>
            <a:endParaRPr lang="zh-CN" altLang="en-US" sz="3600" b="1" dirty="0">
              <a:solidFill>
                <a:srgbClr val="FF0000"/>
              </a:solidFill>
              <a:latin typeface="汉语拼音" panose="000B0604020202020204" pitchFamily="34" charset="0"/>
              <a:ea typeface="+mj-ea"/>
              <a:cs typeface="汉语拼音" panose="00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5" grpId="1"/>
      <p:bldP spid="26" grpId="0"/>
      <p:bldP spid="26" grpId="1"/>
      <p:bldP spid="27" grpId="0"/>
      <p:bldP spid="27" grpId="1"/>
      <p:bldP spid="28" grpId="0"/>
      <p:bldP spid="50" grpId="0"/>
      <p:bldP spid="51" grpId="0"/>
      <p:bldP spid="51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7544" y="1203598"/>
            <a:ext cx="2736304" cy="339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    思考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：课文是从哪几个方面来写秋天的？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59090" y="195486"/>
            <a:ext cx="2612710" cy="724589"/>
            <a:chOff x="337765" y="364326"/>
            <a:chExt cx="2612710" cy="724589"/>
          </a:xfrm>
        </p:grpSpPr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47816" y="396338"/>
              <a:ext cx="2268000" cy="692577"/>
            </a:xfrm>
            <a:prstGeom prst="rect">
              <a:avLst/>
            </a:prstGeom>
          </p:spPr>
        </p:pic>
        <p:sp>
          <p:nvSpPr>
            <p:cNvPr id="41" name="文本框 14"/>
            <p:cNvSpPr txBox="1"/>
            <p:nvPr/>
          </p:nvSpPr>
          <p:spPr>
            <a:xfrm>
              <a:off x="827584" y="364326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smtClean="0"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765" y="396338"/>
              <a:ext cx="450000" cy="559756"/>
            </a:xfrm>
            <a:prstGeom prst="rect">
              <a:avLst/>
            </a:prstGeom>
          </p:spPr>
        </p:pic>
      </p:grpSp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483518"/>
            <a:ext cx="5475418" cy="459032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矩形 26"/>
          <p:cNvSpPr/>
          <p:nvPr/>
        </p:nvSpPr>
        <p:spPr>
          <a:xfrm>
            <a:off x="4523175" y="2139702"/>
            <a:ext cx="5760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6084168" y="2139702"/>
            <a:ext cx="5760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4523175" y="3147814"/>
            <a:ext cx="264849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7668344" y="3136384"/>
            <a:ext cx="5760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5220096" y="2369828"/>
            <a:ext cx="1224112" cy="994010"/>
            <a:chOff x="5110138" y="3723878"/>
            <a:chExt cx="1395784" cy="1282042"/>
          </a:xfrm>
        </p:grpSpPr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0138" y="3723878"/>
              <a:ext cx="1395784" cy="1282042"/>
            </a:xfrm>
            <a:prstGeom prst="rect">
              <a:avLst/>
            </a:prstGeom>
          </p:spPr>
        </p:pic>
        <p:sp>
          <p:nvSpPr>
            <p:cNvPr id="47" name="矩形 46"/>
            <p:cNvSpPr/>
            <p:nvPr/>
          </p:nvSpPr>
          <p:spPr>
            <a:xfrm>
              <a:off x="5327245" y="3913409"/>
              <a:ext cx="738801" cy="8336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</a:t>
              </a:r>
              <a:endParaRPr lang="zh-CN" altLang="en-US" sz="4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742154" y="1066633"/>
            <a:ext cx="1445317" cy="994010"/>
            <a:chOff x="2724285" y="3723878"/>
            <a:chExt cx="1648011" cy="1282042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285" y="3723878"/>
              <a:ext cx="1648011" cy="1282042"/>
            </a:xfrm>
            <a:prstGeom prst="rect">
              <a:avLst/>
            </a:prstGeom>
          </p:spPr>
        </p:pic>
        <p:sp>
          <p:nvSpPr>
            <p:cNvPr id="50" name="矩形 49"/>
            <p:cNvSpPr/>
            <p:nvPr/>
          </p:nvSpPr>
          <p:spPr>
            <a:xfrm>
              <a:off x="2941393" y="3913409"/>
              <a:ext cx="11112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树叶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869946" y="1066633"/>
            <a:ext cx="1445317" cy="994010"/>
            <a:chOff x="338433" y="3723878"/>
            <a:chExt cx="1648011" cy="1282042"/>
          </a:xfrm>
        </p:grpSpPr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433" y="3723878"/>
              <a:ext cx="1648011" cy="1282042"/>
            </a:xfrm>
            <a:prstGeom prst="rect">
              <a:avLst/>
            </a:prstGeom>
          </p:spPr>
        </p:pic>
        <p:sp>
          <p:nvSpPr>
            <p:cNvPr id="53" name="矩形 52"/>
            <p:cNvSpPr/>
            <p:nvPr/>
          </p:nvSpPr>
          <p:spPr>
            <a:xfrm>
              <a:off x="555541" y="3988095"/>
              <a:ext cx="11112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天气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328908" y="2153804"/>
            <a:ext cx="1445317" cy="994010"/>
            <a:chOff x="7495989" y="3723878"/>
            <a:chExt cx="1648011" cy="1282042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989" y="3723878"/>
              <a:ext cx="1648011" cy="1282042"/>
            </a:xfrm>
            <a:prstGeom prst="rect">
              <a:avLst/>
            </a:prstGeom>
          </p:spPr>
        </p:pic>
        <p:sp>
          <p:nvSpPr>
            <p:cNvPr id="56" name="矩形 55"/>
            <p:cNvSpPr/>
            <p:nvPr/>
          </p:nvSpPr>
          <p:spPr>
            <a:xfrm>
              <a:off x="7713097" y="3913409"/>
              <a:ext cx="11112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大雁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43" grpId="0" animBg="1"/>
      <p:bldP spid="4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8"/>
          <p:cNvSpPr txBox="1"/>
          <p:nvPr/>
        </p:nvSpPr>
        <p:spPr>
          <a:xfrm>
            <a:off x="3563888" y="1851670"/>
            <a:ext cx="4680520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    书写：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从左到右，起笔时稍重，折时顿笔，轻轻往左下方撇。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05790" y="1957536"/>
            <a:ext cx="2110026" cy="817842"/>
            <a:chOff x="882429" y="1158948"/>
            <a:chExt cx="2110026" cy="817842"/>
          </a:xfrm>
        </p:grpSpPr>
        <p:pic>
          <p:nvPicPr>
            <p:cNvPr id="45" name="Picture 7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499157" y="721310"/>
              <a:ext cx="817842" cy="16931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6" name="矩形 45"/>
            <p:cNvSpPr/>
            <p:nvPr/>
          </p:nvSpPr>
          <p:spPr>
            <a:xfrm>
              <a:off x="882429" y="1230956"/>
              <a:ext cx="211002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b="1" smtClean="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横撇</a:t>
              </a:r>
              <a:endParaRPr lang="zh-CN" altLang="en-US" sz="40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7" name="文本框 15"/>
          <p:cNvSpPr txBox="1"/>
          <p:nvPr/>
        </p:nvSpPr>
        <p:spPr>
          <a:xfrm>
            <a:off x="3563888" y="32903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b="1" dirty="0">
                <a:solidFill>
                  <a:srgbClr val="0000FF"/>
                </a:solidFill>
                <a:latin typeface="+mn-ea"/>
              </a:rPr>
              <a:t>笔画学习</a:t>
            </a:r>
            <a:endParaRPr kumimoji="1" lang="zh-CN" altLang="en-US" sz="36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3" name="任意多边形 12"/>
          <p:cNvSpPr/>
          <p:nvPr/>
        </p:nvSpPr>
        <p:spPr bwMode="auto">
          <a:xfrm>
            <a:off x="1719738" y="3583805"/>
            <a:ext cx="420928" cy="356097"/>
          </a:xfrm>
          <a:custGeom>
            <a:avLst/>
            <a:gdLst>
              <a:gd name="connsiteX0" fmla="*/ 285648 w 420928"/>
              <a:gd name="connsiteY0" fmla="*/ 0 h 356097"/>
              <a:gd name="connsiteX1" fmla="*/ 377132 w 420928"/>
              <a:gd name="connsiteY1" fmla="*/ 8408 h 356097"/>
              <a:gd name="connsiteX2" fmla="*/ 420928 w 420928"/>
              <a:gd name="connsiteY2" fmla="*/ 20802 h 356097"/>
              <a:gd name="connsiteX3" fmla="*/ 417344 w 420928"/>
              <a:gd name="connsiteY3" fmla="*/ 22594 h 356097"/>
              <a:gd name="connsiteX4" fmla="*/ 406165 w 420928"/>
              <a:gd name="connsiteY4" fmla="*/ 28184 h 356097"/>
              <a:gd name="connsiteX5" fmla="*/ 391260 w 420928"/>
              <a:gd name="connsiteY5" fmla="*/ 33773 h 356097"/>
              <a:gd name="connsiteX6" fmla="*/ 380081 w 420928"/>
              <a:gd name="connsiteY6" fmla="*/ 39363 h 356097"/>
              <a:gd name="connsiteX7" fmla="*/ 370766 w 420928"/>
              <a:gd name="connsiteY7" fmla="*/ 44952 h 356097"/>
              <a:gd name="connsiteX8" fmla="*/ 359587 w 420928"/>
              <a:gd name="connsiteY8" fmla="*/ 54268 h 356097"/>
              <a:gd name="connsiteX9" fmla="*/ 342819 w 420928"/>
              <a:gd name="connsiteY9" fmla="*/ 59857 h 356097"/>
              <a:gd name="connsiteX10" fmla="*/ 327913 w 420928"/>
              <a:gd name="connsiteY10" fmla="*/ 76626 h 356097"/>
              <a:gd name="connsiteX11" fmla="*/ 311145 w 420928"/>
              <a:gd name="connsiteY11" fmla="*/ 91531 h 356097"/>
              <a:gd name="connsiteX12" fmla="*/ 290651 w 420928"/>
              <a:gd name="connsiteY12" fmla="*/ 108299 h 356097"/>
              <a:gd name="connsiteX13" fmla="*/ 270156 w 420928"/>
              <a:gd name="connsiteY13" fmla="*/ 123204 h 356097"/>
              <a:gd name="connsiteX14" fmla="*/ 247798 w 420928"/>
              <a:gd name="connsiteY14" fmla="*/ 143699 h 356097"/>
              <a:gd name="connsiteX15" fmla="*/ 221714 w 420928"/>
              <a:gd name="connsiteY15" fmla="*/ 171646 h 356097"/>
              <a:gd name="connsiteX16" fmla="*/ 195630 w 420928"/>
              <a:gd name="connsiteY16" fmla="*/ 197730 h 356097"/>
              <a:gd name="connsiteX17" fmla="*/ 169546 w 420928"/>
              <a:gd name="connsiteY17" fmla="*/ 223814 h 356097"/>
              <a:gd name="connsiteX18" fmla="*/ 137873 w 420928"/>
              <a:gd name="connsiteY18" fmla="*/ 255487 h 356097"/>
              <a:gd name="connsiteX19" fmla="*/ 106199 w 420928"/>
              <a:gd name="connsiteY19" fmla="*/ 287161 h 356097"/>
              <a:gd name="connsiteX20" fmla="*/ 74526 w 420928"/>
              <a:gd name="connsiteY20" fmla="*/ 318834 h 356097"/>
              <a:gd name="connsiteX21" fmla="*/ 37263 w 420928"/>
              <a:gd name="connsiteY21" fmla="*/ 356097 h 356097"/>
              <a:gd name="connsiteX22" fmla="*/ 27947 w 420928"/>
              <a:gd name="connsiteY22" fmla="*/ 344918 h 356097"/>
              <a:gd name="connsiteX23" fmla="*/ 22358 w 420928"/>
              <a:gd name="connsiteY23" fmla="*/ 333740 h 356097"/>
              <a:gd name="connsiteX24" fmla="*/ 11179 w 420928"/>
              <a:gd name="connsiteY24" fmla="*/ 324424 h 356097"/>
              <a:gd name="connsiteX25" fmla="*/ 0 w 420928"/>
              <a:gd name="connsiteY25" fmla="*/ 313245 h 356097"/>
              <a:gd name="connsiteX26" fmla="*/ 27947 w 420928"/>
              <a:gd name="connsiteY26" fmla="*/ 275982 h 356097"/>
              <a:gd name="connsiteX27" fmla="*/ 54031 w 420928"/>
              <a:gd name="connsiteY27" fmla="*/ 244309 h 356097"/>
              <a:gd name="connsiteX28" fmla="*/ 74526 w 420928"/>
              <a:gd name="connsiteY28" fmla="*/ 207046 h 356097"/>
              <a:gd name="connsiteX29" fmla="*/ 100610 w 420928"/>
              <a:gd name="connsiteY29" fmla="*/ 180962 h 356097"/>
              <a:gd name="connsiteX30" fmla="*/ 117378 w 420928"/>
              <a:gd name="connsiteY30" fmla="*/ 149288 h 356097"/>
              <a:gd name="connsiteX31" fmla="*/ 137873 w 420928"/>
              <a:gd name="connsiteY31" fmla="*/ 128794 h 356097"/>
              <a:gd name="connsiteX32" fmla="*/ 152778 w 420928"/>
              <a:gd name="connsiteY32" fmla="*/ 102710 h 356097"/>
              <a:gd name="connsiteX33" fmla="*/ 169546 w 420928"/>
              <a:gd name="connsiteY33" fmla="*/ 80352 h 356097"/>
              <a:gd name="connsiteX34" fmla="*/ 180725 w 420928"/>
              <a:gd name="connsiteY34" fmla="*/ 65447 h 356097"/>
              <a:gd name="connsiteX35" fmla="*/ 195630 w 420928"/>
              <a:gd name="connsiteY35" fmla="*/ 44952 h 356097"/>
              <a:gd name="connsiteX36" fmla="*/ 201220 w 420928"/>
              <a:gd name="connsiteY36" fmla="*/ 33773 h 356097"/>
              <a:gd name="connsiteX37" fmla="*/ 212398 w 420928"/>
              <a:gd name="connsiteY37" fmla="*/ 17005 h 356097"/>
              <a:gd name="connsiteX38" fmla="*/ 216125 w 420928"/>
              <a:gd name="connsiteY38" fmla="*/ 13279 h 356097"/>
              <a:gd name="connsiteX39" fmla="*/ 219736 w 420928"/>
              <a:gd name="connsiteY39" fmla="*/ 6058 h 356097"/>
              <a:gd name="connsiteX40" fmla="*/ 285648 w 420928"/>
              <a:gd name="connsiteY40" fmla="*/ 0 h 35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20928" h="356097">
                <a:moveTo>
                  <a:pt x="285648" y="0"/>
                </a:moveTo>
                <a:cubicBezTo>
                  <a:pt x="316986" y="0"/>
                  <a:pt x="347582" y="2895"/>
                  <a:pt x="377132" y="8408"/>
                </a:cubicBezTo>
                <a:lnTo>
                  <a:pt x="420928" y="20802"/>
                </a:lnTo>
                <a:lnTo>
                  <a:pt x="417344" y="22594"/>
                </a:lnTo>
                <a:lnTo>
                  <a:pt x="406165" y="28184"/>
                </a:lnTo>
                <a:lnTo>
                  <a:pt x="391260" y="33773"/>
                </a:lnTo>
                <a:lnTo>
                  <a:pt x="380081" y="39363"/>
                </a:lnTo>
                <a:lnTo>
                  <a:pt x="370766" y="44952"/>
                </a:lnTo>
                <a:lnTo>
                  <a:pt x="359587" y="54268"/>
                </a:lnTo>
                <a:lnTo>
                  <a:pt x="342819" y="59857"/>
                </a:lnTo>
                <a:lnTo>
                  <a:pt x="327913" y="76626"/>
                </a:lnTo>
                <a:lnTo>
                  <a:pt x="311145" y="91531"/>
                </a:lnTo>
                <a:lnTo>
                  <a:pt x="290651" y="108299"/>
                </a:lnTo>
                <a:lnTo>
                  <a:pt x="270156" y="123204"/>
                </a:lnTo>
                <a:lnTo>
                  <a:pt x="247798" y="143699"/>
                </a:lnTo>
                <a:lnTo>
                  <a:pt x="221714" y="171646"/>
                </a:lnTo>
                <a:lnTo>
                  <a:pt x="195630" y="197730"/>
                </a:lnTo>
                <a:lnTo>
                  <a:pt x="169546" y="223814"/>
                </a:lnTo>
                <a:lnTo>
                  <a:pt x="137873" y="255487"/>
                </a:lnTo>
                <a:lnTo>
                  <a:pt x="106199" y="287161"/>
                </a:lnTo>
                <a:lnTo>
                  <a:pt x="74526" y="318834"/>
                </a:lnTo>
                <a:lnTo>
                  <a:pt x="37263" y="356097"/>
                </a:lnTo>
                <a:lnTo>
                  <a:pt x="27947" y="344918"/>
                </a:lnTo>
                <a:lnTo>
                  <a:pt x="22358" y="333740"/>
                </a:lnTo>
                <a:lnTo>
                  <a:pt x="11179" y="324424"/>
                </a:lnTo>
                <a:lnTo>
                  <a:pt x="0" y="313245"/>
                </a:lnTo>
                <a:lnTo>
                  <a:pt x="27947" y="275982"/>
                </a:lnTo>
                <a:lnTo>
                  <a:pt x="54031" y="244309"/>
                </a:lnTo>
                <a:lnTo>
                  <a:pt x="74526" y="207046"/>
                </a:lnTo>
                <a:lnTo>
                  <a:pt x="100610" y="180962"/>
                </a:lnTo>
                <a:lnTo>
                  <a:pt x="117378" y="149288"/>
                </a:lnTo>
                <a:lnTo>
                  <a:pt x="137873" y="128794"/>
                </a:lnTo>
                <a:lnTo>
                  <a:pt x="152778" y="102710"/>
                </a:lnTo>
                <a:lnTo>
                  <a:pt x="169546" y="80352"/>
                </a:lnTo>
                <a:lnTo>
                  <a:pt x="180725" y="65447"/>
                </a:lnTo>
                <a:lnTo>
                  <a:pt x="195630" y="44952"/>
                </a:lnTo>
                <a:lnTo>
                  <a:pt x="201220" y="33773"/>
                </a:lnTo>
                <a:lnTo>
                  <a:pt x="212398" y="17005"/>
                </a:lnTo>
                <a:lnTo>
                  <a:pt x="216125" y="13279"/>
                </a:lnTo>
                <a:lnTo>
                  <a:pt x="219736" y="6058"/>
                </a:lnTo>
                <a:lnTo>
                  <a:pt x="285648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 13"/>
          <p:cNvSpPr/>
          <p:nvPr/>
        </p:nvSpPr>
        <p:spPr bwMode="auto">
          <a:xfrm>
            <a:off x="1309846" y="3459211"/>
            <a:ext cx="864499" cy="227304"/>
          </a:xfrm>
          <a:custGeom>
            <a:avLst/>
            <a:gdLst>
              <a:gd name="connsiteX0" fmla="*/ 648374 w 864499"/>
              <a:gd name="connsiteY0" fmla="*/ 0 h 227304"/>
              <a:gd name="connsiteX1" fmla="*/ 663280 w 864499"/>
              <a:gd name="connsiteY1" fmla="*/ 0 h 227304"/>
              <a:gd name="connsiteX2" fmla="*/ 674458 w 864499"/>
              <a:gd name="connsiteY2" fmla="*/ 0 h 227304"/>
              <a:gd name="connsiteX3" fmla="*/ 685637 w 864499"/>
              <a:gd name="connsiteY3" fmla="*/ 5590 h 227304"/>
              <a:gd name="connsiteX4" fmla="*/ 694953 w 864499"/>
              <a:gd name="connsiteY4" fmla="*/ 5590 h 227304"/>
              <a:gd name="connsiteX5" fmla="*/ 706132 w 864499"/>
              <a:gd name="connsiteY5" fmla="*/ 11179 h 227304"/>
              <a:gd name="connsiteX6" fmla="*/ 721037 w 864499"/>
              <a:gd name="connsiteY6" fmla="*/ 14905 h 227304"/>
              <a:gd name="connsiteX7" fmla="*/ 743395 w 864499"/>
              <a:gd name="connsiteY7" fmla="*/ 26084 h 227304"/>
              <a:gd name="connsiteX8" fmla="*/ 758300 w 864499"/>
              <a:gd name="connsiteY8" fmla="*/ 31674 h 227304"/>
              <a:gd name="connsiteX9" fmla="*/ 780658 w 864499"/>
              <a:gd name="connsiteY9" fmla="*/ 42852 h 227304"/>
              <a:gd name="connsiteX10" fmla="*/ 801152 w 864499"/>
              <a:gd name="connsiteY10" fmla="*/ 57758 h 227304"/>
              <a:gd name="connsiteX11" fmla="*/ 816057 w 864499"/>
              <a:gd name="connsiteY11" fmla="*/ 68936 h 227304"/>
              <a:gd name="connsiteX12" fmla="*/ 827236 w 864499"/>
              <a:gd name="connsiteY12" fmla="*/ 78252 h 227304"/>
              <a:gd name="connsiteX13" fmla="*/ 844005 w 864499"/>
              <a:gd name="connsiteY13" fmla="*/ 89431 h 227304"/>
              <a:gd name="connsiteX14" fmla="*/ 853320 w 864499"/>
              <a:gd name="connsiteY14" fmla="*/ 95020 h 227304"/>
              <a:gd name="connsiteX15" fmla="*/ 858910 w 864499"/>
              <a:gd name="connsiteY15" fmla="*/ 106199 h 227304"/>
              <a:gd name="connsiteX16" fmla="*/ 864499 w 864499"/>
              <a:gd name="connsiteY16" fmla="*/ 109926 h 227304"/>
              <a:gd name="connsiteX17" fmla="*/ 864499 w 864499"/>
              <a:gd name="connsiteY17" fmla="*/ 115515 h 227304"/>
              <a:gd name="connsiteX18" fmla="*/ 864499 w 864499"/>
              <a:gd name="connsiteY18" fmla="*/ 121104 h 227304"/>
              <a:gd name="connsiteX19" fmla="*/ 858910 w 864499"/>
              <a:gd name="connsiteY19" fmla="*/ 126694 h 227304"/>
              <a:gd name="connsiteX20" fmla="*/ 853320 w 864499"/>
              <a:gd name="connsiteY20" fmla="*/ 132283 h 227304"/>
              <a:gd name="connsiteX21" fmla="*/ 847731 w 864499"/>
              <a:gd name="connsiteY21" fmla="*/ 137873 h 227304"/>
              <a:gd name="connsiteX22" fmla="*/ 838415 w 864499"/>
              <a:gd name="connsiteY22" fmla="*/ 141599 h 227304"/>
              <a:gd name="connsiteX23" fmla="*/ 830820 w 864499"/>
              <a:gd name="connsiteY23" fmla="*/ 145396 h 227304"/>
              <a:gd name="connsiteX24" fmla="*/ 787024 w 864499"/>
              <a:gd name="connsiteY24" fmla="*/ 133002 h 227304"/>
              <a:gd name="connsiteX25" fmla="*/ 695540 w 864499"/>
              <a:gd name="connsiteY25" fmla="*/ 124594 h 227304"/>
              <a:gd name="connsiteX26" fmla="*/ 629628 w 864499"/>
              <a:gd name="connsiteY26" fmla="*/ 130652 h 227304"/>
              <a:gd name="connsiteX27" fmla="*/ 631606 w 864499"/>
              <a:gd name="connsiteY27" fmla="*/ 126694 h 227304"/>
              <a:gd name="connsiteX28" fmla="*/ 631606 w 864499"/>
              <a:gd name="connsiteY28" fmla="*/ 121104 h 227304"/>
              <a:gd name="connsiteX29" fmla="*/ 622290 w 864499"/>
              <a:gd name="connsiteY29" fmla="*/ 115515 h 227304"/>
              <a:gd name="connsiteX30" fmla="*/ 616701 w 864499"/>
              <a:gd name="connsiteY30" fmla="*/ 115515 h 227304"/>
              <a:gd name="connsiteX31" fmla="*/ 605522 w 864499"/>
              <a:gd name="connsiteY31" fmla="*/ 115515 h 227304"/>
              <a:gd name="connsiteX32" fmla="*/ 590617 w 864499"/>
              <a:gd name="connsiteY32" fmla="*/ 115515 h 227304"/>
              <a:gd name="connsiteX33" fmla="*/ 585028 w 864499"/>
              <a:gd name="connsiteY33" fmla="*/ 115515 h 227304"/>
              <a:gd name="connsiteX34" fmla="*/ 579438 w 864499"/>
              <a:gd name="connsiteY34" fmla="*/ 115515 h 227304"/>
              <a:gd name="connsiteX35" fmla="*/ 573849 w 864499"/>
              <a:gd name="connsiteY35" fmla="*/ 115515 h 227304"/>
              <a:gd name="connsiteX36" fmla="*/ 562670 w 864499"/>
              <a:gd name="connsiteY36" fmla="*/ 121104 h 227304"/>
              <a:gd name="connsiteX37" fmla="*/ 553354 w 864499"/>
              <a:gd name="connsiteY37" fmla="*/ 121104 h 227304"/>
              <a:gd name="connsiteX38" fmla="*/ 542175 w 864499"/>
              <a:gd name="connsiteY38" fmla="*/ 126694 h 227304"/>
              <a:gd name="connsiteX39" fmla="*/ 527270 w 864499"/>
              <a:gd name="connsiteY39" fmla="*/ 126694 h 227304"/>
              <a:gd name="connsiteX40" fmla="*/ 516091 w 864499"/>
              <a:gd name="connsiteY40" fmla="*/ 132283 h 227304"/>
              <a:gd name="connsiteX41" fmla="*/ 499323 w 864499"/>
              <a:gd name="connsiteY41" fmla="*/ 137873 h 227304"/>
              <a:gd name="connsiteX42" fmla="*/ 478828 w 864499"/>
              <a:gd name="connsiteY42" fmla="*/ 137873 h 227304"/>
              <a:gd name="connsiteX43" fmla="*/ 463923 w 864499"/>
              <a:gd name="connsiteY43" fmla="*/ 141599 h 227304"/>
              <a:gd name="connsiteX44" fmla="*/ 441565 w 864499"/>
              <a:gd name="connsiteY44" fmla="*/ 147188 h 227304"/>
              <a:gd name="connsiteX45" fmla="*/ 421071 w 864499"/>
              <a:gd name="connsiteY45" fmla="*/ 152778 h 227304"/>
              <a:gd name="connsiteX46" fmla="*/ 400576 w 864499"/>
              <a:gd name="connsiteY46" fmla="*/ 163957 h 227304"/>
              <a:gd name="connsiteX47" fmla="*/ 374492 w 864499"/>
              <a:gd name="connsiteY47" fmla="*/ 169546 h 227304"/>
              <a:gd name="connsiteX48" fmla="*/ 346545 w 864499"/>
              <a:gd name="connsiteY48" fmla="*/ 173272 h 227304"/>
              <a:gd name="connsiteX49" fmla="*/ 320461 w 864499"/>
              <a:gd name="connsiteY49" fmla="*/ 178862 h 227304"/>
              <a:gd name="connsiteX50" fmla="*/ 294377 w 864499"/>
              <a:gd name="connsiteY50" fmla="*/ 184451 h 227304"/>
              <a:gd name="connsiteX51" fmla="*/ 273882 w 864499"/>
              <a:gd name="connsiteY51" fmla="*/ 190041 h 227304"/>
              <a:gd name="connsiteX52" fmla="*/ 251525 w 864499"/>
              <a:gd name="connsiteY52" fmla="*/ 195630 h 227304"/>
              <a:gd name="connsiteX53" fmla="*/ 231030 w 864499"/>
              <a:gd name="connsiteY53" fmla="*/ 201220 h 227304"/>
              <a:gd name="connsiteX54" fmla="*/ 210536 w 864499"/>
              <a:gd name="connsiteY54" fmla="*/ 204946 h 227304"/>
              <a:gd name="connsiteX55" fmla="*/ 193767 w 864499"/>
              <a:gd name="connsiteY55" fmla="*/ 210535 h 227304"/>
              <a:gd name="connsiteX56" fmla="*/ 178862 w 864499"/>
              <a:gd name="connsiteY56" fmla="*/ 210535 h 227304"/>
              <a:gd name="connsiteX57" fmla="*/ 167683 w 864499"/>
              <a:gd name="connsiteY57" fmla="*/ 216125 h 227304"/>
              <a:gd name="connsiteX58" fmla="*/ 152778 w 864499"/>
              <a:gd name="connsiteY58" fmla="*/ 216125 h 227304"/>
              <a:gd name="connsiteX59" fmla="*/ 141599 w 864499"/>
              <a:gd name="connsiteY59" fmla="*/ 221714 h 227304"/>
              <a:gd name="connsiteX60" fmla="*/ 130420 w 864499"/>
              <a:gd name="connsiteY60" fmla="*/ 221714 h 227304"/>
              <a:gd name="connsiteX61" fmla="*/ 124831 w 864499"/>
              <a:gd name="connsiteY61" fmla="*/ 227304 h 227304"/>
              <a:gd name="connsiteX62" fmla="*/ 121105 w 864499"/>
              <a:gd name="connsiteY62" fmla="*/ 227304 h 227304"/>
              <a:gd name="connsiteX63" fmla="*/ 115515 w 864499"/>
              <a:gd name="connsiteY63" fmla="*/ 227304 h 227304"/>
              <a:gd name="connsiteX64" fmla="*/ 109926 w 864499"/>
              <a:gd name="connsiteY64" fmla="*/ 227304 h 227304"/>
              <a:gd name="connsiteX65" fmla="*/ 98747 w 864499"/>
              <a:gd name="connsiteY65" fmla="*/ 227304 h 227304"/>
              <a:gd name="connsiteX66" fmla="*/ 89431 w 864499"/>
              <a:gd name="connsiteY66" fmla="*/ 221714 h 227304"/>
              <a:gd name="connsiteX67" fmla="*/ 83842 w 864499"/>
              <a:gd name="connsiteY67" fmla="*/ 216125 h 227304"/>
              <a:gd name="connsiteX68" fmla="*/ 72663 w 864499"/>
              <a:gd name="connsiteY68" fmla="*/ 210535 h 227304"/>
              <a:gd name="connsiteX69" fmla="*/ 67073 w 864499"/>
              <a:gd name="connsiteY69" fmla="*/ 204946 h 227304"/>
              <a:gd name="connsiteX70" fmla="*/ 57758 w 864499"/>
              <a:gd name="connsiteY70" fmla="*/ 195630 h 227304"/>
              <a:gd name="connsiteX71" fmla="*/ 46579 w 864499"/>
              <a:gd name="connsiteY71" fmla="*/ 184451 h 227304"/>
              <a:gd name="connsiteX72" fmla="*/ 35400 w 864499"/>
              <a:gd name="connsiteY72" fmla="*/ 178862 h 227304"/>
              <a:gd name="connsiteX73" fmla="*/ 26084 w 864499"/>
              <a:gd name="connsiteY73" fmla="*/ 169546 h 227304"/>
              <a:gd name="connsiteX74" fmla="*/ 14905 w 864499"/>
              <a:gd name="connsiteY74" fmla="*/ 163957 h 227304"/>
              <a:gd name="connsiteX75" fmla="*/ 9316 w 864499"/>
              <a:gd name="connsiteY75" fmla="*/ 152778 h 227304"/>
              <a:gd name="connsiteX76" fmla="*/ 3727 w 864499"/>
              <a:gd name="connsiteY76" fmla="*/ 147188 h 227304"/>
              <a:gd name="connsiteX77" fmla="*/ 0 w 864499"/>
              <a:gd name="connsiteY77" fmla="*/ 141599 h 227304"/>
              <a:gd name="connsiteX78" fmla="*/ 0 w 864499"/>
              <a:gd name="connsiteY78" fmla="*/ 137873 h 227304"/>
              <a:gd name="connsiteX79" fmla="*/ 35400 w 864499"/>
              <a:gd name="connsiteY79" fmla="*/ 137873 h 227304"/>
              <a:gd name="connsiteX80" fmla="*/ 78252 w 864499"/>
              <a:gd name="connsiteY80" fmla="*/ 132283 h 227304"/>
              <a:gd name="connsiteX81" fmla="*/ 115515 w 864499"/>
              <a:gd name="connsiteY81" fmla="*/ 126694 h 227304"/>
              <a:gd name="connsiteX82" fmla="*/ 156504 w 864499"/>
              <a:gd name="connsiteY82" fmla="*/ 121104 h 227304"/>
              <a:gd name="connsiteX83" fmla="*/ 178862 w 864499"/>
              <a:gd name="connsiteY83" fmla="*/ 121104 h 227304"/>
              <a:gd name="connsiteX84" fmla="*/ 204946 w 864499"/>
              <a:gd name="connsiteY84" fmla="*/ 115515 h 227304"/>
              <a:gd name="connsiteX85" fmla="*/ 236620 w 864499"/>
              <a:gd name="connsiteY85" fmla="*/ 109926 h 227304"/>
              <a:gd name="connsiteX86" fmla="*/ 268293 w 864499"/>
              <a:gd name="connsiteY86" fmla="*/ 106199 h 227304"/>
              <a:gd name="connsiteX87" fmla="*/ 299966 w 864499"/>
              <a:gd name="connsiteY87" fmla="*/ 100610 h 227304"/>
              <a:gd name="connsiteX88" fmla="*/ 337229 w 864499"/>
              <a:gd name="connsiteY88" fmla="*/ 95020 h 227304"/>
              <a:gd name="connsiteX89" fmla="*/ 378219 w 864499"/>
              <a:gd name="connsiteY89" fmla="*/ 83842 h 227304"/>
              <a:gd name="connsiteX90" fmla="*/ 421071 w 864499"/>
              <a:gd name="connsiteY90" fmla="*/ 78252 h 227304"/>
              <a:gd name="connsiteX91" fmla="*/ 458334 w 864499"/>
              <a:gd name="connsiteY91" fmla="*/ 74526 h 227304"/>
              <a:gd name="connsiteX92" fmla="*/ 495597 w 864499"/>
              <a:gd name="connsiteY92" fmla="*/ 63347 h 227304"/>
              <a:gd name="connsiteX93" fmla="*/ 527270 w 864499"/>
              <a:gd name="connsiteY93" fmla="*/ 57758 h 227304"/>
              <a:gd name="connsiteX94" fmla="*/ 553354 w 864499"/>
              <a:gd name="connsiteY94" fmla="*/ 46579 h 227304"/>
              <a:gd name="connsiteX95" fmla="*/ 573849 w 864499"/>
              <a:gd name="connsiteY95" fmla="*/ 42852 h 227304"/>
              <a:gd name="connsiteX96" fmla="*/ 594343 w 864499"/>
              <a:gd name="connsiteY96" fmla="*/ 31674 h 227304"/>
              <a:gd name="connsiteX97" fmla="*/ 605522 w 864499"/>
              <a:gd name="connsiteY97" fmla="*/ 26084 h 227304"/>
              <a:gd name="connsiteX98" fmla="*/ 616701 w 864499"/>
              <a:gd name="connsiteY98" fmla="*/ 20495 h 227304"/>
              <a:gd name="connsiteX99" fmla="*/ 626017 w 864499"/>
              <a:gd name="connsiteY99" fmla="*/ 11179 h 227304"/>
              <a:gd name="connsiteX100" fmla="*/ 637196 w 864499"/>
              <a:gd name="connsiteY100" fmla="*/ 5590 h 227304"/>
              <a:gd name="connsiteX101" fmla="*/ 648374 w 864499"/>
              <a:gd name="connsiteY101" fmla="*/ 0 h 227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864499" h="227304">
                <a:moveTo>
                  <a:pt x="648374" y="0"/>
                </a:moveTo>
                <a:lnTo>
                  <a:pt x="663280" y="0"/>
                </a:lnTo>
                <a:lnTo>
                  <a:pt x="674458" y="0"/>
                </a:lnTo>
                <a:lnTo>
                  <a:pt x="685637" y="5590"/>
                </a:lnTo>
                <a:lnTo>
                  <a:pt x="694953" y="5590"/>
                </a:lnTo>
                <a:lnTo>
                  <a:pt x="706132" y="11179"/>
                </a:lnTo>
                <a:lnTo>
                  <a:pt x="721037" y="14905"/>
                </a:lnTo>
                <a:lnTo>
                  <a:pt x="743395" y="26084"/>
                </a:lnTo>
                <a:lnTo>
                  <a:pt x="758300" y="31674"/>
                </a:lnTo>
                <a:lnTo>
                  <a:pt x="780658" y="42852"/>
                </a:lnTo>
                <a:lnTo>
                  <a:pt x="801152" y="57758"/>
                </a:lnTo>
                <a:lnTo>
                  <a:pt x="816057" y="68936"/>
                </a:lnTo>
                <a:lnTo>
                  <a:pt x="827236" y="78252"/>
                </a:lnTo>
                <a:lnTo>
                  <a:pt x="844005" y="89431"/>
                </a:lnTo>
                <a:lnTo>
                  <a:pt x="853320" y="95020"/>
                </a:lnTo>
                <a:lnTo>
                  <a:pt x="858910" y="106199"/>
                </a:lnTo>
                <a:lnTo>
                  <a:pt x="864499" y="109926"/>
                </a:lnTo>
                <a:lnTo>
                  <a:pt x="864499" y="115515"/>
                </a:lnTo>
                <a:lnTo>
                  <a:pt x="864499" y="121104"/>
                </a:lnTo>
                <a:lnTo>
                  <a:pt x="858910" y="126694"/>
                </a:lnTo>
                <a:lnTo>
                  <a:pt x="853320" y="132283"/>
                </a:lnTo>
                <a:lnTo>
                  <a:pt x="847731" y="137873"/>
                </a:lnTo>
                <a:lnTo>
                  <a:pt x="838415" y="141599"/>
                </a:lnTo>
                <a:lnTo>
                  <a:pt x="830820" y="145396"/>
                </a:lnTo>
                <a:lnTo>
                  <a:pt x="787024" y="133002"/>
                </a:lnTo>
                <a:cubicBezTo>
                  <a:pt x="757474" y="127489"/>
                  <a:pt x="726878" y="124594"/>
                  <a:pt x="695540" y="124594"/>
                </a:cubicBezTo>
                <a:lnTo>
                  <a:pt x="629628" y="130652"/>
                </a:lnTo>
                <a:lnTo>
                  <a:pt x="631606" y="126694"/>
                </a:lnTo>
                <a:lnTo>
                  <a:pt x="631606" y="121104"/>
                </a:lnTo>
                <a:lnTo>
                  <a:pt x="622290" y="115515"/>
                </a:lnTo>
                <a:lnTo>
                  <a:pt x="616701" y="115515"/>
                </a:lnTo>
                <a:lnTo>
                  <a:pt x="605522" y="115515"/>
                </a:lnTo>
                <a:lnTo>
                  <a:pt x="590617" y="115515"/>
                </a:lnTo>
                <a:lnTo>
                  <a:pt x="585028" y="115515"/>
                </a:lnTo>
                <a:lnTo>
                  <a:pt x="579438" y="115515"/>
                </a:lnTo>
                <a:lnTo>
                  <a:pt x="573849" y="115515"/>
                </a:lnTo>
                <a:lnTo>
                  <a:pt x="562670" y="121104"/>
                </a:lnTo>
                <a:lnTo>
                  <a:pt x="553354" y="121104"/>
                </a:lnTo>
                <a:lnTo>
                  <a:pt x="542175" y="126694"/>
                </a:lnTo>
                <a:lnTo>
                  <a:pt x="527270" y="126694"/>
                </a:lnTo>
                <a:lnTo>
                  <a:pt x="516091" y="132283"/>
                </a:lnTo>
                <a:lnTo>
                  <a:pt x="499323" y="137873"/>
                </a:lnTo>
                <a:lnTo>
                  <a:pt x="478828" y="137873"/>
                </a:lnTo>
                <a:lnTo>
                  <a:pt x="463923" y="141599"/>
                </a:lnTo>
                <a:lnTo>
                  <a:pt x="441565" y="147188"/>
                </a:lnTo>
                <a:lnTo>
                  <a:pt x="421071" y="152778"/>
                </a:lnTo>
                <a:lnTo>
                  <a:pt x="400576" y="163957"/>
                </a:lnTo>
                <a:lnTo>
                  <a:pt x="374492" y="169546"/>
                </a:lnTo>
                <a:lnTo>
                  <a:pt x="346545" y="173272"/>
                </a:lnTo>
                <a:lnTo>
                  <a:pt x="320461" y="178862"/>
                </a:lnTo>
                <a:lnTo>
                  <a:pt x="294377" y="184451"/>
                </a:lnTo>
                <a:lnTo>
                  <a:pt x="273882" y="190041"/>
                </a:lnTo>
                <a:lnTo>
                  <a:pt x="251525" y="195630"/>
                </a:lnTo>
                <a:lnTo>
                  <a:pt x="231030" y="201220"/>
                </a:lnTo>
                <a:lnTo>
                  <a:pt x="210536" y="204946"/>
                </a:lnTo>
                <a:lnTo>
                  <a:pt x="193767" y="210535"/>
                </a:lnTo>
                <a:lnTo>
                  <a:pt x="178862" y="210535"/>
                </a:lnTo>
                <a:lnTo>
                  <a:pt x="167683" y="216125"/>
                </a:lnTo>
                <a:lnTo>
                  <a:pt x="152778" y="216125"/>
                </a:lnTo>
                <a:lnTo>
                  <a:pt x="141599" y="221714"/>
                </a:lnTo>
                <a:lnTo>
                  <a:pt x="130420" y="221714"/>
                </a:lnTo>
                <a:lnTo>
                  <a:pt x="124831" y="227304"/>
                </a:lnTo>
                <a:lnTo>
                  <a:pt x="121105" y="227304"/>
                </a:lnTo>
                <a:lnTo>
                  <a:pt x="115515" y="227304"/>
                </a:lnTo>
                <a:lnTo>
                  <a:pt x="109926" y="227304"/>
                </a:lnTo>
                <a:lnTo>
                  <a:pt x="98747" y="227304"/>
                </a:lnTo>
                <a:lnTo>
                  <a:pt x="89431" y="221714"/>
                </a:lnTo>
                <a:lnTo>
                  <a:pt x="83842" y="216125"/>
                </a:lnTo>
                <a:lnTo>
                  <a:pt x="72663" y="210535"/>
                </a:lnTo>
                <a:lnTo>
                  <a:pt x="67073" y="204946"/>
                </a:lnTo>
                <a:lnTo>
                  <a:pt x="57758" y="195630"/>
                </a:lnTo>
                <a:lnTo>
                  <a:pt x="46579" y="184451"/>
                </a:lnTo>
                <a:lnTo>
                  <a:pt x="35400" y="178862"/>
                </a:lnTo>
                <a:lnTo>
                  <a:pt x="26084" y="169546"/>
                </a:lnTo>
                <a:lnTo>
                  <a:pt x="14905" y="163957"/>
                </a:lnTo>
                <a:lnTo>
                  <a:pt x="9316" y="152778"/>
                </a:lnTo>
                <a:lnTo>
                  <a:pt x="3727" y="147188"/>
                </a:lnTo>
                <a:lnTo>
                  <a:pt x="0" y="141599"/>
                </a:lnTo>
                <a:lnTo>
                  <a:pt x="0" y="137873"/>
                </a:lnTo>
                <a:lnTo>
                  <a:pt x="35400" y="137873"/>
                </a:lnTo>
                <a:lnTo>
                  <a:pt x="78252" y="132283"/>
                </a:lnTo>
                <a:lnTo>
                  <a:pt x="115515" y="126694"/>
                </a:lnTo>
                <a:lnTo>
                  <a:pt x="156504" y="121104"/>
                </a:lnTo>
                <a:lnTo>
                  <a:pt x="178862" y="121104"/>
                </a:lnTo>
                <a:lnTo>
                  <a:pt x="204946" y="115515"/>
                </a:lnTo>
                <a:lnTo>
                  <a:pt x="236620" y="109926"/>
                </a:lnTo>
                <a:lnTo>
                  <a:pt x="268293" y="106199"/>
                </a:lnTo>
                <a:lnTo>
                  <a:pt x="299966" y="100610"/>
                </a:lnTo>
                <a:lnTo>
                  <a:pt x="337229" y="95020"/>
                </a:lnTo>
                <a:lnTo>
                  <a:pt x="378219" y="83842"/>
                </a:lnTo>
                <a:lnTo>
                  <a:pt x="421071" y="78252"/>
                </a:lnTo>
                <a:lnTo>
                  <a:pt x="458334" y="74526"/>
                </a:lnTo>
                <a:lnTo>
                  <a:pt x="495597" y="63347"/>
                </a:lnTo>
                <a:lnTo>
                  <a:pt x="527270" y="57758"/>
                </a:lnTo>
                <a:lnTo>
                  <a:pt x="553354" y="46579"/>
                </a:lnTo>
                <a:lnTo>
                  <a:pt x="573849" y="42852"/>
                </a:lnTo>
                <a:lnTo>
                  <a:pt x="594343" y="31674"/>
                </a:lnTo>
                <a:lnTo>
                  <a:pt x="605522" y="26084"/>
                </a:lnTo>
                <a:lnTo>
                  <a:pt x="616701" y="20495"/>
                </a:lnTo>
                <a:lnTo>
                  <a:pt x="626017" y="11179"/>
                </a:lnTo>
                <a:lnTo>
                  <a:pt x="637196" y="5590"/>
                </a:lnTo>
                <a:lnTo>
                  <a:pt x="648374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156323" y="311807"/>
            <a:ext cx="2261416" cy="819783"/>
            <a:chOff x="156323" y="1107604"/>
            <a:chExt cx="2261416" cy="819783"/>
          </a:xfrm>
        </p:grpSpPr>
        <p:sp>
          <p:nvSpPr>
            <p:cNvPr id="15" name="文本框 15"/>
            <p:cNvSpPr txBox="1"/>
            <p:nvPr/>
          </p:nvSpPr>
          <p:spPr>
            <a:xfrm>
              <a:off x="833563" y="1137040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3600" b="1" dirty="0">
                  <a:latin typeface="+mn-ea"/>
                </a:rPr>
                <a:t>学写字</a:t>
              </a:r>
              <a:endParaRPr kumimoji="1" lang="zh-CN" altLang="en-US" sz="3600" b="1" dirty="0">
                <a:latin typeface="+mn-ea"/>
              </a:endParaRPr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23" y="1107604"/>
              <a:ext cx="864096" cy="81978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267" y="1355029"/>
            <a:ext cx="2360613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Group 4"/>
          <p:cNvGrpSpPr>
            <a:grpSpLocks noChangeAspect="1"/>
          </p:cNvGrpSpPr>
          <p:nvPr/>
        </p:nvGrpSpPr>
        <p:grpSpPr bwMode="auto">
          <a:xfrm>
            <a:off x="917244" y="1914764"/>
            <a:ext cx="1224086" cy="1578084"/>
            <a:chOff x="3071" y="2051"/>
            <a:chExt cx="657" cy="847"/>
          </a:xfrm>
        </p:grpSpPr>
        <p:sp>
          <p:nvSpPr>
            <p:cNvPr id="52" name="Rectangle 5"/>
            <p:cNvSpPr>
              <a:spLocks noChangeArrowheads="1"/>
            </p:cNvSpPr>
            <p:nvPr/>
          </p:nvSpPr>
          <p:spPr bwMode="auto">
            <a:xfrm>
              <a:off x="3071" y="2082"/>
              <a:ext cx="190" cy="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3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Freeform 10"/>
            <p:cNvSpPr/>
            <p:nvPr/>
          </p:nvSpPr>
          <p:spPr bwMode="auto">
            <a:xfrm>
              <a:off x="3264" y="2051"/>
              <a:ext cx="464" cy="258"/>
            </a:xfrm>
            <a:custGeom>
              <a:avLst/>
              <a:gdLst>
                <a:gd name="T0" fmla="*/ 419 w 464"/>
                <a:gd name="T1" fmla="*/ 91 h 258"/>
                <a:gd name="T2" fmla="*/ 396 w 464"/>
                <a:gd name="T3" fmla="*/ 108 h 258"/>
                <a:gd name="T4" fmla="*/ 365 w 464"/>
                <a:gd name="T5" fmla="*/ 133 h 258"/>
                <a:gd name="T6" fmla="*/ 325 w 464"/>
                <a:gd name="T7" fmla="*/ 173 h 258"/>
                <a:gd name="T8" fmla="*/ 277 w 464"/>
                <a:gd name="T9" fmla="*/ 221 h 258"/>
                <a:gd name="T10" fmla="*/ 235 w 464"/>
                <a:gd name="T11" fmla="*/ 252 h 258"/>
                <a:gd name="T12" fmla="*/ 220 w 464"/>
                <a:gd name="T13" fmla="*/ 235 h 258"/>
                <a:gd name="T14" fmla="*/ 260 w 464"/>
                <a:gd name="T15" fmla="*/ 178 h 258"/>
                <a:gd name="T16" fmla="*/ 294 w 464"/>
                <a:gd name="T17" fmla="*/ 136 h 258"/>
                <a:gd name="T18" fmla="*/ 317 w 464"/>
                <a:gd name="T19" fmla="*/ 102 h 258"/>
                <a:gd name="T20" fmla="*/ 334 w 464"/>
                <a:gd name="T21" fmla="*/ 76 h 258"/>
                <a:gd name="T22" fmla="*/ 339 w 464"/>
                <a:gd name="T23" fmla="*/ 65 h 258"/>
                <a:gd name="T24" fmla="*/ 331 w 464"/>
                <a:gd name="T25" fmla="*/ 62 h 258"/>
                <a:gd name="T26" fmla="*/ 314 w 464"/>
                <a:gd name="T27" fmla="*/ 62 h 258"/>
                <a:gd name="T28" fmla="*/ 302 w 464"/>
                <a:gd name="T29" fmla="*/ 65 h 258"/>
                <a:gd name="T30" fmla="*/ 283 w 464"/>
                <a:gd name="T31" fmla="*/ 68 h 258"/>
                <a:gd name="T32" fmla="*/ 257 w 464"/>
                <a:gd name="T33" fmla="*/ 74 h 258"/>
                <a:gd name="T34" fmla="*/ 226 w 464"/>
                <a:gd name="T35" fmla="*/ 82 h 258"/>
                <a:gd name="T36" fmla="*/ 186 w 464"/>
                <a:gd name="T37" fmla="*/ 93 h 258"/>
                <a:gd name="T38" fmla="*/ 147 w 464"/>
                <a:gd name="T39" fmla="*/ 102 h 258"/>
                <a:gd name="T40" fmla="*/ 113 w 464"/>
                <a:gd name="T41" fmla="*/ 110 h 258"/>
                <a:gd name="T42" fmla="*/ 90 w 464"/>
                <a:gd name="T43" fmla="*/ 116 h 258"/>
                <a:gd name="T44" fmla="*/ 70 w 464"/>
                <a:gd name="T45" fmla="*/ 119 h 258"/>
                <a:gd name="T46" fmla="*/ 62 w 464"/>
                <a:gd name="T47" fmla="*/ 122 h 258"/>
                <a:gd name="T48" fmla="*/ 48 w 464"/>
                <a:gd name="T49" fmla="*/ 119 h 258"/>
                <a:gd name="T50" fmla="*/ 36 w 464"/>
                <a:gd name="T51" fmla="*/ 110 h 258"/>
                <a:gd name="T52" fmla="*/ 19 w 464"/>
                <a:gd name="T53" fmla="*/ 96 h 258"/>
                <a:gd name="T54" fmla="*/ 5 w 464"/>
                <a:gd name="T55" fmla="*/ 82 h 258"/>
                <a:gd name="T56" fmla="*/ 0 w 464"/>
                <a:gd name="T57" fmla="*/ 76 h 258"/>
                <a:gd name="T58" fmla="*/ 42 w 464"/>
                <a:gd name="T59" fmla="*/ 71 h 258"/>
                <a:gd name="T60" fmla="*/ 96 w 464"/>
                <a:gd name="T61" fmla="*/ 65 h 258"/>
                <a:gd name="T62" fmla="*/ 144 w 464"/>
                <a:gd name="T63" fmla="*/ 57 h 258"/>
                <a:gd name="T64" fmla="*/ 203 w 464"/>
                <a:gd name="T65" fmla="*/ 45 h 258"/>
                <a:gd name="T66" fmla="*/ 266 w 464"/>
                <a:gd name="T67" fmla="*/ 34 h 258"/>
                <a:gd name="T68" fmla="*/ 308 w 464"/>
                <a:gd name="T69" fmla="*/ 23 h 258"/>
                <a:gd name="T70" fmla="*/ 331 w 464"/>
                <a:gd name="T71" fmla="*/ 11 h 258"/>
                <a:gd name="T72" fmla="*/ 348 w 464"/>
                <a:gd name="T73" fmla="*/ 0 h 258"/>
                <a:gd name="T74" fmla="*/ 368 w 464"/>
                <a:gd name="T75" fmla="*/ 3 h 258"/>
                <a:gd name="T76" fmla="*/ 387 w 464"/>
                <a:gd name="T77" fmla="*/ 8 h 258"/>
                <a:gd name="T78" fmla="*/ 419 w 464"/>
                <a:gd name="T79" fmla="*/ 23 h 258"/>
                <a:gd name="T80" fmla="*/ 444 w 464"/>
                <a:gd name="T81" fmla="*/ 42 h 258"/>
                <a:gd name="T82" fmla="*/ 461 w 464"/>
                <a:gd name="T83" fmla="*/ 57 h 258"/>
                <a:gd name="T84" fmla="*/ 464 w 464"/>
                <a:gd name="T85" fmla="*/ 65 h 258"/>
                <a:gd name="T86" fmla="*/ 455 w 464"/>
                <a:gd name="T87" fmla="*/ 74 h 258"/>
                <a:gd name="T88" fmla="*/ 438 w 464"/>
                <a:gd name="T89" fmla="*/ 8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4" h="258">
                  <a:moveTo>
                    <a:pt x="430" y="85"/>
                  </a:moveTo>
                  <a:lnTo>
                    <a:pt x="424" y="88"/>
                  </a:lnTo>
                  <a:lnTo>
                    <a:pt x="419" y="91"/>
                  </a:lnTo>
                  <a:lnTo>
                    <a:pt x="413" y="96"/>
                  </a:lnTo>
                  <a:lnTo>
                    <a:pt x="404" y="99"/>
                  </a:lnTo>
                  <a:lnTo>
                    <a:pt x="396" y="108"/>
                  </a:lnTo>
                  <a:lnTo>
                    <a:pt x="387" y="116"/>
                  </a:lnTo>
                  <a:lnTo>
                    <a:pt x="376" y="125"/>
                  </a:lnTo>
                  <a:lnTo>
                    <a:pt x="365" y="133"/>
                  </a:lnTo>
                  <a:lnTo>
                    <a:pt x="353" y="144"/>
                  </a:lnTo>
                  <a:lnTo>
                    <a:pt x="339" y="159"/>
                  </a:lnTo>
                  <a:lnTo>
                    <a:pt x="325" y="173"/>
                  </a:lnTo>
                  <a:lnTo>
                    <a:pt x="311" y="187"/>
                  </a:lnTo>
                  <a:lnTo>
                    <a:pt x="294" y="204"/>
                  </a:lnTo>
                  <a:lnTo>
                    <a:pt x="277" y="221"/>
                  </a:lnTo>
                  <a:lnTo>
                    <a:pt x="260" y="238"/>
                  </a:lnTo>
                  <a:lnTo>
                    <a:pt x="240" y="258"/>
                  </a:lnTo>
                  <a:lnTo>
                    <a:pt x="235" y="252"/>
                  </a:lnTo>
                  <a:lnTo>
                    <a:pt x="232" y="246"/>
                  </a:lnTo>
                  <a:lnTo>
                    <a:pt x="226" y="241"/>
                  </a:lnTo>
                  <a:lnTo>
                    <a:pt x="220" y="235"/>
                  </a:lnTo>
                  <a:lnTo>
                    <a:pt x="235" y="215"/>
                  </a:lnTo>
                  <a:lnTo>
                    <a:pt x="249" y="198"/>
                  </a:lnTo>
                  <a:lnTo>
                    <a:pt x="260" y="178"/>
                  </a:lnTo>
                  <a:lnTo>
                    <a:pt x="274" y="164"/>
                  </a:lnTo>
                  <a:lnTo>
                    <a:pt x="283" y="147"/>
                  </a:lnTo>
                  <a:lnTo>
                    <a:pt x="294" y="136"/>
                  </a:lnTo>
                  <a:lnTo>
                    <a:pt x="302" y="122"/>
                  </a:lnTo>
                  <a:lnTo>
                    <a:pt x="311" y="110"/>
                  </a:lnTo>
                  <a:lnTo>
                    <a:pt x="317" y="102"/>
                  </a:lnTo>
                  <a:lnTo>
                    <a:pt x="325" y="91"/>
                  </a:lnTo>
                  <a:lnTo>
                    <a:pt x="328" y="85"/>
                  </a:lnTo>
                  <a:lnTo>
                    <a:pt x="334" y="76"/>
                  </a:lnTo>
                  <a:lnTo>
                    <a:pt x="336" y="74"/>
                  </a:lnTo>
                  <a:lnTo>
                    <a:pt x="339" y="68"/>
                  </a:lnTo>
                  <a:lnTo>
                    <a:pt x="339" y="65"/>
                  </a:lnTo>
                  <a:lnTo>
                    <a:pt x="339" y="65"/>
                  </a:lnTo>
                  <a:lnTo>
                    <a:pt x="334" y="62"/>
                  </a:lnTo>
                  <a:lnTo>
                    <a:pt x="331" y="62"/>
                  </a:lnTo>
                  <a:lnTo>
                    <a:pt x="325" y="62"/>
                  </a:lnTo>
                  <a:lnTo>
                    <a:pt x="317" y="62"/>
                  </a:lnTo>
                  <a:lnTo>
                    <a:pt x="314" y="62"/>
                  </a:lnTo>
                  <a:lnTo>
                    <a:pt x="311" y="62"/>
                  </a:lnTo>
                  <a:lnTo>
                    <a:pt x="308" y="62"/>
                  </a:lnTo>
                  <a:lnTo>
                    <a:pt x="302" y="65"/>
                  </a:lnTo>
                  <a:lnTo>
                    <a:pt x="297" y="65"/>
                  </a:lnTo>
                  <a:lnTo>
                    <a:pt x="291" y="68"/>
                  </a:lnTo>
                  <a:lnTo>
                    <a:pt x="283" y="68"/>
                  </a:lnTo>
                  <a:lnTo>
                    <a:pt x="277" y="71"/>
                  </a:lnTo>
                  <a:lnTo>
                    <a:pt x="268" y="74"/>
                  </a:lnTo>
                  <a:lnTo>
                    <a:pt x="257" y="74"/>
                  </a:lnTo>
                  <a:lnTo>
                    <a:pt x="249" y="76"/>
                  </a:lnTo>
                  <a:lnTo>
                    <a:pt x="237" y="79"/>
                  </a:lnTo>
                  <a:lnTo>
                    <a:pt x="226" y="82"/>
                  </a:lnTo>
                  <a:lnTo>
                    <a:pt x="215" y="88"/>
                  </a:lnTo>
                  <a:lnTo>
                    <a:pt x="201" y="91"/>
                  </a:lnTo>
                  <a:lnTo>
                    <a:pt x="186" y="93"/>
                  </a:lnTo>
                  <a:lnTo>
                    <a:pt x="172" y="96"/>
                  </a:lnTo>
                  <a:lnTo>
                    <a:pt x="158" y="99"/>
                  </a:lnTo>
                  <a:lnTo>
                    <a:pt x="147" y="102"/>
                  </a:lnTo>
                  <a:lnTo>
                    <a:pt x="135" y="105"/>
                  </a:lnTo>
                  <a:lnTo>
                    <a:pt x="124" y="108"/>
                  </a:lnTo>
                  <a:lnTo>
                    <a:pt x="113" y="110"/>
                  </a:lnTo>
                  <a:lnTo>
                    <a:pt x="104" y="113"/>
                  </a:lnTo>
                  <a:lnTo>
                    <a:pt x="96" y="113"/>
                  </a:lnTo>
                  <a:lnTo>
                    <a:pt x="90" y="116"/>
                  </a:lnTo>
                  <a:lnTo>
                    <a:pt x="82" y="116"/>
                  </a:lnTo>
                  <a:lnTo>
                    <a:pt x="76" y="119"/>
                  </a:lnTo>
                  <a:lnTo>
                    <a:pt x="70" y="119"/>
                  </a:lnTo>
                  <a:lnTo>
                    <a:pt x="67" y="122"/>
                  </a:lnTo>
                  <a:lnTo>
                    <a:pt x="65" y="122"/>
                  </a:lnTo>
                  <a:lnTo>
                    <a:pt x="62" y="122"/>
                  </a:lnTo>
                  <a:lnTo>
                    <a:pt x="59" y="122"/>
                  </a:lnTo>
                  <a:lnTo>
                    <a:pt x="53" y="122"/>
                  </a:lnTo>
                  <a:lnTo>
                    <a:pt x="48" y="119"/>
                  </a:lnTo>
                  <a:lnTo>
                    <a:pt x="45" y="116"/>
                  </a:lnTo>
                  <a:lnTo>
                    <a:pt x="39" y="113"/>
                  </a:lnTo>
                  <a:lnTo>
                    <a:pt x="36" y="110"/>
                  </a:lnTo>
                  <a:lnTo>
                    <a:pt x="31" y="105"/>
                  </a:lnTo>
                  <a:lnTo>
                    <a:pt x="25" y="99"/>
                  </a:lnTo>
                  <a:lnTo>
                    <a:pt x="19" y="96"/>
                  </a:lnTo>
                  <a:lnTo>
                    <a:pt x="14" y="91"/>
                  </a:lnTo>
                  <a:lnTo>
                    <a:pt x="8" y="88"/>
                  </a:lnTo>
                  <a:lnTo>
                    <a:pt x="5" y="82"/>
                  </a:lnTo>
                  <a:lnTo>
                    <a:pt x="2" y="79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4"/>
                  </a:lnTo>
                  <a:lnTo>
                    <a:pt x="19" y="74"/>
                  </a:lnTo>
                  <a:lnTo>
                    <a:pt x="42" y="71"/>
                  </a:lnTo>
                  <a:lnTo>
                    <a:pt x="62" y="68"/>
                  </a:lnTo>
                  <a:lnTo>
                    <a:pt x="84" y="65"/>
                  </a:lnTo>
                  <a:lnTo>
                    <a:pt x="96" y="65"/>
                  </a:lnTo>
                  <a:lnTo>
                    <a:pt x="110" y="62"/>
                  </a:lnTo>
                  <a:lnTo>
                    <a:pt x="127" y="59"/>
                  </a:lnTo>
                  <a:lnTo>
                    <a:pt x="144" y="57"/>
                  </a:lnTo>
                  <a:lnTo>
                    <a:pt x="161" y="54"/>
                  </a:lnTo>
                  <a:lnTo>
                    <a:pt x="181" y="51"/>
                  </a:lnTo>
                  <a:lnTo>
                    <a:pt x="203" y="45"/>
                  </a:lnTo>
                  <a:lnTo>
                    <a:pt x="226" y="42"/>
                  </a:lnTo>
                  <a:lnTo>
                    <a:pt x="246" y="40"/>
                  </a:lnTo>
                  <a:lnTo>
                    <a:pt x="266" y="34"/>
                  </a:lnTo>
                  <a:lnTo>
                    <a:pt x="283" y="31"/>
                  </a:lnTo>
                  <a:lnTo>
                    <a:pt x="297" y="25"/>
                  </a:lnTo>
                  <a:lnTo>
                    <a:pt x="308" y="23"/>
                  </a:lnTo>
                  <a:lnTo>
                    <a:pt x="319" y="17"/>
                  </a:lnTo>
                  <a:lnTo>
                    <a:pt x="325" y="14"/>
                  </a:lnTo>
                  <a:lnTo>
                    <a:pt x="331" y="11"/>
                  </a:lnTo>
                  <a:lnTo>
                    <a:pt x="336" y="6"/>
                  </a:lnTo>
                  <a:lnTo>
                    <a:pt x="342" y="3"/>
                  </a:lnTo>
                  <a:lnTo>
                    <a:pt x="348" y="0"/>
                  </a:lnTo>
                  <a:lnTo>
                    <a:pt x="356" y="0"/>
                  </a:lnTo>
                  <a:lnTo>
                    <a:pt x="362" y="0"/>
                  </a:lnTo>
                  <a:lnTo>
                    <a:pt x="368" y="3"/>
                  </a:lnTo>
                  <a:lnTo>
                    <a:pt x="373" y="3"/>
                  </a:lnTo>
                  <a:lnTo>
                    <a:pt x="379" y="6"/>
                  </a:lnTo>
                  <a:lnTo>
                    <a:pt x="387" y="8"/>
                  </a:lnTo>
                  <a:lnTo>
                    <a:pt x="399" y="14"/>
                  </a:lnTo>
                  <a:lnTo>
                    <a:pt x="407" y="17"/>
                  </a:lnTo>
                  <a:lnTo>
                    <a:pt x="419" y="23"/>
                  </a:lnTo>
                  <a:lnTo>
                    <a:pt x="430" y="31"/>
                  </a:lnTo>
                  <a:lnTo>
                    <a:pt x="438" y="37"/>
                  </a:lnTo>
                  <a:lnTo>
                    <a:pt x="444" y="42"/>
                  </a:lnTo>
                  <a:lnTo>
                    <a:pt x="453" y="48"/>
                  </a:lnTo>
                  <a:lnTo>
                    <a:pt x="458" y="51"/>
                  </a:lnTo>
                  <a:lnTo>
                    <a:pt x="461" y="57"/>
                  </a:lnTo>
                  <a:lnTo>
                    <a:pt x="464" y="59"/>
                  </a:lnTo>
                  <a:lnTo>
                    <a:pt x="464" y="62"/>
                  </a:lnTo>
                  <a:lnTo>
                    <a:pt x="464" y="65"/>
                  </a:lnTo>
                  <a:lnTo>
                    <a:pt x="461" y="68"/>
                  </a:lnTo>
                  <a:lnTo>
                    <a:pt x="458" y="71"/>
                  </a:lnTo>
                  <a:lnTo>
                    <a:pt x="455" y="74"/>
                  </a:lnTo>
                  <a:lnTo>
                    <a:pt x="450" y="76"/>
                  </a:lnTo>
                  <a:lnTo>
                    <a:pt x="444" y="79"/>
                  </a:lnTo>
                  <a:lnTo>
                    <a:pt x="438" y="82"/>
                  </a:lnTo>
                  <a:lnTo>
                    <a:pt x="430" y="85"/>
                  </a:lnTo>
                  <a:lnTo>
                    <a:pt x="430" y="8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"/>
            <p:cNvSpPr/>
            <p:nvPr/>
          </p:nvSpPr>
          <p:spPr bwMode="auto">
            <a:xfrm>
              <a:off x="3346" y="2258"/>
              <a:ext cx="223" cy="640"/>
            </a:xfrm>
            <a:custGeom>
              <a:avLst/>
              <a:gdLst>
                <a:gd name="T0" fmla="*/ 25 w 223"/>
                <a:gd name="T1" fmla="*/ 515 h 640"/>
                <a:gd name="T2" fmla="*/ 5 w 223"/>
                <a:gd name="T3" fmla="*/ 498 h 640"/>
                <a:gd name="T4" fmla="*/ 0 w 223"/>
                <a:gd name="T5" fmla="*/ 489 h 640"/>
                <a:gd name="T6" fmla="*/ 11 w 223"/>
                <a:gd name="T7" fmla="*/ 487 h 640"/>
                <a:gd name="T8" fmla="*/ 36 w 223"/>
                <a:gd name="T9" fmla="*/ 492 h 640"/>
                <a:gd name="T10" fmla="*/ 79 w 223"/>
                <a:gd name="T11" fmla="*/ 506 h 640"/>
                <a:gd name="T12" fmla="*/ 113 w 223"/>
                <a:gd name="T13" fmla="*/ 515 h 640"/>
                <a:gd name="T14" fmla="*/ 133 w 223"/>
                <a:gd name="T15" fmla="*/ 515 h 640"/>
                <a:gd name="T16" fmla="*/ 144 w 223"/>
                <a:gd name="T17" fmla="*/ 504 h 640"/>
                <a:gd name="T18" fmla="*/ 153 w 223"/>
                <a:gd name="T19" fmla="*/ 475 h 640"/>
                <a:gd name="T20" fmla="*/ 158 w 223"/>
                <a:gd name="T21" fmla="*/ 430 h 640"/>
                <a:gd name="T22" fmla="*/ 161 w 223"/>
                <a:gd name="T23" fmla="*/ 376 h 640"/>
                <a:gd name="T24" fmla="*/ 161 w 223"/>
                <a:gd name="T25" fmla="*/ 308 h 640"/>
                <a:gd name="T26" fmla="*/ 158 w 223"/>
                <a:gd name="T27" fmla="*/ 229 h 640"/>
                <a:gd name="T28" fmla="*/ 150 w 223"/>
                <a:gd name="T29" fmla="*/ 161 h 640"/>
                <a:gd name="T30" fmla="*/ 141 w 223"/>
                <a:gd name="T31" fmla="*/ 113 h 640"/>
                <a:gd name="T32" fmla="*/ 133 w 223"/>
                <a:gd name="T33" fmla="*/ 82 h 640"/>
                <a:gd name="T34" fmla="*/ 110 w 223"/>
                <a:gd name="T35" fmla="*/ 31 h 640"/>
                <a:gd name="T36" fmla="*/ 93 w 223"/>
                <a:gd name="T37" fmla="*/ 8 h 640"/>
                <a:gd name="T38" fmla="*/ 93 w 223"/>
                <a:gd name="T39" fmla="*/ 0 h 640"/>
                <a:gd name="T40" fmla="*/ 99 w 223"/>
                <a:gd name="T41" fmla="*/ 0 h 640"/>
                <a:gd name="T42" fmla="*/ 110 w 223"/>
                <a:gd name="T43" fmla="*/ 3 h 640"/>
                <a:gd name="T44" fmla="*/ 138 w 223"/>
                <a:gd name="T45" fmla="*/ 11 h 640"/>
                <a:gd name="T46" fmla="*/ 170 w 223"/>
                <a:gd name="T47" fmla="*/ 39 h 640"/>
                <a:gd name="T48" fmla="*/ 195 w 223"/>
                <a:gd name="T49" fmla="*/ 87 h 640"/>
                <a:gd name="T50" fmla="*/ 203 w 223"/>
                <a:gd name="T51" fmla="*/ 133 h 640"/>
                <a:gd name="T52" fmla="*/ 212 w 223"/>
                <a:gd name="T53" fmla="*/ 184 h 640"/>
                <a:gd name="T54" fmla="*/ 218 w 223"/>
                <a:gd name="T55" fmla="*/ 254 h 640"/>
                <a:gd name="T56" fmla="*/ 223 w 223"/>
                <a:gd name="T57" fmla="*/ 331 h 640"/>
                <a:gd name="T58" fmla="*/ 223 w 223"/>
                <a:gd name="T59" fmla="*/ 396 h 640"/>
                <a:gd name="T60" fmla="*/ 220 w 223"/>
                <a:gd name="T61" fmla="*/ 453 h 640"/>
                <a:gd name="T62" fmla="*/ 215 w 223"/>
                <a:gd name="T63" fmla="*/ 501 h 640"/>
                <a:gd name="T64" fmla="*/ 206 w 223"/>
                <a:gd name="T65" fmla="*/ 538 h 640"/>
                <a:gd name="T66" fmla="*/ 195 w 223"/>
                <a:gd name="T67" fmla="*/ 572 h 640"/>
                <a:gd name="T68" fmla="*/ 181 w 223"/>
                <a:gd name="T69" fmla="*/ 594 h 640"/>
                <a:gd name="T70" fmla="*/ 161 w 223"/>
                <a:gd name="T71" fmla="*/ 620 h 640"/>
                <a:gd name="T72" fmla="*/ 136 w 223"/>
                <a:gd name="T73" fmla="*/ 634 h 640"/>
                <a:gd name="T74" fmla="*/ 119 w 223"/>
                <a:gd name="T75" fmla="*/ 637 h 640"/>
                <a:gd name="T76" fmla="*/ 113 w 223"/>
                <a:gd name="T77" fmla="*/ 628 h 640"/>
                <a:gd name="T78" fmla="*/ 110 w 223"/>
                <a:gd name="T79" fmla="*/ 608 h 640"/>
                <a:gd name="T80" fmla="*/ 99 w 223"/>
                <a:gd name="T81" fmla="*/ 583 h 640"/>
                <a:gd name="T82" fmla="*/ 73 w 223"/>
                <a:gd name="T83" fmla="*/ 555 h 640"/>
                <a:gd name="T84" fmla="*/ 48 w 223"/>
                <a:gd name="T85" fmla="*/ 535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3" h="640">
                  <a:moveTo>
                    <a:pt x="48" y="535"/>
                  </a:moveTo>
                  <a:lnTo>
                    <a:pt x="36" y="526"/>
                  </a:lnTo>
                  <a:lnTo>
                    <a:pt x="25" y="515"/>
                  </a:lnTo>
                  <a:lnTo>
                    <a:pt x="17" y="509"/>
                  </a:lnTo>
                  <a:lnTo>
                    <a:pt x="8" y="504"/>
                  </a:lnTo>
                  <a:lnTo>
                    <a:pt x="5" y="498"/>
                  </a:lnTo>
                  <a:lnTo>
                    <a:pt x="0" y="495"/>
                  </a:lnTo>
                  <a:lnTo>
                    <a:pt x="0" y="492"/>
                  </a:lnTo>
                  <a:lnTo>
                    <a:pt x="0" y="489"/>
                  </a:lnTo>
                  <a:lnTo>
                    <a:pt x="2" y="487"/>
                  </a:lnTo>
                  <a:lnTo>
                    <a:pt x="5" y="487"/>
                  </a:lnTo>
                  <a:lnTo>
                    <a:pt x="11" y="487"/>
                  </a:lnTo>
                  <a:lnTo>
                    <a:pt x="17" y="489"/>
                  </a:lnTo>
                  <a:lnTo>
                    <a:pt x="25" y="489"/>
                  </a:lnTo>
                  <a:lnTo>
                    <a:pt x="36" y="492"/>
                  </a:lnTo>
                  <a:lnTo>
                    <a:pt x="51" y="498"/>
                  </a:lnTo>
                  <a:lnTo>
                    <a:pt x="65" y="501"/>
                  </a:lnTo>
                  <a:lnTo>
                    <a:pt x="79" y="506"/>
                  </a:lnTo>
                  <a:lnTo>
                    <a:pt x="90" y="509"/>
                  </a:lnTo>
                  <a:lnTo>
                    <a:pt x="102" y="512"/>
                  </a:lnTo>
                  <a:lnTo>
                    <a:pt x="113" y="515"/>
                  </a:lnTo>
                  <a:lnTo>
                    <a:pt x="121" y="515"/>
                  </a:lnTo>
                  <a:lnTo>
                    <a:pt x="127" y="515"/>
                  </a:lnTo>
                  <a:lnTo>
                    <a:pt x="133" y="515"/>
                  </a:lnTo>
                  <a:lnTo>
                    <a:pt x="138" y="512"/>
                  </a:lnTo>
                  <a:lnTo>
                    <a:pt x="141" y="509"/>
                  </a:lnTo>
                  <a:lnTo>
                    <a:pt x="144" y="504"/>
                  </a:lnTo>
                  <a:lnTo>
                    <a:pt x="147" y="495"/>
                  </a:lnTo>
                  <a:lnTo>
                    <a:pt x="150" y="487"/>
                  </a:lnTo>
                  <a:lnTo>
                    <a:pt x="153" y="475"/>
                  </a:lnTo>
                  <a:lnTo>
                    <a:pt x="155" y="461"/>
                  </a:lnTo>
                  <a:lnTo>
                    <a:pt x="158" y="447"/>
                  </a:lnTo>
                  <a:lnTo>
                    <a:pt x="158" y="430"/>
                  </a:lnTo>
                  <a:lnTo>
                    <a:pt x="158" y="413"/>
                  </a:lnTo>
                  <a:lnTo>
                    <a:pt x="161" y="396"/>
                  </a:lnTo>
                  <a:lnTo>
                    <a:pt x="161" y="376"/>
                  </a:lnTo>
                  <a:lnTo>
                    <a:pt x="161" y="354"/>
                  </a:lnTo>
                  <a:lnTo>
                    <a:pt x="161" y="331"/>
                  </a:lnTo>
                  <a:lnTo>
                    <a:pt x="161" y="308"/>
                  </a:lnTo>
                  <a:lnTo>
                    <a:pt x="158" y="283"/>
                  </a:lnTo>
                  <a:lnTo>
                    <a:pt x="158" y="254"/>
                  </a:lnTo>
                  <a:lnTo>
                    <a:pt x="158" y="229"/>
                  </a:lnTo>
                  <a:lnTo>
                    <a:pt x="155" y="204"/>
                  </a:lnTo>
                  <a:lnTo>
                    <a:pt x="153" y="181"/>
                  </a:lnTo>
                  <a:lnTo>
                    <a:pt x="150" y="161"/>
                  </a:lnTo>
                  <a:lnTo>
                    <a:pt x="147" y="144"/>
                  </a:lnTo>
                  <a:lnTo>
                    <a:pt x="144" y="127"/>
                  </a:lnTo>
                  <a:lnTo>
                    <a:pt x="141" y="113"/>
                  </a:lnTo>
                  <a:lnTo>
                    <a:pt x="138" y="102"/>
                  </a:lnTo>
                  <a:lnTo>
                    <a:pt x="136" y="90"/>
                  </a:lnTo>
                  <a:lnTo>
                    <a:pt x="133" y="82"/>
                  </a:lnTo>
                  <a:lnTo>
                    <a:pt x="124" y="62"/>
                  </a:lnTo>
                  <a:lnTo>
                    <a:pt x="119" y="45"/>
                  </a:lnTo>
                  <a:lnTo>
                    <a:pt x="110" y="31"/>
                  </a:lnTo>
                  <a:lnTo>
                    <a:pt x="102" y="20"/>
                  </a:lnTo>
                  <a:lnTo>
                    <a:pt x="96" y="11"/>
                  </a:lnTo>
                  <a:lnTo>
                    <a:pt x="93" y="8"/>
                  </a:lnTo>
                  <a:lnTo>
                    <a:pt x="93" y="5"/>
                  </a:lnTo>
                  <a:lnTo>
                    <a:pt x="93" y="3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6" y="0"/>
                  </a:lnTo>
                  <a:lnTo>
                    <a:pt x="99" y="0"/>
                  </a:lnTo>
                  <a:lnTo>
                    <a:pt x="102" y="0"/>
                  </a:lnTo>
                  <a:lnTo>
                    <a:pt x="104" y="0"/>
                  </a:lnTo>
                  <a:lnTo>
                    <a:pt x="110" y="3"/>
                  </a:lnTo>
                  <a:lnTo>
                    <a:pt x="119" y="3"/>
                  </a:lnTo>
                  <a:lnTo>
                    <a:pt x="124" y="5"/>
                  </a:lnTo>
                  <a:lnTo>
                    <a:pt x="138" y="11"/>
                  </a:lnTo>
                  <a:lnTo>
                    <a:pt x="150" y="20"/>
                  </a:lnTo>
                  <a:lnTo>
                    <a:pt x="161" y="28"/>
                  </a:lnTo>
                  <a:lnTo>
                    <a:pt x="170" y="39"/>
                  </a:lnTo>
                  <a:lnTo>
                    <a:pt x="178" y="53"/>
                  </a:lnTo>
                  <a:lnTo>
                    <a:pt x="186" y="70"/>
                  </a:lnTo>
                  <a:lnTo>
                    <a:pt x="195" y="87"/>
                  </a:lnTo>
                  <a:lnTo>
                    <a:pt x="201" y="107"/>
                  </a:lnTo>
                  <a:lnTo>
                    <a:pt x="201" y="119"/>
                  </a:lnTo>
                  <a:lnTo>
                    <a:pt x="203" y="133"/>
                  </a:lnTo>
                  <a:lnTo>
                    <a:pt x="206" y="147"/>
                  </a:lnTo>
                  <a:lnTo>
                    <a:pt x="209" y="164"/>
                  </a:lnTo>
                  <a:lnTo>
                    <a:pt x="212" y="184"/>
                  </a:lnTo>
                  <a:lnTo>
                    <a:pt x="212" y="206"/>
                  </a:lnTo>
                  <a:lnTo>
                    <a:pt x="215" y="229"/>
                  </a:lnTo>
                  <a:lnTo>
                    <a:pt x="218" y="254"/>
                  </a:lnTo>
                  <a:lnTo>
                    <a:pt x="220" y="280"/>
                  </a:lnTo>
                  <a:lnTo>
                    <a:pt x="220" y="305"/>
                  </a:lnTo>
                  <a:lnTo>
                    <a:pt x="223" y="331"/>
                  </a:lnTo>
                  <a:lnTo>
                    <a:pt x="223" y="354"/>
                  </a:lnTo>
                  <a:lnTo>
                    <a:pt x="223" y="376"/>
                  </a:lnTo>
                  <a:lnTo>
                    <a:pt x="223" y="396"/>
                  </a:lnTo>
                  <a:lnTo>
                    <a:pt x="223" y="416"/>
                  </a:lnTo>
                  <a:lnTo>
                    <a:pt x="223" y="436"/>
                  </a:lnTo>
                  <a:lnTo>
                    <a:pt x="220" y="453"/>
                  </a:lnTo>
                  <a:lnTo>
                    <a:pt x="220" y="470"/>
                  </a:lnTo>
                  <a:lnTo>
                    <a:pt x="218" y="487"/>
                  </a:lnTo>
                  <a:lnTo>
                    <a:pt x="215" y="501"/>
                  </a:lnTo>
                  <a:lnTo>
                    <a:pt x="212" y="515"/>
                  </a:lnTo>
                  <a:lnTo>
                    <a:pt x="209" y="526"/>
                  </a:lnTo>
                  <a:lnTo>
                    <a:pt x="206" y="538"/>
                  </a:lnTo>
                  <a:lnTo>
                    <a:pt x="203" y="549"/>
                  </a:lnTo>
                  <a:lnTo>
                    <a:pt x="201" y="560"/>
                  </a:lnTo>
                  <a:lnTo>
                    <a:pt x="195" y="572"/>
                  </a:lnTo>
                  <a:lnTo>
                    <a:pt x="189" y="580"/>
                  </a:lnTo>
                  <a:lnTo>
                    <a:pt x="186" y="589"/>
                  </a:lnTo>
                  <a:lnTo>
                    <a:pt x="181" y="594"/>
                  </a:lnTo>
                  <a:lnTo>
                    <a:pt x="178" y="603"/>
                  </a:lnTo>
                  <a:lnTo>
                    <a:pt x="167" y="614"/>
                  </a:lnTo>
                  <a:lnTo>
                    <a:pt x="161" y="620"/>
                  </a:lnTo>
                  <a:lnTo>
                    <a:pt x="155" y="623"/>
                  </a:lnTo>
                  <a:lnTo>
                    <a:pt x="144" y="631"/>
                  </a:lnTo>
                  <a:lnTo>
                    <a:pt x="136" y="634"/>
                  </a:lnTo>
                  <a:lnTo>
                    <a:pt x="127" y="640"/>
                  </a:lnTo>
                  <a:lnTo>
                    <a:pt x="124" y="640"/>
                  </a:lnTo>
                  <a:lnTo>
                    <a:pt x="119" y="637"/>
                  </a:lnTo>
                  <a:lnTo>
                    <a:pt x="116" y="634"/>
                  </a:lnTo>
                  <a:lnTo>
                    <a:pt x="116" y="631"/>
                  </a:lnTo>
                  <a:lnTo>
                    <a:pt x="113" y="628"/>
                  </a:lnTo>
                  <a:lnTo>
                    <a:pt x="110" y="623"/>
                  </a:lnTo>
                  <a:lnTo>
                    <a:pt x="110" y="617"/>
                  </a:lnTo>
                  <a:lnTo>
                    <a:pt x="110" y="608"/>
                  </a:lnTo>
                  <a:lnTo>
                    <a:pt x="107" y="600"/>
                  </a:lnTo>
                  <a:lnTo>
                    <a:pt x="104" y="591"/>
                  </a:lnTo>
                  <a:lnTo>
                    <a:pt x="99" y="583"/>
                  </a:lnTo>
                  <a:lnTo>
                    <a:pt x="90" y="574"/>
                  </a:lnTo>
                  <a:lnTo>
                    <a:pt x="82" y="566"/>
                  </a:lnTo>
                  <a:lnTo>
                    <a:pt x="73" y="555"/>
                  </a:lnTo>
                  <a:lnTo>
                    <a:pt x="62" y="546"/>
                  </a:lnTo>
                  <a:lnTo>
                    <a:pt x="48" y="535"/>
                  </a:lnTo>
                  <a:lnTo>
                    <a:pt x="48" y="53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任意多边形 54"/>
          <p:cNvSpPr/>
          <p:nvPr/>
        </p:nvSpPr>
        <p:spPr bwMode="auto">
          <a:xfrm>
            <a:off x="1687294" y="2035016"/>
            <a:ext cx="420928" cy="356097"/>
          </a:xfrm>
          <a:custGeom>
            <a:avLst/>
            <a:gdLst>
              <a:gd name="connsiteX0" fmla="*/ 285648 w 420928"/>
              <a:gd name="connsiteY0" fmla="*/ 0 h 356097"/>
              <a:gd name="connsiteX1" fmla="*/ 377132 w 420928"/>
              <a:gd name="connsiteY1" fmla="*/ 8408 h 356097"/>
              <a:gd name="connsiteX2" fmla="*/ 420928 w 420928"/>
              <a:gd name="connsiteY2" fmla="*/ 20802 h 356097"/>
              <a:gd name="connsiteX3" fmla="*/ 417344 w 420928"/>
              <a:gd name="connsiteY3" fmla="*/ 22594 h 356097"/>
              <a:gd name="connsiteX4" fmla="*/ 406165 w 420928"/>
              <a:gd name="connsiteY4" fmla="*/ 28184 h 356097"/>
              <a:gd name="connsiteX5" fmla="*/ 391260 w 420928"/>
              <a:gd name="connsiteY5" fmla="*/ 33773 h 356097"/>
              <a:gd name="connsiteX6" fmla="*/ 380081 w 420928"/>
              <a:gd name="connsiteY6" fmla="*/ 39363 h 356097"/>
              <a:gd name="connsiteX7" fmla="*/ 370766 w 420928"/>
              <a:gd name="connsiteY7" fmla="*/ 44952 h 356097"/>
              <a:gd name="connsiteX8" fmla="*/ 359587 w 420928"/>
              <a:gd name="connsiteY8" fmla="*/ 54268 h 356097"/>
              <a:gd name="connsiteX9" fmla="*/ 342819 w 420928"/>
              <a:gd name="connsiteY9" fmla="*/ 59857 h 356097"/>
              <a:gd name="connsiteX10" fmla="*/ 327913 w 420928"/>
              <a:gd name="connsiteY10" fmla="*/ 76626 h 356097"/>
              <a:gd name="connsiteX11" fmla="*/ 311145 w 420928"/>
              <a:gd name="connsiteY11" fmla="*/ 91531 h 356097"/>
              <a:gd name="connsiteX12" fmla="*/ 290651 w 420928"/>
              <a:gd name="connsiteY12" fmla="*/ 108299 h 356097"/>
              <a:gd name="connsiteX13" fmla="*/ 270156 w 420928"/>
              <a:gd name="connsiteY13" fmla="*/ 123204 h 356097"/>
              <a:gd name="connsiteX14" fmla="*/ 247798 w 420928"/>
              <a:gd name="connsiteY14" fmla="*/ 143699 h 356097"/>
              <a:gd name="connsiteX15" fmla="*/ 221714 w 420928"/>
              <a:gd name="connsiteY15" fmla="*/ 171646 h 356097"/>
              <a:gd name="connsiteX16" fmla="*/ 195630 w 420928"/>
              <a:gd name="connsiteY16" fmla="*/ 197730 h 356097"/>
              <a:gd name="connsiteX17" fmla="*/ 169546 w 420928"/>
              <a:gd name="connsiteY17" fmla="*/ 223814 h 356097"/>
              <a:gd name="connsiteX18" fmla="*/ 137873 w 420928"/>
              <a:gd name="connsiteY18" fmla="*/ 255487 h 356097"/>
              <a:gd name="connsiteX19" fmla="*/ 106199 w 420928"/>
              <a:gd name="connsiteY19" fmla="*/ 287161 h 356097"/>
              <a:gd name="connsiteX20" fmla="*/ 74526 w 420928"/>
              <a:gd name="connsiteY20" fmla="*/ 318834 h 356097"/>
              <a:gd name="connsiteX21" fmla="*/ 37263 w 420928"/>
              <a:gd name="connsiteY21" fmla="*/ 356097 h 356097"/>
              <a:gd name="connsiteX22" fmla="*/ 27947 w 420928"/>
              <a:gd name="connsiteY22" fmla="*/ 344918 h 356097"/>
              <a:gd name="connsiteX23" fmla="*/ 22358 w 420928"/>
              <a:gd name="connsiteY23" fmla="*/ 333740 h 356097"/>
              <a:gd name="connsiteX24" fmla="*/ 11179 w 420928"/>
              <a:gd name="connsiteY24" fmla="*/ 324424 h 356097"/>
              <a:gd name="connsiteX25" fmla="*/ 0 w 420928"/>
              <a:gd name="connsiteY25" fmla="*/ 313245 h 356097"/>
              <a:gd name="connsiteX26" fmla="*/ 27947 w 420928"/>
              <a:gd name="connsiteY26" fmla="*/ 275982 h 356097"/>
              <a:gd name="connsiteX27" fmla="*/ 54031 w 420928"/>
              <a:gd name="connsiteY27" fmla="*/ 244309 h 356097"/>
              <a:gd name="connsiteX28" fmla="*/ 74526 w 420928"/>
              <a:gd name="connsiteY28" fmla="*/ 207046 h 356097"/>
              <a:gd name="connsiteX29" fmla="*/ 100610 w 420928"/>
              <a:gd name="connsiteY29" fmla="*/ 180962 h 356097"/>
              <a:gd name="connsiteX30" fmla="*/ 117378 w 420928"/>
              <a:gd name="connsiteY30" fmla="*/ 149288 h 356097"/>
              <a:gd name="connsiteX31" fmla="*/ 137873 w 420928"/>
              <a:gd name="connsiteY31" fmla="*/ 128794 h 356097"/>
              <a:gd name="connsiteX32" fmla="*/ 152778 w 420928"/>
              <a:gd name="connsiteY32" fmla="*/ 102710 h 356097"/>
              <a:gd name="connsiteX33" fmla="*/ 169546 w 420928"/>
              <a:gd name="connsiteY33" fmla="*/ 80352 h 356097"/>
              <a:gd name="connsiteX34" fmla="*/ 180725 w 420928"/>
              <a:gd name="connsiteY34" fmla="*/ 65447 h 356097"/>
              <a:gd name="connsiteX35" fmla="*/ 195630 w 420928"/>
              <a:gd name="connsiteY35" fmla="*/ 44952 h 356097"/>
              <a:gd name="connsiteX36" fmla="*/ 201220 w 420928"/>
              <a:gd name="connsiteY36" fmla="*/ 33773 h 356097"/>
              <a:gd name="connsiteX37" fmla="*/ 212398 w 420928"/>
              <a:gd name="connsiteY37" fmla="*/ 17005 h 356097"/>
              <a:gd name="connsiteX38" fmla="*/ 216125 w 420928"/>
              <a:gd name="connsiteY38" fmla="*/ 13279 h 356097"/>
              <a:gd name="connsiteX39" fmla="*/ 219736 w 420928"/>
              <a:gd name="connsiteY39" fmla="*/ 6058 h 356097"/>
              <a:gd name="connsiteX40" fmla="*/ 285648 w 420928"/>
              <a:gd name="connsiteY40" fmla="*/ 0 h 35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20928" h="356097">
                <a:moveTo>
                  <a:pt x="285648" y="0"/>
                </a:moveTo>
                <a:cubicBezTo>
                  <a:pt x="316986" y="0"/>
                  <a:pt x="347582" y="2895"/>
                  <a:pt x="377132" y="8408"/>
                </a:cubicBezTo>
                <a:lnTo>
                  <a:pt x="420928" y="20802"/>
                </a:lnTo>
                <a:lnTo>
                  <a:pt x="417344" y="22594"/>
                </a:lnTo>
                <a:lnTo>
                  <a:pt x="406165" y="28184"/>
                </a:lnTo>
                <a:lnTo>
                  <a:pt x="391260" y="33773"/>
                </a:lnTo>
                <a:lnTo>
                  <a:pt x="380081" y="39363"/>
                </a:lnTo>
                <a:lnTo>
                  <a:pt x="370766" y="44952"/>
                </a:lnTo>
                <a:lnTo>
                  <a:pt x="359587" y="54268"/>
                </a:lnTo>
                <a:lnTo>
                  <a:pt x="342819" y="59857"/>
                </a:lnTo>
                <a:lnTo>
                  <a:pt x="327913" y="76626"/>
                </a:lnTo>
                <a:lnTo>
                  <a:pt x="311145" y="91531"/>
                </a:lnTo>
                <a:lnTo>
                  <a:pt x="290651" y="108299"/>
                </a:lnTo>
                <a:lnTo>
                  <a:pt x="270156" y="123204"/>
                </a:lnTo>
                <a:lnTo>
                  <a:pt x="247798" y="143699"/>
                </a:lnTo>
                <a:lnTo>
                  <a:pt x="221714" y="171646"/>
                </a:lnTo>
                <a:lnTo>
                  <a:pt x="195630" y="197730"/>
                </a:lnTo>
                <a:lnTo>
                  <a:pt x="169546" y="223814"/>
                </a:lnTo>
                <a:lnTo>
                  <a:pt x="137873" y="255487"/>
                </a:lnTo>
                <a:lnTo>
                  <a:pt x="106199" y="287161"/>
                </a:lnTo>
                <a:lnTo>
                  <a:pt x="74526" y="318834"/>
                </a:lnTo>
                <a:lnTo>
                  <a:pt x="37263" y="356097"/>
                </a:lnTo>
                <a:lnTo>
                  <a:pt x="27947" y="344918"/>
                </a:lnTo>
                <a:lnTo>
                  <a:pt x="22358" y="333740"/>
                </a:lnTo>
                <a:lnTo>
                  <a:pt x="11179" y="324424"/>
                </a:lnTo>
                <a:lnTo>
                  <a:pt x="0" y="313245"/>
                </a:lnTo>
                <a:lnTo>
                  <a:pt x="27947" y="275982"/>
                </a:lnTo>
                <a:lnTo>
                  <a:pt x="54031" y="244309"/>
                </a:lnTo>
                <a:lnTo>
                  <a:pt x="74526" y="207046"/>
                </a:lnTo>
                <a:lnTo>
                  <a:pt x="100610" y="180962"/>
                </a:lnTo>
                <a:lnTo>
                  <a:pt x="117378" y="149288"/>
                </a:lnTo>
                <a:lnTo>
                  <a:pt x="137873" y="128794"/>
                </a:lnTo>
                <a:lnTo>
                  <a:pt x="152778" y="102710"/>
                </a:lnTo>
                <a:lnTo>
                  <a:pt x="169546" y="80352"/>
                </a:lnTo>
                <a:lnTo>
                  <a:pt x="180725" y="65447"/>
                </a:lnTo>
                <a:lnTo>
                  <a:pt x="195630" y="44952"/>
                </a:lnTo>
                <a:lnTo>
                  <a:pt x="201220" y="33773"/>
                </a:lnTo>
                <a:lnTo>
                  <a:pt x="212398" y="17005"/>
                </a:lnTo>
                <a:lnTo>
                  <a:pt x="216125" y="13279"/>
                </a:lnTo>
                <a:lnTo>
                  <a:pt x="219736" y="6058"/>
                </a:lnTo>
                <a:lnTo>
                  <a:pt x="285648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56" name="任意多边形 55"/>
          <p:cNvSpPr/>
          <p:nvPr/>
        </p:nvSpPr>
        <p:spPr bwMode="auto">
          <a:xfrm>
            <a:off x="1277402" y="1910422"/>
            <a:ext cx="864499" cy="227304"/>
          </a:xfrm>
          <a:custGeom>
            <a:avLst/>
            <a:gdLst>
              <a:gd name="connsiteX0" fmla="*/ 648374 w 864499"/>
              <a:gd name="connsiteY0" fmla="*/ 0 h 227304"/>
              <a:gd name="connsiteX1" fmla="*/ 663280 w 864499"/>
              <a:gd name="connsiteY1" fmla="*/ 0 h 227304"/>
              <a:gd name="connsiteX2" fmla="*/ 674458 w 864499"/>
              <a:gd name="connsiteY2" fmla="*/ 0 h 227304"/>
              <a:gd name="connsiteX3" fmla="*/ 685637 w 864499"/>
              <a:gd name="connsiteY3" fmla="*/ 5590 h 227304"/>
              <a:gd name="connsiteX4" fmla="*/ 694953 w 864499"/>
              <a:gd name="connsiteY4" fmla="*/ 5590 h 227304"/>
              <a:gd name="connsiteX5" fmla="*/ 706132 w 864499"/>
              <a:gd name="connsiteY5" fmla="*/ 11179 h 227304"/>
              <a:gd name="connsiteX6" fmla="*/ 721037 w 864499"/>
              <a:gd name="connsiteY6" fmla="*/ 14905 h 227304"/>
              <a:gd name="connsiteX7" fmla="*/ 743395 w 864499"/>
              <a:gd name="connsiteY7" fmla="*/ 26084 h 227304"/>
              <a:gd name="connsiteX8" fmla="*/ 758300 w 864499"/>
              <a:gd name="connsiteY8" fmla="*/ 31674 h 227304"/>
              <a:gd name="connsiteX9" fmla="*/ 780658 w 864499"/>
              <a:gd name="connsiteY9" fmla="*/ 42852 h 227304"/>
              <a:gd name="connsiteX10" fmla="*/ 801152 w 864499"/>
              <a:gd name="connsiteY10" fmla="*/ 57758 h 227304"/>
              <a:gd name="connsiteX11" fmla="*/ 816057 w 864499"/>
              <a:gd name="connsiteY11" fmla="*/ 68936 h 227304"/>
              <a:gd name="connsiteX12" fmla="*/ 827236 w 864499"/>
              <a:gd name="connsiteY12" fmla="*/ 78252 h 227304"/>
              <a:gd name="connsiteX13" fmla="*/ 844005 w 864499"/>
              <a:gd name="connsiteY13" fmla="*/ 89431 h 227304"/>
              <a:gd name="connsiteX14" fmla="*/ 853320 w 864499"/>
              <a:gd name="connsiteY14" fmla="*/ 95020 h 227304"/>
              <a:gd name="connsiteX15" fmla="*/ 858910 w 864499"/>
              <a:gd name="connsiteY15" fmla="*/ 106199 h 227304"/>
              <a:gd name="connsiteX16" fmla="*/ 864499 w 864499"/>
              <a:gd name="connsiteY16" fmla="*/ 109926 h 227304"/>
              <a:gd name="connsiteX17" fmla="*/ 864499 w 864499"/>
              <a:gd name="connsiteY17" fmla="*/ 115515 h 227304"/>
              <a:gd name="connsiteX18" fmla="*/ 864499 w 864499"/>
              <a:gd name="connsiteY18" fmla="*/ 121104 h 227304"/>
              <a:gd name="connsiteX19" fmla="*/ 858910 w 864499"/>
              <a:gd name="connsiteY19" fmla="*/ 126694 h 227304"/>
              <a:gd name="connsiteX20" fmla="*/ 853320 w 864499"/>
              <a:gd name="connsiteY20" fmla="*/ 132283 h 227304"/>
              <a:gd name="connsiteX21" fmla="*/ 847731 w 864499"/>
              <a:gd name="connsiteY21" fmla="*/ 137873 h 227304"/>
              <a:gd name="connsiteX22" fmla="*/ 838415 w 864499"/>
              <a:gd name="connsiteY22" fmla="*/ 141599 h 227304"/>
              <a:gd name="connsiteX23" fmla="*/ 830820 w 864499"/>
              <a:gd name="connsiteY23" fmla="*/ 145396 h 227304"/>
              <a:gd name="connsiteX24" fmla="*/ 787024 w 864499"/>
              <a:gd name="connsiteY24" fmla="*/ 133002 h 227304"/>
              <a:gd name="connsiteX25" fmla="*/ 695540 w 864499"/>
              <a:gd name="connsiteY25" fmla="*/ 124594 h 227304"/>
              <a:gd name="connsiteX26" fmla="*/ 629628 w 864499"/>
              <a:gd name="connsiteY26" fmla="*/ 130652 h 227304"/>
              <a:gd name="connsiteX27" fmla="*/ 631606 w 864499"/>
              <a:gd name="connsiteY27" fmla="*/ 126694 h 227304"/>
              <a:gd name="connsiteX28" fmla="*/ 631606 w 864499"/>
              <a:gd name="connsiteY28" fmla="*/ 121104 h 227304"/>
              <a:gd name="connsiteX29" fmla="*/ 622290 w 864499"/>
              <a:gd name="connsiteY29" fmla="*/ 115515 h 227304"/>
              <a:gd name="connsiteX30" fmla="*/ 616701 w 864499"/>
              <a:gd name="connsiteY30" fmla="*/ 115515 h 227304"/>
              <a:gd name="connsiteX31" fmla="*/ 605522 w 864499"/>
              <a:gd name="connsiteY31" fmla="*/ 115515 h 227304"/>
              <a:gd name="connsiteX32" fmla="*/ 590617 w 864499"/>
              <a:gd name="connsiteY32" fmla="*/ 115515 h 227304"/>
              <a:gd name="connsiteX33" fmla="*/ 585028 w 864499"/>
              <a:gd name="connsiteY33" fmla="*/ 115515 h 227304"/>
              <a:gd name="connsiteX34" fmla="*/ 579438 w 864499"/>
              <a:gd name="connsiteY34" fmla="*/ 115515 h 227304"/>
              <a:gd name="connsiteX35" fmla="*/ 573849 w 864499"/>
              <a:gd name="connsiteY35" fmla="*/ 115515 h 227304"/>
              <a:gd name="connsiteX36" fmla="*/ 562670 w 864499"/>
              <a:gd name="connsiteY36" fmla="*/ 121104 h 227304"/>
              <a:gd name="connsiteX37" fmla="*/ 553354 w 864499"/>
              <a:gd name="connsiteY37" fmla="*/ 121104 h 227304"/>
              <a:gd name="connsiteX38" fmla="*/ 542175 w 864499"/>
              <a:gd name="connsiteY38" fmla="*/ 126694 h 227304"/>
              <a:gd name="connsiteX39" fmla="*/ 527270 w 864499"/>
              <a:gd name="connsiteY39" fmla="*/ 126694 h 227304"/>
              <a:gd name="connsiteX40" fmla="*/ 516091 w 864499"/>
              <a:gd name="connsiteY40" fmla="*/ 132283 h 227304"/>
              <a:gd name="connsiteX41" fmla="*/ 499323 w 864499"/>
              <a:gd name="connsiteY41" fmla="*/ 137873 h 227304"/>
              <a:gd name="connsiteX42" fmla="*/ 478828 w 864499"/>
              <a:gd name="connsiteY42" fmla="*/ 137873 h 227304"/>
              <a:gd name="connsiteX43" fmla="*/ 463923 w 864499"/>
              <a:gd name="connsiteY43" fmla="*/ 141599 h 227304"/>
              <a:gd name="connsiteX44" fmla="*/ 441565 w 864499"/>
              <a:gd name="connsiteY44" fmla="*/ 147188 h 227304"/>
              <a:gd name="connsiteX45" fmla="*/ 421071 w 864499"/>
              <a:gd name="connsiteY45" fmla="*/ 152778 h 227304"/>
              <a:gd name="connsiteX46" fmla="*/ 400576 w 864499"/>
              <a:gd name="connsiteY46" fmla="*/ 163957 h 227304"/>
              <a:gd name="connsiteX47" fmla="*/ 374492 w 864499"/>
              <a:gd name="connsiteY47" fmla="*/ 169546 h 227304"/>
              <a:gd name="connsiteX48" fmla="*/ 346545 w 864499"/>
              <a:gd name="connsiteY48" fmla="*/ 173272 h 227304"/>
              <a:gd name="connsiteX49" fmla="*/ 320461 w 864499"/>
              <a:gd name="connsiteY49" fmla="*/ 178862 h 227304"/>
              <a:gd name="connsiteX50" fmla="*/ 294377 w 864499"/>
              <a:gd name="connsiteY50" fmla="*/ 184451 h 227304"/>
              <a:gd name="connsiteX51" fmla="*/ 273882 w 864499"/>
              <a:gd name="connsiteY51" fmla="*/ 190041 h 227304"/>
              <a:gd name="connsiteX52" fmla="*/ 251525 w 864499"/>
              <a:gd name="connsiteY52" fmla="*/ 195630 h 227304"/>
              <a:gd name="connsiteX53" fmla="*/ 231030 w 864499"/>
              <a:gd name="connsiteY53" fmla="*/ 201220 h 227304"/>
              <a:gd name="connsiteX54" fmla="*/ 210536 w 864499"/>
              <a:gd name="connsiteY54" fmla="*/ 204946 h 227304"/>
              <a:gd name="connsiteX55" fmla="*/ 193767 w 864499"/>
              <a:gd name="connsiteY55" fmla="*/ 210535 h 227304"/>
              <a:gd name="connsiteX56" fmla="*/ 178862 w 864499"/>
              <a:gd name="connsiteY56" fmla="*/ 210535 h 227304"/>
              <a:gd name="connsiteX57" fmla="*/ 167683 w 864499"/>
              <a:gd name="connsiteY57" fmla="*/ 216125 h 227304"/>
              <a:gd name="connsiteX58" fmla="*/ 152778 w 864499"/>
              <a:gd name="connsiteY58" fmla="*/ 216125 h 227304"/>
              <a:gd name="connsiteX59" fmla="*/ 141599 w 864499"/>
              <a:gd name="connsiteY59" fmla="*/ 221714 h 227304"/>
              <a:gd name="connsiteX60" fmla="*/ 130420 w 864499"/>
              <a:gd name="connsiteY60" fmla="*/ 221714 h 227304"/>
              <a:gd name="connsiteX61" fmla="*/ 124831 w 864499"/>
              <a:gd name="connsiteY61" fmla="*/ 227304 h 227304"/>
              <a:gd name="connsiteX62" fmla="*/ 121105 w 864499"/>
              <a:gd name="connsiteY62" fmla="*/ 227304 h 227304"/>
              <a:gd name="connsiteX63" fmla="*/ 115515 w 864499"/>
              <a:gd name="connsiteY63" fmla="*/ 227304 h 227304"/>
              <a:gd name="connsiteX64" fmla="*/ 109926 w 864499"/>
              <a:gd name="connsiteY64" fmla="*/ 227304 h 227304"/>
              <a:gd name="connsiteX65" fmla="*/ 98747 w 864499"/>
              <a:gd name="connsiteY65" fmla="*/ 227304 h 227304"/>
              <a:gd name="connsiteX66" fmla="*/ 89431 w 864499"/>
              <a:gd name="connsiteY66" fmla="*/ 221714 h 227304"/>
              <a:gd name="connsiteX67" fmla="*/ 83842 w 864499"/>
              <a:gd name="connsiteY67" fmla="*/ 216125 h 227304"/>
              <a:gd name="connsiteX68" fmla="*/ 72663 w 864499"/>
              <a:gd name="connsiteY68" fmla="*/ 210535 h 227304"/>
              <a:gd name="connsiteX69" fmla="*/ 67073 w 864499"/>
              <a:gd name="connsiteY69" fmla="*/ 204946 h 227304"/>
              <a:gd name="connsiteX70" fmla="*/ 57758 w 864499"/>
              <a:gd name="connsiteY70" fmla="*/ 195630 h 227304"/>
              <a:gd name="connsiteX71" fmla="*/ 46579 w 864499"/>
              <a:gd name="connsiteY71" fmla="*/ 184451 h 227304"/>
              <a:gd name="connsiteX72" fmla="*/ 35400 w 864499"/>
              <a:gd name="connsiteY72" fmla="*/ 178862 h 227304"/>
              <a:gd name="connsiteX73" fmla="*/ 26084 w 864499"/>
              <a:gd name="connsiteY73" fmla="*/ 169546 h 227304"/>
              <a:gd name="connsiteX74" fmla="*/ 14905 w 864499"/>
              <a:gd name="connsiteY74" fmla="*/ 163957 h 227304"/>
              <a:gd name="connsiteX75" fmla="*/ 9316 w 864499"/>
              <a:gd name="connsiteY75" fmla="*/ 152778 h 227304"/>
              <a:gd name="connsiteX76" fmla="*/ 3727 w 864499"/>
              <a:gd name="connsiteY76" fmla="*/ 147188 h 227304"/>
              <a:gd name="connsiteX77" fmla="*/ 0 w 864499"/>
              <a:gd name="connsiteY77" fmla="*/ 141599 h 227304"/>
              <a:gd name="connsiteX78" fmla="*/ 0 w 864499"/>
              <a:gd name="connsiteY78" fmla="*/ 137873 h 227304"/>
              <a:gd name="connsiteX79" fmla="*/ 35400 w 864499"/>
              <a:gd name="connsiteY79" fmla="*/ 137873 h 227304"/>
              <a:gd name="connsiteX80" fmla="*/ 78252 w 864499"/>
              <a:gd name="connsiteY80" fmla="*/ 132283 h 227304"/>
              <a:gd name="connsiteX81" fmla="*/ 115515 w 864499"/>
              <a:gd name="connsiteY81" fmla="*/ 126694 h 227304"/>
              <a:gd name="connsiteX82" fmla="*/ 156504 w 864499"/>
              <a:gd name="connsiteY82" fmla="*/ 121104 h 227304"/>
              <a:gd name="connsiteX83" fmla="*/ 178862 w 864499"/>
              <a:gd name="connsiteY83" fmla="*/ 121104 h 227304"/>
              <a:gd name="connsiteX84" fmla="*/ 204946 w 864499"/>
              <a:gd name="connsiteY84" fmla="*/ 115515 h 227304"/>
              <a:gd name="connsiteX85" fmla="*/ 236620 w 864499"/>
              <a:gd name="connsiteY85" fmla="*/ 109926 h 227304"/>
              <a:gd name="connsiteX86" fmla="*/ 268293 w 864499"/>
              <a:gd name="connsiteY86" fmla="*/ 106199 h 227304"/>
              <a:gd name="connsiteX87" fmla="*/ 299966 w 864499"/>
              <a:gd name="connsiteY87" fmla="*/ 100610 h 227304"/>
              <a:gd name="connsiteX88" fmla="*/ 337229 w 864499"/>
              <a:gd name="connsiteY88" fmla="*/ 95020 h 227304"/>
              <a:gd name="connsiteX89" fmla="*/ 378219 w 864499"/>
              <a:gd name="connsiteY89" fmla="*/ 83842 h 227304"/>
              <a:gd name="connsiteX90" fmla="*/ 421071 w 864499"/>
              <a:gd name="connsiteY90" fmla="*/ 78252 h 227304"/>
              <a:gd name="connsiteX91" fmla="*/ 458334 w 864499"/>
              <a:gd name="connsiteY91" fmla="*/ 74526 h 227304"/>
              <a:gd name="connsiteX92" fmla="*/ 495597 w 864499"/>
              <a:gd name="connsiteY92" fmla="*/ 63347 h 227304"/>
              <a:gd name="connsiteX93" fmla="*/ 527270 w 864499"/>
              <a:gd name="connsiteY93" fmla="*/ 57758 h 227304"/>
              <a:gd name="connsiteX94" fmla="*/ 553354 w 864499"/>
              <a:gd name="connsiteY94" fmla="*/ 46579 h 227304"/>
              <a:gd name="connsiteX95" fmla="*/ 573849 w 864499"/>
              <a:gd name="connsiteY95" fmla="*/ 42852 h 227304"/>
              <a:gd name="connsiteX96" fmla="*/ 594343 w 864499"/>
              <a:gd name="connsiteY96" fmla="*/ 31674 h 227304"/>
              <a:gd name="connsiteX97" fmla="*/ 605522 w 864499"/>
              <a:gd name="connsiteY97" fmla="*/ 26084 h 227304"/>
              <a:gd name="connsiteX98" fmla="*/ 616701 w 864499"/>
              <a:gd name="connsiteY98" fmla="*/ 20495 h 227304"/>
              <a:gd name="connsiteX99" fmla="*/ 626017 w 864499"/>
              <a:gd name="connsiteY99" fmla="*/ 11179 h 227304"/>
              <a:gd name="connsiteX100" fmla="*/ 637196 w 864499"/>
              <a:gd name="connsiteY100" fmla="*/ 5590 h 227304"/>
              <a:gd name="connsiteX101" fmla="*/ 648374 w 864499"/>
              <a:gd name="connsiteY101" fmla="*/ 0 h 227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864499" h="227304">
                <a:moveTo>
                  <a:pt x="648374" y="0"/>
                </a:moveTo>
                <a:lnTo>
                  <a:pt x="663280" y="0"/>
                </a:lnTo>
                <a:lnTo>
                  <a:pt x="674458" y="0"/>
                </a:lnTo>
                <a:lnTo>
                  <a:pt x="685637" y="5590"/>
                </a:lnTo>
                <a:lnTo>
                  <a:pt x="694953" y="5590"/>
                </a:lnTo>
                <a:lnTo>
                  <a:pt x="706132" y="11179"/>
                </a:lnTo>
                <a:lnTo>
                  <a:pt x="721037" y="14905"/>
                </a:lnTo>
                <a:lnTo>
                  <a:pt x="743395" y="26084"/>
                </a:lnTo>
                <a:lnTo>
                  <a:pt x="758300" y="31674"/>
                </a:lnTo>
                <a:lnTo>
                  <a:pt x="780658" y="42852"/>
                </a:lnTo>
                <a:lnTo>
                  <a:pt x="801152" y="57758"/>
                </a:lnTo>
                <a:lnTo>
                  <a:pt x="816057" y="68936"/>
                </a:lnTo>
                <a:lnTo>
                  <a:pt x="827236" y="78252"/>
                </a:lnTo>
                <a:lnTo>
                  <a:pt x="844005" y="89431"/>
                </a:lnTo>
                <a:lnTo>
                  <a:pt x="853320" y="95020"/>
                </a:lnTo>
                <a:lnTo>
                  <a:pt x="858910" y="106199"/>
                </a:lnTo>
                <a:lnTo>
                  <a:pt x="864499" y="109926"/>
                </a:lnTo>
                <a:lnTo>
                  <a:pt x="864499" y="115515"/>
                </a:lnTo>
                <a:lnTo>
                  <a:pt x="864499" y="121104"/>
                </a:lnTo>
                <a:lnTo>
                  <a:pt x="858910" y="126694"/>
                </a:lnTo>
                <a:lnTo>
                  <a:pt x="853320" y="132283"/>
                </a:lnTo>
                <a:lnTo>
                  <a:pt x="847731" y="137873"/>
                </a:lnTo>
                <a:lnTo>
                  <a:pt x="838415" y="141599"/>
                </a:lnTo>
                <a:lnTo>
                  <a:pt x="830820" y="145396"/>
                </a:lnTo>
                <a:lnTo>
                  <a:pt x="787024" y="133002"/>
                </a:lnTo>
                <a:cubicBezTo>
                  <a:pt x="757474" y="127489"/>
                  <a:pt x="726878" y="124594"/>
                  <a:pt x="695540" y="124594"/>
                </a:cubicBezTo>
                <a:lnTo>
                  <a:pt x="629628" y="130652"/>
                </a:lnTo>
                <a:lnTo>
                  <a:pt x="631606" y="126694"/>
                </a:lnTo>
                <a:lnTo>
                  <a:pt x="631606" y="121104"/>
                </a:lnTo>
                <a:lnTo>
                  <a:pt x="622290" y="115515"/>
                </a:lnTo>
                <a:lnTo>
                  <a:pt x="616701" y="115515"/>
                </a:lnTo>
                <a:lnTo>
                  <a:pt x="605522" y="115515"/>
                </a:lnTo>
                <a:lnTo>
                  <a:pt x="590617" y="115515"/>
                </a:lnTo>
                <a:lnTo>
                  <a:pt x="585028" y="115515"/>
                </a:lnTo>
                <a:lnTo>
                  <a:pt x="579438" y="115515"/>
                </a:lnTo>
                <a:lnTo>
                  <a:pt x="573849" y="115515"/>
                </a:lnTo>
                <a:lnTo>
                  <a:pt x="562670" y="121104"/>
                </a:lnTo>
                <a:lnTo>
                  <a:pt x="553354" y="121104"/>
                </a:lnTo>
                <a:lnTo>
                  <a:pt x="542175" y="126694"/>
                </a:lnTo>
                <a:lnTo>
                  <a:pt x="527270" y="126694"/>
                </a:lnTo>
                <a:lnTo>
                  <a:pt x="516091" y="132283"/>
                </a:lnTo>
                <a:lnTo>
                  <a:pt x="499323" y="137873"/>
                </a:lnTo>
                <a:lnTo>
                  <a:pt x="478828" y="137873"/>
                </a:lnTo>
                <a:lnTo>
                  <a:pt x="463923" y="141599"/>
                </a:lnTo>
                <a:lnTo>
                  <a:pt x="441565" y="147188"/>
                </a:lnTo>
                <a:lnTo>
                  <a:pt x="421071" y="152778"/>
                </a:lnTo>
                <a:lnTo>
                  <a:pt x="400576" y="163957"/>
                </a:lnTo>
                <a:lnTo>
                  <a:pt x="374492" y="169546"/>
                </a:lnTo>
                <a:lnTo>
                  <a:pt x="346545" y="173272"/>
                </a:lnTo>
                <a:lnTo>
                  <a:pt x="320461" y="178862"/>
                </a:lnTo>
                <a:lnTo>
                  <a:pt x="294377" y="184451"/>
                </a:lnTo>
                <a:lnTo>
                  <a:pt x="273882" y="190041"/>
                </a:lnTo>
                <a:lnTo>
                  <a:pt x="251525" y="195630"/>
                </a:lnTo>
                <a:lnTo>
                  <a:pt x="231030" y="201220"/>
                </a:lnTo>
                <a:lnTo>
                  <a:pt x="210536" y="204946"/>
                </a:lnTo>
                <a:lnTo>
                  <a:pt x="193767" y="210535"/>
                </a:lnTo>
                <a:lnTo>
                  <a:pt x="178862" y="210535"/>
                </a:lnTo>
                <a:lnTo>
                  <a:pt x="167683" y="216125"/>
                </a:lnTo>
                <a:lnTo>
                  <a:pt x="152778" y="216125"/>
                </a:lnTo>
                <a:lnTo>
                  <a:pt x="141599" y="221714"/>
                </a:lnTo>
                <a:lnTo>
                  <a:pt x="130420" y="221714"/>
                </a:lnTo>
                <a:lnTo>
                  <a:pt x="124831" y="227304"/>
                </a:lnTo>
                <a:lnTo>
                  <a:pt x="121105" y="227304"/>
                </a:lnTo>
                <a:lnTo>
                  <a:pt x="115515" y="227304"/>
                </a:lnTo>
                <a:lnTo>
                  <a:pt x="109926" y="227304"/>
                </a:lnTo>
                <a:lnTo>
                  <a:pt x="98747" y="227304"/>
                </a:lnTo>
                <a:lnTo>
                  <a:pt x="89431" y="221714"/>
                </a:lnTo>
                <a:lnTo>
                  <a:pt x="83842" y="216125"/>
                </a:lnTo>
                <a:lnTo>
                  <a:pt x="72663" y="210535"/>
                </a:lnTo>
                <a:lnTo>
                  <a:pt x="67073" y="204946"/>
                </a:lnTo>
                <a:lnTo>
                  <a:pt x="57758" y="195630"/>
                </a:lnTo>
                <a:lnTo>
                  <a:pt x="46579" y="184451"/>
                </a:lnTo>
                <a:lnTo>
                  <a:pt x="35400" y="178862"/>
                </a:lnTo>
                <a:lnTo>
                  <a:pt x="26084" y="169546"/>
                </a:lnTo>
                <a:lnTo>
                  <a:pt x="14905" y="163957"/>
                </a:lnTo>
                <a:lnTo>
                  <a:pt x="9316" y="152778"/>
                </a:lnTo>
                <a:lnTo>
                  <a:pt x="3727" y="147188"/>
                </a:lnTo>
                <a:lnTo>
                  <a:pt x="0" y="141599"/>
                </a:lnTo>
                <a:lnTo>
                  <a:pt x="0" y="137873"/>
                </a:lnTo>
                <a:lnTo>
                  <a:pt x="35400" y="137873"/>
                </a:lnTo>
                <a:lnTo>
                  <a:pt x="78252" y="132283"/>
                </a:lnTo>
                <a:lnTo>
                  <a:pt x="115515" y="126694"/>
                </a:lnTo>
                <a:lnTo>
                  <a:pt x="156504" y="121104"/>
                </a:lnTo>
                <a:lnTo>
                  <a:pt x="178862" y="121104"/>
                </a:lnTo>
                <a:lnTo>
                  <a:pt x="204946" y="115515"/>
                </a:lnTo>
                <a:lnTo>
                  <a:pt x="236620" y="109926"/>
                </a:lnTo>
                <a:lnTo>
                  <a:pt x="268293" y="106199"/>
                </a:lnTo>
                <a:lnTo>
                  <a:pt x="299966" y="100610"/>
                </a:lnTo>
                <a:lnTo>
                  <a:pt x="337229" y="95020"/>
                </a:lnTo>
                <a:lnTo>
                  <a:pt x="378219" y="83842"/>
                </a:lnTo>
                <a:lnTo>
                  <a:pt x="421071" y="78252"/>
                </a:lnTo>
                <a:lnTo>
                  <a:pt x="458334" y="74526"/>
                </a:lnTo>
                <a:lnTo>
                  <a:pt x="495597" y="63347"/>
                </a:lnTo>
                <a:lnTo>
                  <a:pt x="527270" y="57758"/>
                </a:lnTo>
                <a:lnTo>
                  <a:pt x="553354" y="46579"/>
                </a:lnTo>
                <a:lnTo>
                  <a:pt x="573849" y="42852"/>
                </a:lnTo>
                <a:lnTo>
                  <a:pt x="594343" y="31674"/>
                </a:lnTo>
                <a:lnTo>
                  <a:pt x="605522" y="26084"/>
                </a:lnTo>
                <a:lnTo>
                  <a:pt x="616701" y="20495"/>
                </a:lnTo>
                <a:lnTo>
                  <a:pt x="626017" y="11179"/>
                </a:lnTo>
                <a:lnTo>
                  <a:pt x="637196" y="5590"/>
                </a:lnTo>
                <a:lnTo>
                  <a:pt x="648374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57" name="任意多边形 56"/>
          <p:cNvSpPr/>
          <p:nvPr/>
        </p:nvSpPr>
        <p:spPr bwMode="auto">
          <a:xfrm>
            <a:off x="1433455" y="3203451"/>
            <a:ext cx="246933" cy="199907"/>
          </a:xfrm>
          <a:custGeom>
            <a:avLst/>
            <a:gdLst>
              <a:gd name="connsiteX0" fmla="*/ 3727 w 246933"/>
              <a:gd name="connsiteY0" fmla="*/ 0 h 199907"/>
              <a:gd name="connsiteX1" fmla="*/ 9316 w 246933"/>
              <a:gd name="connsiteY1" fmla="*/ 0 h 199907"/>
              <a:gd name="connsiteX2" fmla="*/ 20495 w 246933"/>
              <a:gd name="connsiteY2" fmla="*/ 0 h 199907"/>
              <a:gd name="connsiteX3" fmla="*/ 31674 w 246933"/>
              <a:gd name="connsiteY3" fmla="*/ 3726 h 199907"/>
              <a:gd name="connsiteX4" fmla="*/ 46579 w 246933"/>
              <a:gd name="connsiteY4" fmla="*/ 3726 h 199907"/>
              <a:gd name="connsiteX5" fmla="*/ 67073 w 246933"/>
              <a:gd name="connsiteY5" fmla="*/ 9316 h 199907"/>
              <a:gd name="connsiteX6" fmla="*/ 95021 w 246933"/>
              <a:gd name="connsiteY6" fmla="*/ 20495 h 199907"/>
              <a:gd name="connsiteX7" fmla="*/ 121105 w 246933"/>
              <a:gd name="connsiteY7" fmla="*/ 26084 h 199907"/>
              <a:gd name="connsiteX8" fmla="*/ 147189 w 246933"/>
              <a:gd name="connsiteY8" fmla="*/ 35400 h 199907"/>
              <a:gd name="connsiteX9" fmla="*/ 167683 w 246933"/>
              <a:gd name="connsiteY9" fmla="*/ 40989 h 199907"/>
              <a:gd name="connsiteX10" fmla="*/ 190041 w 246933"/>
              <a:gd name="connsiteY10" fmla="*/ 46579 h 199907"/>
              <a:gd name="connsiteX11" fmla="*/ 210535 w 246933"/>
              <a:gd name="connsiteY11" fmla="*/ 52168 h 199907"/>
              <a:gd name="connsiteX12" fmla="*/ 225441 w 246933"/>
              <a:gd name="connsiteY12" fmla="*/ 52168 h 199907"/>
              <a:gd name="connsiteX13" fmla="*/ 236619 w 246933"/>
              <a:gd name="connsiteY13" fmla="*/ 52168 h 199907"/>
              <a:gd name="connsiteX14" fmla="*/ 246933 w 246933"/>
              <a:gd name="connsiteY14" fmla="*/ 52168 h 199907"/>
              <a:gd name="connsiteX15" fmla="*/ 243491 w 246933"/>
              <a:gd name="connsiteY15" fmla="*/ 82357 h 199907"/>
              <a:gd name="connsiteX16" fmla="*/ 210791 w 246933"/>
              <a:gd name="connsiteY16" fmla="*/ 175507 h 199907"/>
              <a:gd name="connsiteX17" fmla="*/ 195814 w 246933"/>
              <a:gd name="connsiteY17" fmla="*/ 199907 h 199907"/>
              <a:gd name="connsiteX18" fmla="*/ 193767 w 246933"/>
              <a:gd name="connsiteY18" fmla="*/ 193767 h 199907"/>
              <a:gd name="connsiteX19" fmla="*/ 184451 w 246933"/>
              <a:gd name="connsiteY19" fmla="*/ 178862 h 199907"/>
              <a:gd name="connsiteX20" fmla="*/ 167683 w 246933"/>
              <a:gd name="connsiteY20" fmla="*/ 162094 h 199907"/>
              <a:gd name="connsiteX21" fmla="*/ 152778 w 246933"/>
              <a:gd name="connsiteY21" fmla="*/ 147188 h 199907"/>
              <a:gd name="connsiteX22" fmla="*/ 136010 w 246933"/>
              <a:gd name="connsiteY22" fmla="*/ 126694 h 199907"/>
              <a:gd name="connsiteX23" fmla="*/ 115515 w 246933"/>
              <a:gd name="connsiteY23" fmla="*/ 109926 h 199907"/>
              <a:gd name="connsiteX24" fmla="*/ 89431 w 246933"/>
              <a:gd name="connsiteY24" fmla="*/ 89431 h 199907"/>
              <a:gd name="connsiteX25" fmla="*/ 67073 w 246933"/>
              <a:gd name="connsiteY25" fmla="*/ 72663 h 199907"/>
              <a:gd name="connsiteX26" fmla="*/ 46579 w 246933"/>
              <a:gd name="connsiteY26" fmla="*/ 52168 h 199907"/>
              <a:gd name="connsiteX27" fmla="*/ 31674 w 246933"/>
              <a:gd name="connsiteY27" fmla="*/ 40989 h 199907"/>
              <a:gd name="connsiteX28" fmla="*/ 14905 w 246933"/>
              <a:gd name="connsiteY28" fmla="*/ 31673 h 199907"/>
              <a:gd name="connsiteX29" fmla="*/ 9316 w 246933"/>
              <a:gd name="connsiteY29" fmla="*/ 20495 h 199907"/>
              <a:gd name="connsiteX30" fmla="*/ 0 w 246933"/>
              <a:gd name="connsiteY30" fmla="*/ 14905 h 199907"/>
              <a:gd name="connsiteX31" fmla="*/ 0 w 246933"/>
              <a:gd name="connsiteY31" fmla="*/ 9316 h 199907"/>
              <a:gd name="connsiteX32" fmla="*/ 0 w 246933"/>
              <a:gd name="connsiteY32" fmla="*/ 3726 h 199907"/>
              <a:gd name="connsiteX33" fmla="*/ 3727 w 246933"/>
              <a:gd name="connsiteY33" fmla="*/ 0 h 19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246933" h="199907">
                <a:moveTo>
                  <a:pt x="3727" y="0"/>
                </a:moveTo>
                <a:lnTo>
                  <a:pt x="9316" y="0"/>
                </a:lnTo>
                <a:lnTo>
                  <a:pt x="20495" y="0"/>
                </a:lnTo>
                <a:lnTo>
                  <a:pt x="31674" y="3726"/>
                </a:lnTo>
                <a:lnTo>
                  <a:pt x="46579" y="3726"/>
                </a:lnTo>
                <a:lnTo>
                  <a:pt x="67073" y="9316"/>
                </a:lnTo>
                <a:lnTo>
                  <a:pt x="95021" y="20495"/>
                </a:lnTo>
                <a:lnTo>
                  <a:pt x="121105" y="26084"/>
                </a:lnTo>
                <a:lnTo>
                  <a:pt x="147189" y="35400"/>
                </a:lnTo>
                <a:lnTo>
                  <a:pt x="167683" y="40989"/>
                </a:lnTo>
                <a:lnTo>
                  <a:pt x="190041" y="46579"/>
                </a:lnTo>
                <a:lnTo>
                  <a:pt x="210535" y="52168"/>
                </a:lnTo>
                <a:lnTo>
                  <a:pt x="225441" y="52168"/>
                </a:lnTo>
                <a:lnTo>
                  <a:pt x="236619" y="52168"/>
                </a:lnTo>
                <a:lnTo>
                  <a:pt x="246933" y="52168"/>
                </a:lnTo>
                <a:lnTo>
                  <a:pt x="243491" y="82357"/>
                </a:lnTo>
                <a:cubicBezTo>
                  <a:pt x="236016" y="114662"/>
                  <a:pt x="224990" y="145822"/>
                  <a:pt x="210791" y="175507"/>
                </a:cubicBezTo>
                <a:lnTo>
                  <a:pt x="195814" y="199907"/>
                </a:lnTo>
                <a:lnTo>
                  <a:pt x="193767" y="193767"/>
                </a:lnTo>
                <a:lnTo>
                  <a:pt x="184451" y="178862"/>
                </a:lnTo>
                <a:lnTo>
                  <a:pt x="167683" y="162094"/>
                </a:lnTo>
                <a:lnTo>
                  <a:pt x="152778" y="147188"/>
                </a:lnTo>
                <a:lnTo>
                  <a:pt x="136010" y="126694"/>
                </a:lnTo>
                <a:lnTo>
                  <a:pt x="115515" y="109926"/>
                </a:lnTo>
                <a:lnTo>
                  <a:pt x="89431" y="89431"/>
                </a:lnTo>
                <a:lnTo>
                  <a:pt x="67073" y="72663"/>
                </a:lnTo>
                <a:lnTo>
                  <a:pt x="46579" y="52168"/>
                </a:lnTo>
                <a:lnTo>
                  <a:pt x="31674" y="40989"/>
                </a:lnTo>
                <a:lnTo>
                  <a:pt x="14905" y="31673"/>
                </a:lnTo>
                <a:lnTo>
                  <a:pt x="9316" y="20495"/>
                </a:lnTo>
                <a:lnTo>
                  <a:pt x="0" y="14905"/>
                </a:lnTo>
                <a:lnTo>
                  <a:pt x="0" y="9316"/>
                </a:lnTo>
                <a:lnTo>
                  <a:pt x="0" y="3726"/>
                </a:lnTo>
                <a:lnTo>
                  <a:pt x="3727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58" name="任意多边形 57"/>
          <p:cNvSpPr/>
          <p:nvPr/>
        </p:nvSpPr>
        <p:spPr bwMode="auto">
          <a:xfrm>
            <a:off x="1606728" y="2296099"/>
            <a:ext cx="242208" cy="1192413"/>
          </a:xfrm>
          <a:custGeom>
            <a:avLst/>
            <a:gdLst>
              <a:gd name="connsiteX0" fmla="*/ 0 w 242208"/>
              <a:gd name="connsiteY0" fmla="*/ 0 h 1192413"/>
              <a:gd name="connsiteX1" fmla="*/ 5589 w 242208"/>
              <a:gd name="connsiteY1" fmla="*/ 0 h 1192413"/>
              <a:gd name="connsiteX2" fmla="*/ 11178 w 242208"/>
              <a:gd name="connsiteY2" fmla="*/ 0 h 1192413"/>
              <a:gd name="connsiteX3" fmla="*/ 16768 w 242208"/>
              <a:gd name="connsiteY3" fmla="*/ 0 h 1192413"/>
              <a:gd name="connsiteX4" fmla="*/ 20494 w 242208"/>
              <a:gd name="connsiteY4" fmla="*/ 0 h 1192413"/>
              <a:gd name="connsiteX5" fmla="*/ 31673 w 242208"/>
              <a:gd name="connsiteY5" fmla="*/ 5590 h 1192413"/>
              <a:gd name="connsiteX6" fmla="*/ 48441 w 242208"/>
              <a:gd name="connsiteY6" fmla="*/ 5590 h 1192413"/>
              <a:gd name="connsiteX7" fmla="*/ 57757 w 242208"/>
              <a:gd name="connsiteY7" fmla="*/ 9316 h 1192413"/>
              <a:gd name="connsiteX8" fmla="*/ 83841 w 242208"/>
              <a:gd name="connsiteY8" fmla="*/ 20495 h 1192413"/>
              <a:gd name="connsiteX9" fmla="*/ 106199 w 242208"/>
              <a:gd name="connsiteY9" fmla="*/ 37263 h 1192413"/>
              <a:gd name="connsiteX10" fmla="*/ 126693 w 242208"/>
              <a:gd name="connsiteY10" fmla="*/ 52168 h 1192413"/>
              <a:gd name="connsiteX11" fmla="*/ 143462 w 242208"/>
              <a:gd name="connsiteY11" fmla="*/ 72663 h 1192413"/>
              <a:gd name="connsiteX12" fmla="*/ 158367 w 242208"/>
              <a:gd name="connsiteY12" fmla="*/ 98747 h 1192413"/>
              <a:gd name="connsiteX13" fmla="*/ 173272 w 242208"/>
              <a:gd name="connsiteY13" fmla="*/ 130420 h 1192413"/>
              <a:gd name="connsiteX14" fmla="*/ 190040 w 242208"/>
              <a:gd name="connsiteY14" fmla="*/ 162094 h 1192413"/>
              <a:gd name="connsiteX15" fmla="*/ 201219 w 242208"/>
              <a:gd name="connsiteY15" fmla="*/ 199357 h 1192413"/>
              <a:gd name="connsiteX16" fmla="*/ 201219 w 242208"/>
              <a:gd name="connsiteY16" fmla="*/ 221714 h 1192413"/>
              <a:gd name="connsiteX17" fmla="*/ 204945 w 242208"/>
              <a:gd name="connsiteY17" fmla="*/ 247798 h 1192413"/>
              <a:gd name="connsiteX18" fmla="*/ 210535 w 242208"/>
              <a:gd name="connsiteY18" fmla="*/ 273883 h 1192413"/>
              <a:gd name="connsiteX19" fmla="*/ 216124 w 242208"/>
              <a:gd name="connsiteY19" fmla="*/ 305556 h 1192413"/>
              <a:gd name="connsiteX20" fmla="*/ 221714 w 242208"/>
              <a:gd name="connsiteY20" fmla="*/ 342819 h 1192413"/>
              <a:gd name="connsiteX21" fmla="*/ 221714 w 242208"/>
              <a:gd name="connsiteY21" fmla="*/ 383808 h 1192413"/>
              <a:gd name="connsiteX22" fmla="*/ 227303 w 242208"/>
              <a:gd name="connsiteY22" fmla="*/ 426660 h 1192413"/>
              <a:gd name="connsiteX23" fmla="*/ 232893 w 242208"/>
              <a:gd name="connsiteY23" fmla="*/ 473239 h 1192413"/>
              <a:gd name="connsiteX24" fmla="*/ 236619 w 242208"/>
              <a:gd name="connsiteY24" fmla="*/ 521681 h 1192413"/>
              <a:gd name="connsiteX25" fmla="*/ 236619 w 242208"/>
              <a:gd name="connsiteY25" fmla="*/ 568259 h 1192413"/>
              <a:gd name="connsiteX26" fmla="*/ 242208 w 242208"/>
              <a:gd name="connsiteY26" fmla="*/ 616701 h 1192413"/>
              <a:gd name="connsiteX27" fmla="*/ 242208 w 242208"/>
              <a:gd name="connsiteY27" fmla="*/ 659554 h 1192413"/>
              <a:gd name="connsiteX28" fmla="*/ 242208 w 242208"/>
              <a:gd name="connsiteY28" fmla="*/ 700543 h 1192413"/>
              <a:gd name="connsiteX29" fmla="*/ 242208 w 242208"/>
              <a:gd name="connsiteY29" fmla="*/ 737806 h 1192413"/>
              <a:gd name="connsiteX30" fmla="*/ 242208 w 242208"/>
              <a:gd name="connsiteY30" fmla="*/ 775069 h 1192413"/>
              <a:gd name="connsiteX31" fmla="*/ 242208 w 242208"/>
              <a:gd name="connsiteY31" fmla="*/ 812332 h 1192413"/>
              <a:gd name="connsiteX32" fmla="*/ 236619 w 242208"/>
              <a:gd name="connsiteY32" fmla="*/ 844005 h 1192413"/>
              <a:gd name="connsiteX33" fmla="*/ 236619 w 242208"/>
              <a:gd name="connsiteY33" fmla="*/ 875679 h 1192413"/>
              <a:gd name="connsiteX34" fmla="*/ 232893 w 242208"/>
              <a:gd name="connsiteY34" fmla="*/ 907352 h 1192413"/>
              <a:gd name="connsiteX35" fmla="*/ 227303 w 242208"/>
              <a:gd name="connsiteY35" fmla="*/ 933436 h 1192413"/>
              <a:gd name="connsiteX36" fmla="*/ 221714 w 242208"/>
              <a:gd name="connsiteY36" fmla="*/ 959520 h 1192413"/>
              <a:gd name="connsiteX37" fmla="*/ 216124 w 242208"/>
              <a:gd name="connsiteY37" fmla="*/ 980015 h 1192413"/>
              <a:gd name="connsiteX38" fmla="*/ 210535 w 242208"/>
              <a:gd name="connsiteY38" fmla="*/ 1002372 h 1192413"/>
              <a:gd name="connsiteX39" fmla="*/ 204945 w 242208"/>
              <a:gd name="connsiteY39" fmla="*/ 1022867 h 1192413"/>
              <a:gd name="connsiteX40" fmla="*/ 201219 w 242208"/>
              <a:gd name="connsiteY40" fmla="*/ 1043362 h 1192413"/>
              <a:gd name="connsiteX41" fmla="*/ 190040 w 242208"/>
              <a:gd name="connsiteY41" fmla="*/ 1065719 h 1192413"/>
              <a:gd name="connsiteX42" fmla="*/ 178861 w 242208"/>
              <a:gd name="connsiteY42" fmla="*/ 1080624 h 1192413"/>
              <a:gd name="connsiteX43" fmla="*/ 173272 w 242208"/>
              <a:gd name="connsiteY43" fmla="*/ 1097393 h 1192413"/>
              <a:gd name="connsiteX44" fmla="*/ 163956 w 242208"/>
              <a:gd name="connsiteY44" fmla="*/ 1106709 h 1192413"/>
              <a:gd name="connsiteX45" fmla="*/ 158367 w 242208"/>
              <a:gd name="connsiteY45" fmla="*/ 1123477 h 1192413"/>
              <a:gd name="connsiteX46" fmla="*/ 137872 w 242208"/>
              <a:gd name="connsiteY46" fmla="*/ 1143971 h 1192413"/>
              <a:gd name="connsiteX47" fmla="*/ 126693 w 242208"/>
              <a:gd name="connsiteY47" fmla="*/ 1155150 h 1192413"/>
              <a:gd name="connsiteX48" fmla="*/ 115514 w 242208"/>
              <a:gd name="connsiteY48" fmla="*/ 1160740 h 1192413"/>
              <a:gd name="connsiteX49" fmla="*/ 95020 w 242208"/>
              <a:gd name="connsiteY49" fmla="*/ 1175645 h 1192413"/>
              <a:gd name="connsiteX50" fmla="*/ 80115 w 242208"/>
              <a:gd name="connsiteY50" fmla="*/ 1181234 h 1192413"/>
              <a:gd name="connsiteX51" fmla="*/ 63346 w 242208"/>
              <a:gd name="connsiteY51" fmla="*/ 1192413 h 1192413"/>
              <a:gd name="connsiteX52" fmla="*/ 57757 w 242208"/>
              <a:gd name="connsiteY52" fmla="*/ 1192413 h 1192413"/>
              <a:gd name="connsiteX53" fmla="*/ 48441 w 242208"/>
              <a:gd name="connsiteY53" fmla="*/ 1186824 h 1192413"/>
              <a:gd name="connsiteX54" fmla="*/ 42852 w 242208"/>
              <a:gd name="connsiteY54" fmla="*/ 1181234 h 1192413"/>
              <a:gd name="connsiteX55" fmla="*/ 42852 w 242208"/>
              <a:gd name="connsiteY55" fmla="*/ 1175645 h 1192413"/>
              <a:gd name="connsiteX56" fmla="*/ 37262 w 242208"/>
              <a:gd name="connsiteY56" fmla="*/ 1170055 h 1192413"/>
              <a:gd name="connsiteX57" fmla="*/ 31673 w 242208"/>
              <a:gd name="connsiteY57" fmla="*/ 1160740 h 1192413"/>
              <a:gd name="connsiteX58" fmla="*/ 31673 w 242208"/>
              <a:gd name="connsiteY58" fmla="*/ 1149561 h 1192413"/>
              <a:gd name="connsiteX59" fmla="*/ 31673 w 242208"/>
              <a:gd name="connsiteY59" fmla="*/ 1132793 h 1192413"/>
              <a:gd name="connsiteX60" fmla="*/ 26084 w 242208"/>
              <a:gd name="connsiteY60" fmla="*/ 1117887 h 1192413"/>
              <a:gd name="connsiteX61" fmla="*/ 22541 w 242208"/>
              <a:gd name="connsiteY61" fmla="*/ 1107259 h 1192413"/>
              <a:gd name="connsiteX62" fmla="*/ 37518 w 242208"/>
              <a:gd name="connsiteY62" fmla="*/ 1082859 h 1192413"/>
              <a:gd name="connsiteX63" fmla="*/ 70218 w 242208"/>
              <a:gd name="connsiteY63" fmla="*/ 989709 h 1192413"/>
              <a:gd name="connsiteX64" fmla="*/ 73660 w 242208"/>
              <a:gd name="connsiteY64" fmla="*/ 959520 h 1192413"/>
              <a:gd name="connsiteX65" fmla="*/ 74525 w 242208"/>
              <a:gd name="connsiteY65" fmla="*/ 959520 h 1192413"/>
              <a:gd name="connsiteX66" fmla="*/ 83841 w 242208"/>
              <a:gd name="connsiteY66" fmla="*/ 953931 h 1192413"/>
              <a:gd name="connsiteX67" fmla="*/ 89430 w 242208"/>
              <a:gd name="connsiteY67" fmla="*/ 948341 h 1192413"/>
              <a:gd name="connsiteX68" fmla="*/ 95020 w 242208"/>
              <a:gd name="connsiteY68" fmla="*/ 939025 h 1192413"/>
              <a:gd name="connsiteX69" fmla="*/ 100609 w 242208"/>
              <a:gd name="connsiteY69" fmla="*/ 922257 h 1192413"/>
              <a:gd name="connsiteX70" fmla="*/ 106199 w 242208"/>
              <a:gd name="connsiteY70" fmla="*/ 907352 h 1192413"/>
              <a:gd name="connsiteX71" fmla="*/ 111788 w 242208"/>
              <a:gd name="connsiteY71" fmla="*/ 884994 h 1192413"/>
              <a:gd name="connsiteX72" fmla="*/ 115514 w 242208"/>
              <a:gd name="connsiteY72" fmla="*/ 858910 h 1192413"/>
              <a:gd name="connsiteX73" fmla="*/ 121104 w 242208"/>
              <a:gd name="connsiteY73" fmla="*/ 832826 h 1192413"/>
              <a:gd name="connsiteX74" fmla="*/ 121104 w 242208"/>
              <a:gd name="connsiteY74" fmla="*/ 801153 h 1192413"/>
              <a:gd name="connsiteX75" fmla="*/ 121104 w 242208"/>
              <a:gd name="connsiteY75" fmla="*/ 769479 h 1192413"/>
              <a:gd name="connsiteX76" fmla="*/ 126693 w 242208"/>
              <a:gd name="connsiteY76" fmla="*/ 737806 h 1192413"/>
              <a:gd name="connsiteX77" fmla="*/ 126693 w 242208"/>
              <a:gd name="connsiteY77" fmla="*/ 700543 h 1192413"/>
              <a:gd name="connsiteX78" fmla="*/ 126693 w 242208"/>
              <a:gd name="connsiteY78" fmla="*/ 659554 h 1192413"/>
              <a:gd name="connsiteX79" fmla="*/ 126693 w 242208"/>
              <a:gd name="connsiteY79" fmla="*/ 616701 h 1192413"/>
              <a:gd name="connsiteX80" fmla="*/ 126693 w 242208"/>
              <a:gd name="connsiteY80" fmla="*/ 573849 h 1192413"/>
              <a:gd name="connsiteX81" fmla="*/ 121104 w 242208"/>
              <a:gd name="connsiteY81" fmla="*/ 527270 h 1192413"/>
              <a:gd name="connsiteX82" fmla="*/ 121104 w 242208"/>
              <a:gd name="connsiteY82" fmla="*/ 473239 h 1192413"/>
              <a:gd name="connsiteX83" fmla="*/ 121104 w 242208"/>
              <a:gd name="connsiteY83" fmla="*/ 426660 h 1192413"/>
              <a:gd name="connsiteX84" fmla="*/ 115514 w 242208"/>
              <a:gd name="connsiteY84" fmla="*/ 380082 h 1192413"/>
              <a:gd name="connsiteX85" fmla="*/ 111788 w 242208"/>
              <a:gd name="connsiteY85" fmla="*/ 337229 h 1192413"/>
              <a:gd name="connsiteX86" fmla="*/ 106199 w 242208"/>
              <a:gd name="connsiteY86" fmla="*/ 299967 h 1192413"/>
              <a:gd name="connsiteX87" fmla="*/ 100609 w 242208"/>
              <a:gd name="connsiteY87" fmla="*/ 268293 h 1192413"/>
              <a:gd name="connsiteX88" fmla="*/ 95020 w 242208"/>
              <a:gd name="connsiteY88" fmla="*/ 236620 h 1192413"/>
              <a:gd name="connsiteX89" fmla="*/ 89430 w 242208"/>
              <a:gd name="connsiteY89" fmla="*/ 210536 h 1192413"/>
              <a:gd name="connsiteX90" fmla="*/ 83841 w 242208"/>
              <a:gd name="connsiteY90" fmla="*/ 190041 h 1192413"/>
              <a:gd name="connsiteX91" fmla="*/ 80115 w 242208"/>
              <a:gd name="connsiteY91" fmla="*/ 167683 h 1192413"/>
              <a:gd name="connsiteX92" fmla="*/ 74525 w 242208"/>
              <a:gd name="connsiteY92" fmla="*/ 152778 h 1192413"/>
              <a:gd name="connsiteX93" fmla="*/ 57757 w 242208"/>
              <a:gd name="connsiteY93" fmla="*/ 115515 h 1192413"/>
              <a:gd name="connsiteX94" fmla="*/ 48441 w 242208"/>
              <a:gd name="connsiteY94" fmla="*/ 83842 h 1192413"/>
              <a:gd name="connsiteX95" fmla="*/ 31673 w 242208"/>
              <a:gd name="connsiteY95" fmla="*/ 57758 h 1192413"/>
              <a:gd name="connsiteX96" fmla="*/ 16768 w 242208"/>
              <a:gd name="connsiteY96" fmla="*/ 37263 h 1192413"/>
              <a:gd name="connsiteX97" fmla="*/ 5589 w 242208"/>
              <a:gd name="connsiteY97" fmla="*/ 20495 h 1192413"/>
              <a:gd name="connsiteX98" fmla="*/ 0 w 242208"/>
              <a:gd name="connsiteY98" fmla="*/ 14905 h 1192413"/>
              <a:gd name="connsiteX99" fmla="*/ 0 w 242208"/>
              <a:gd name="connsiteY99" fmla="*/ 9316 h 1192413"/>
              <a:gd name="connsiteX100" fmla="*/ 0 w 242208"/>
              <a:gd name="connsiteY100" fmla="*/ 5590 h 1192413"/>
              <a:gd name="connsiteX101" fmla="*/ 0 w 242208"/>
              <a:gd name="connsiteY101" fmla="*/ 0 h 119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42208" h="1192413">
                <a:moveTo>
                  <a:pt x="0" y="0"/>
                </a:moveTo>
                <a:lnTo>
                  <a:pt x="5589" y="0"/>
                </a:lnTo>
                <a:lnTo>
                  <a:pt x="11178" y="0"/>
                </a:lnTo>
                <a:lnTo>
                  <a:pt x="16768" y="0"/>
                </a:lnTo>
                <a:lnTo>
                  <a:pt x="20494" y="0"/>
                </a:lnTo>
                <a:lnTo>
                  <a:pt x="31673" y="5590"/>
                </a:lnTo>
                <a:lnTo>
                  <a:pt x="48441" y="5590"/>
                </a:lnTo>
                <a:lnTo>
                  <a:pt x="57757" y="9316"/>
                </a:lnTo>
                <a:lnTo>
                  <a:pt x="83841" y="20495"/>
                </a:lnTo>
                <a:lnTo>
                  <a:pt x="106199" y="37263"/>
                </a:lnTo>
                <a:lnTo>
                  <a:pt x="126693" y="52168"/>
                </a:lnTo>
                <a:lnTo>
                  <a:pt x="143462" y="72663"/>
                </a:lnTo>
                <a:lnTo>
                  <a:pt x="158367" y="98747"/>
                </a:lnTo>
                <a:lnTo>
                  <a:pt x="173272" y="130420"/>
                </a:lnTo>
                <a:lnTo>
                  <a:pt x="190040" y="162094"/>
                </a:lnTo>
                <a:lnTo>
                  <a:pt x="201219" y="199357"/>
                </a:lnTo>
                <a:lnTo>
                  <a:pt x="201219" y="221714"/>
                </a:lnTo>
                <a:lnTo>
                  <a:pt x="204945" y="247798"/>
                </a:lnTo>
                <a:lnTo>
                  <a:pt x="210535" y="273883"/>
                </a:lnTo>
                <a:lnTo>
                  <a:pt x="216124" y="305556"/>
                </a:lnTo>
                <a:lnTo>
                  <a:pt x="221714" y="342819"/>
                </a:lnTo>
                <a:lnTo>
                  <a:pt x="221714" y="383808"/>
                </a:lnTo>
                <a:lnTo>
                  <a:pt x="227303" y="426660"/>
                </a:lnTo>
                <a:lnTo>
                  <a:pt x="232893" y="473239"/>
                </a:lnTo>
                <a:lnTo>
                  <a:pt x="236619" y="521681"/>
                </a:lnTo>
                <a:lnTo>
                  <a:pt x="236619" y="568259"/>
                </a:lnTo>
                <a:lnTo>
                  <a:pt x="242208" y="616701"/>
                </a:lnTo>
                <a:lnTo>
                  <a:pt x="242208" y="659554"/>
                </a:lnTo>
                <a:lnTo>
                  <a:pt x="242208" y="700543"/>
                </a:lnTo>
                <a:lnTo>
                  <a:pt x="242208" y="737806"/>
                </a:lnTo>
                <a:lnTo>
                  <a:pt x="242208" y="775069"/>
                </a:lnTo>
                <a:lnTo>
                  <a:pt x="242208" y="812332"/>
                </a:lnTo>
                <a:lnTo>
                  <a:pt x="236619" y="844005"/>
                </a:lnTo>
                <a:lnTo>
                  <a:pt x="236619" y="875679"/>
                </a:lnTo>
                <a:lnTo>
                  <a:pt x="232893" y="907352"/>
                </a:lnTo>
                <a:lnTo>
                  <a:pt x="227303" y="933436"/>
                </a:lnTo>
                <a:lnTo>
                  <a:pt x="221714" y="959520"/>
                </a:lnTo>
                <a:lnTo>
                  <a:pt x="216124" y="980015"/>
                </a:lnTo>
                <a:lnTo>
                  <a:pt x="210535" y="1002372"/>
                </a:lnTo>
                <a:lnTo>
                  <a:pt x="204945" y="1022867"/>
                </a:lnTo>
                <a:lnTo>
                  <a:pt x="201219" y="1043362"/>
                </a:lnTo>
                <a:lnTo>
                  <a:pt x="190040" y="1065719"/>
                </a:lnTo>
                <a:lnTo>
                  <a:pt x="178861" y="1080624"/>
                </a:lnTo>
                <a:lnTo>
                  <a:pt x="173272" y="1097393"/>
                </a:lnTo>
                <a:lnTo>
                  <a:pt x="163956" y="1106709"/>
                </a:lnTo>
                <a:lnTo>
                  <a:pt x="158367" y="1123477"/>
                </a:lnTo>
                <a:lnTo>
                  <a:pt x="137872" y="1143971"/>
                </a:lnTo>
                <a:lnTo>
                  <a:pt x="126693" y="1155150"/>
                </a:lnTo>
                <a:lnTo>
                  <a:pt x="115514" y="1160740"/>
                </a:lnTo>
                <a:lnTo>
                  <a:pt x="95020" y="1175645"/>
                </a:lnTo>
                <a:lnTo>
                  <a:pt x="80115" y="1181234"/>
                </a:lnTo>
                <a:lnTo>
                  <a:pt x="63346" y="1192413"/>
                </a:lnTo>
                <a:lnTo>
                  <a:pt x="57757" y="1192413"/>
                </a:lnTo>
                <a:lnTo>
                  <a:pt x="48441" y="1186824"/>
                </a:lnTo>
                <a:lnTo>
                  <a:pt x="42852" y="1181234"/>
                </a:lnTo>
                <a:lnTo>
                  <a:pt x="42852" y="1175645"/>
                </a:lnTo>
                <a:lnTo>
                  <a:pt x="37262" y="1170055"/>
                </a:lnTo>
                <a:lnTo>
                  <a:pt x="31673" y="1160740"/>
                </a:lnTo>
                <a:lnTo>
                  <a:pt x="31673" y="1149561"/>
                </a:lnTo>
                <a:lnTo>
                  <a:pt x="31673" y="1132793"/>
                </a:lnTo>
                <a:lnTo>
                  <a:pt x="26084" y="1117887"/>
                </a:lnTo>
                <a:lnTo>
                  <a:pt x="22541" y="1107259"/>
                </a:lnTo>
                <a:lnTo>
                  <a:pt x="37518" y="1082859"/>
                </a:lnTo>
                <a:cubicBezTo>
                  <a:pt x="51717" y="1053174"/>
                  <a:pt x="62743" y="1022014"/>
                  <a:pt x="70218" y="989709"/>
                </a:cubicBezTo>
                <a:lnTo>
                  <a:pt x="73660" y="959520"/>
                </a:lnTo>
                <a:lnTo>
                  <a:pt x="74525" y="959520"/>
                </a:lnTo>
                <a:lnTo>
                  <a:pt x="83841" y="953931"/>
                </a:lnTo>
                <a:lnTo>
                  <a:pt x="89430" y="948341"/>
                </a:lnTo>
                <a:lnTo>
                  <a:pt x="95020" y="939025"/>
                </a:lnTo>
                <a:lnTo>
                  <a:pt x="100609" y="922257"/>
                </a:lnTo>
                <a:lnTo>
                  <a:pt x="106199" y="907352"/>
                </a:lnTo>
                <a:lnTo>
                  <a:pt x="111788" y="884994"/>
                </a:lnTo>
                <a:lnTo>
                  <a:pt x="115514" y="858910"/>
                </a:lnTo>
                <a:lnTo>
                  <a:pt x="121104" y="832826"/>
                </a:lnTo>
                <a:lnTo>
                  <a:pt x="121104" y="801153"/>
                </a:lnTo>
                <a:lnTo>
                  <a:pt x="121104" y="769479"/>
                </a:lnTo>
                <a:lnTo>
                  <a:pt x="126693" y="737806"/>
                </a:lnTo>
                <a:lnTo>
                  <a:pt x="126693" y="700543"/>
                </a:lnTo>
                <a:lnTo>
                  <a:pt x="126693" y="659554"/>
                </a:lnTo>
                <a:lnTo>
                  <a:pt x="126693" y="616701"/>
                </a:lnTo>
                <a:lnTo>
                  <a:pt x="126693" y="573849"/>
                </a:lnTo>
                <a:lnTo>
                  <a:pt x="121104" y="527270"/>
                </a:lnTo>
                <a:lnTo>
                  <a:pt x="121104" y="473239"/>
                </a:lnTo>
                <a:lnTo>
                  <a:pt x="121104" y="426660"/>
                </a:lnTo>
                <a:lnTo>
                  <a:pt x="115514" y="380082"/>
                </a:lnTo>
                <a:lnTo>
                  <a:pt x="111788" y="337229"/>
                </a:lnTo>
                <a:lnTo>
                  <a:pt x="106199" y="299967"/>
                </a:lnTo>
                <a:lnTo>
                  <a:pt x="100609" y="268293"/>
                </a:lnTo>
                <a:lnTo>
                  <a:pt x="95020" y="236620"/>
                </a:lnTo>
                <a:lnTo>
                  <a:pt x="89430" y="210536"/>
                </a:lnTo>
                <a:lnTo>
                  <a:pt x="83841" y="190041"/>
                </a:lnTo>
                <a:lnTo>
                  <a:pt x="80115" y="167683"/>
                </a:lnTo>
                <a:lnTo>
                  <a:pt x="74525" y="152778"/>
                </a:lnTo>
                <a:lnTo>
                  <a:pt x="57757" y="115515"/>
                </a:lnTo>
                <a:lnTo>
                  <a:pt x="48441" y="83842"/>
                </a:lnTo>
                <a:lnTo>
                  <a:pt x="31673" y="57758"/>
                </a:lnTo>
                <a:lnTo>
                  <a:pt x="16768" y="37263"/>
                </a:lnTo>
                <a:lnTo>
                  <a:pt x="5589" y="20495"/>
                </a:lnTo>
                <a:lnTo>
                  <a:pt x="0" y="14905"/>
                </a:lnTo>
                <a:lnTo>
                  <a:pt x="0" y="9316"/>
                </a:lnTo>
                <a:lnTo>
                  <a:pt x="0" y="559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79" name="文本框 8"/>
          <p:cNvSpPr txBox="1"/>
          <p:nvPr/>
        </p:nvSpPr>
        <p:spPr>
          <a:xfrm>
            <a:off x="3563888" y="1899031"/>
            <a:ext cx="5256584" cy="2613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书写：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zh-CN" altLang="en-US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横撇：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从左到右，起笔时稍重，折时顿笔，轻轻往左下方撇。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 dirty="0">
                <a:latin typeface="+mn-ea"/>
              </a:rPr>
              <a:t> </a:t>
            </a:r>
            <a:r>
              <a:rPr lang="en-US" altLang="zh-CN" sz="2400" b="1" dirty="0" smtClean="0">
                <a:latin typeface="+mn-ea"/>
              </a:rPr>
              <a:t>   </a:t>
            </a:r>
            <a:r>
              <a:rPr lang="zh-CN" altLang="en-US" sz="2400" b="1" dirty="0">
                <a:latin typeface="+mn-ea"/>
              </a:rPr>
              <a:t>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钩：沿着竖中线写，稍微弯一点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4" name="Picture 2" descr="C:\Users\zhangye\Desktop\点击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880" y="2209520"/>
            <a:ext cx="640784" cy="64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6"/>
          <p:cNvSpPr txBox="1"/>
          <p:nvPr/>
        </p:nvSpPr>
        <p:spPr>
          <a:xfrm>
            <a:off x="4283968" y="1057502"/>
            <a:ext cx="3888432" cy="8925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组词：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凉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了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 黄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了</a:t>
            </a:r>
            <a:endParaRPr lang="zh-CN" altLang="en-US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7" name="文本框 14"/>
          <p:cNvSpPr txBox="1">
            <a:spLocks noChangeArrowheads="1"/>
          </p:cNvSpPr>
          <p:nvPr/>
        </p:nvSpPr>
        <p:spPr bwMode="auto">
          <a:xfrm>
            <a:off x="1168177" y="627534"/>
            <a:ext cx="11715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汉语拼音" panose="000B0604020202020204" pitchFamily="34" charset="0"/>
                <a:cs typeface="汉语拼音" panose="000B0604020202020204" pitchFamily="34" charset="0"/>
              </a:rPr>
              <a:t>le</a:t>
            </a:r>
            <a:endParaRPr lang="en-US" altLang="zh-CN" sz="4000" b="1" dirty="0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27584" y="3982028"/>
            <a:ext cx="1724422" cy="832193"/>
            <a:chOff x="2226190" y="4089325"/>
            <a:chExt cx="1056595" cy="509905"/>
          </a:xfrm>
        </p:grpSpPr>
        <p:grpSp>
          <p:nvGrpSpPr>
            <p:cNvPr id="27" name="组合 26"/>
            <p:cNvGrpSpPr/>
            <p:nvPr/>
          </p:nvGrpSpPr>
          <p:grpSpPr>
            <a:xfrm>
              <a:off x="2775420" y="4089325"/>
              <a:ext cx="507365" cy="509905"/>
              <a:chOff x="1836057" y="3623447"/>
              <a:chExt cx="507365" cy="509905"/>
            </a:xfrm>
          </p:grpSpPr>
          <p:pic>
            <p:nvPicPr>
              <p:cNvPr id="32" name="图片 31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36057" y="3623447"/>
                <a:ext cx="507365" cy="509905"/>
              </a:xfrm>
              <a:prstGeom prst="rect">
                <a:avLst/>
              </a:prstGeom>
            </p:spPr>
          </p:pic>
          <p:grpSp>
            <p:nvGrpSpPr>
              <p:cNvPr id="33" name="组合 32"/>
              <p:cNvGrpSpPr/>
              <p:nvPr/>
            </p:nvGrpSpPr>
            <p:grpSpPr>
              <a:xfrm>
                <a:off x="1976050" y="3727129"/>
                <a:ext cx="227379" cy="302540"/>
                <a:chOff x="1557338" y="593725"/>
                <a:chExt cx="571500" cy="760413"/>
              </a:xfrm>
              <a:solidFill>
                <a:srgbClr val="FF0000"/>
              </a:solidFill>
            </p:grpSpPr>
            <p:sp>
              <p:nvSpPr>
                <p:cNvPr id="34" name="Freeform 20"/>
                <p:cNvSpPr/>
                <p:nvPr/>
              </p:nvSpPr>
              <p:spPr bwMode="auto">
                <a:xfrm>
                  <a:off x="1557338" y="593725"/>
                  <a:ext cx="571500" cy="273050"/>
                </a:xfrm>
                <a:custGeom>
                  <a:avLst/>
                  <a:gdLst>
                    <a:gd name="T0" fmla="*/ 584 w 720"/>
                    <a:gd name="T1" fmla="*/ 3 h 342"/>
                    <a:gd name="T2" fmla="*/ 601 w 720"/>
                    <a:gd name="T3" fmla="*/ 0 h 342"/>
                    <a:gd name="T4" fmla="*/ 624 w 720"/>
                    <a:gd name="T5" fmla="*/ 11 h 342"/>
                    <a:gd name="T6" fmla="*/ 662 w 720"/>
                    <a:gd name="T7" fmla="*/ 39 h 342"/>
                    <a:gd name="T8" fmla="*/ 695 w 720"/>
                    <a:gd name="T9" fmla="*/ 64 h 342"/>
                    <a:gd name="T10" fmla="*/ 717 w 720"/>
                    <a:gd name="T11" fmla="*/ 88 h 342"/>
                    <a:gd name="T12" fmla="*/ 719 w 720"/>
                    <a:gd name="T13" fmla="*/ 97 h 342"/>
                    <a:gd name="T14" fmla="*/ 712 w 720"/>
                    <a:gd name="T15" fmla="*/ 103 h 342"/>
                    <a:gd name="T16" fmla="*/ 699 w 720"/>
                    <a:gd name="T17" fmla="*/ 110 h 342"/>
                    <a:gd name="T18" fmla="*/ 677 w 720"/>
                    <a:gd name="T19" fmla="*/ 114 h 342"/>
                    <a:gd name="T20" fmla="*/ 657 w 720"/>
                    <a:gd name="T21" fmla="*/ 120 h 342"/>
                    <a:gd name="T22" fmla="*/ 637 w 720"/>
                    <a:gd name="T23" fmla="*/ 128 h 342"/>
                    <a:gd name="T24" fmla="*/ 612 w 720"/>
                    <a:gd name="T25" fmla="*/ 145 h 342"/>
                    <a:gd name="T26" fmla="*/ 582 w 720"/>
                    <a:gd name="T27" fmla="*/ 166 h 342"/>
                    <a:gd name="T28" fmla="*/ 546 w 720"/>
                    <a:gd name="T29" fmla="*/ 193 h 342"/>
                    <a:gd name="T30" fmla="*/ 506 w 720"/>
                    <a:gd name="T31" fmla="*/ 228 h 342"/>
                    <a:gd name="T32" fmla="*/ 460 w 720"/>
                    <a:gd name="T33" fmla="*/ 269 h 342"/>
                    <a:gd name="T34" fmla="*/ 408 w 720"/>
                    <a:gd name="T35" fmla="*/ 316 h 342"/>
                    <a:gd name="T36" fmla="*/ 353 w 720"/>
                    <a:gd name="T37" fmla="*/ 315 h 342"/>
                    <a:gd name="T38" fmla="*/ 401 w 720"/>
                    <a:gd name="T39" fmla="*/ 260 h 342"/>
                    <a:gd name="T40" fmla="*/ 445 w 720"/>
                    <a:gd name="T41" fmla="*/ 213 h 342"/>
                    <a:gd name="T42" fmla="*/ 481 w 720"/>
                    <a:gd name="T43" fmla="*/ 172 h 342"/>
                    <a:gd name="T44" fmla="*/ 511 w 720"/>
                    <a:gd name="T45" fmla="*/ 139 h 342"/>
                    <a:gd name="T46" fmla="*/ 533 w 720"/>
                    <a:gd name="T47" fmla="*/ 113 h 342"/>
                    <a:gd name="T48" fmla="*/ 549 w 720"/>
                    <a:gd name="T49" fmla="*/ 93 h 342"/>
                    <a:gd name="T50" fmla="*/ 557 w 720"/>
                    <a:gd name="T51" fmla="*/ 81 h 342"/>
                    <a:gd name="T52" fmla="*/ 559 w 720"/>
                    <a:gd name="T53" fmla="*/ 75 h 342"/>
                    <a:gd name="T54" fmla="*/ 549 w 720"/>
                    <a:gd name="T55" fmla="*/ 71 h 342"/>
                    <a:gd name="T56" fmla="*/ 533 w 720"/>
                    <a:gd name="T57" fmla="*/ 71 h 342"/>
                    <a:gd name="T58" fmla="*/ 516 w 720"/>
                    <a:gd name="T59" fmla="*/ 72 h 342"/>
                    <a:gd name="T60" fmla="*/ 488 w 720"/>
                    <a:gd name="T61" fmla="*/ 76 h 342"/>
                    <a:gd name="T62" fmla="*/ 446 w 720"/>
                    <a:gd name="T63" fmla="*/ 83 h 342"/>
                    <a:gd name="T64" fmla="*/ 395 w 720"/>
                    <a:gd name="T65" fmla="*/ 93 h 342"/>
                    <a:gd name="T66" fmla="*/ 282 w 720"/>
                    <a:gd name="T67" fmla="*/ 118 h 342"/>
                    <a:gd name="T68" fmla="*/ 212 w 720"/>
                    <a:gd name="T69" fmla="*/ 135 h 342"/>
                    <a:gd name="T70" fmla="*/ 172 w 720"/>
                    <a:gd name="T71" fmla="*/ 145 h 342"/>
                    <a:gd name="T72" fmla="*/ 139 w 720"/>
                    <a:gd name="T73" fmla="*/ 152 h 342"/>
                    <a:gd name="T74" fmla="*/ 111 w 720"/>
                    <a:gd name="T75" fmla="*/ 154 h 342"/>
                    <a:gd name="T76" fmla="*/ 93 w 720"/>
                    <a:gd name="T77" fmla="*/ 154 h 342"/>
                    <a:gd name="T78" fmla="*/ 76 w 720"/>
                    <a:gd name="T79" fmla="*/ 153 h 342"/>
                    <a:gd name="T80" fmla="*/ 49 w 720"/>
                    <a:gd name="T81" fmla="*/ 143 h 342"/>
                    <a:gd name="T82" fmla="*/ 23 w 720"/>
                    <a:gd name="T83" fmla="*/ 125 h 342"/>
                    <a:gd name="T84" fmla="*/ 5 w 720"/>
                    <a:gd name="T85" fmla="*/ 104 h 342"/>
                    <a:gd name="T86" fmla="*/ 58 w 720"/>
                    <a:gd name="T87" fmla="*/ 89 h 342"/>
                    <a:gd name="T88" fmla="*/ 162 w 720"/>
                    <a:gd name="T89" fmla="*/ 79 h 342"/>
                    <a:gd name="T90" fmla="*/ 250 w 720"/>
                    <a:gd name="T91" fmla="*/ 71 h 342"/>
                    <a:gd name="T92" fmla="*/ 320 w 720"/>
                    <a:gd name="T93" fmla="*/ 61 h 342"/>
                    <a:gd name="T94" fmla="*/ 373 w 720"/>
                    <a:gd name="T95" fmla="*/ 53 h 342"/>
                    <a:gd name="T96" fmla="*/ 456 w 720"/>
                    <a:gd name="T97" fmla="*/ 39 h 342"/>
                    <a:gd name="T98" fmla="*/ 518 w 720"/>
                    <a:gd name="T99" fmla="*/ 26 h 342"/>
                    <a:gd name="T100" fmla="*/ 557 w 720"/>
                    <a:gd name="T101" fmla="*/ 16 h 342"/>
                    <a:gd name="T102" fmla="*/ 572 w 720"/>
                    <a:gd name="T103" fmla="*/ 11 h 3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0" h="342">
                      <a:moveTo>
                        <a:pt x="572" y="11"/>
                      </a:moveTo>
                      <a:lnTo>
                        <a:pt x="576" y="7"/>
                      </a:lnTo>
                      <a:lnTo>
                        <a:pt x="581" y="4"/>
                      </a:lnTo>
                      <a:lnTo>
                        <a:pt x="584" y="3"/>
                      </a:lnTo>
                      <a:lnTo>
                        <a:pt x="587" y="0"/>
                      </a:lnTo>
                      <a:lnTo>
                        <a:pt x="591" y="0"/>
                      </a:lnTo>
                      <a:lnTo>
                        <a:pt x="596" y="0"/>
                      </a:lnTo>
                      <a:lnTo>
                        <a:pt x="601" y="0"/>
                      </a:lnTo>
                      <a:lnTo>
                        <a:pt x="606" y="1"/>
                      </a:lnTo>
                      <a:lnTo>
                        <a:pt x="611" y="4"/>
                      </a:lnTo>
                      <a:lnTo>
                        <a:pt x="617" y="7"/>
                      </a:lnTo>
                      <a:lnTo>
                        <a:pt x="624" y="11"/>
                      </a:lnTo>
                      <a:lnTo>
                        <a:pt x="632" y="16"/>
                      </a:lnTo>
                      <a:lnTo>
                        <a:pt x="642" y="23"/>
                      </a:lnTo>
                      <a:lnTo>
                        <a:pt x="652" y="30"/>
                      </a:lnTo>
                      <a:lnTo>
                        <a:pt x="662" y="39"/>
                      </a:lnTo>
                      <a:lnTo>
                        <a:pt x="674" y="47"/>
                      </a:lnTo>
                      <a:lnTo>
                        <a:pt x="680" y="51"/>
                      </a:lnTo>
                      <a:lnTo>
                        <a:pt x="685" y="55"/>
                      </a:lnTo>
                      <a:lnTo>
                        <a:pt x="695" y="64"/>
                      </a:lnTo>
                      <a:lnTo>
                        <a:pt x="702" y="71"/>
                      </a:lnTo>
                      <a:lnTo>
                        <a:pt x="709" y="78"/>
                      </a:lnTo>
                      <a:lnTo>
                        <a:pt x="714" y="83"/>
                      </a:lnTo>
                      <a:lnTo>
                        <a:pt x="717" y="88"/>
                      </a:lnTo>
                      <a:lnTo>
                        <a:pt x="719" y="92"/>
                      </a:lnTo>
                      <a:lnTo>
                        <a:pt x="720" y="93"/>
                      </a:lnTo>
                      <a:lnTo>
                        <a:pt x="720" y="94"/>
                      </a:lnTo>
                      <a:lnTo>
                        <a:pt x="719" y="97"/>
                      </a:lnTo>
                      <a:lnTo>
                        <a:pt x="719" y="99"/>
                      </a:lnTo>
                      <a:lnTo>
                        <a:pt x="717" y="100"/>
                      </a:lnTo>
                      <a:lnTo>
                        <a:pt x="715" y="101"/>
                      </a:lnTo>
                      <a:lnTo>
                        <a:pt x="712" y="103"/>
                      </a:lnTo>
                      <a:lnTo>
                        <a:pt x="709" y="106"/>
                      </a:lnTo>
                      <a:lnTo>
                        <a:pt x="707" y="107"/>
                      </a:lnTo>
                      <a:lnTo>
                        <a:pt x="702" y="108"/>
                      </a:lnTo>
                      <a:lnTo>
                        <a:pt x="699" y="110"/>
                      </a:lnTo>
                      <a:lnTo>
                        <a:pt x="694" y="111"/>
                      </a:lnTo>
                      <a:lnTo>
                        <a:pt x="689" y="113"/>
                      </a:lnTo>
                      <a:lnTo>
                        <a:pt x="684" y="114"/>
                      </a:lnTo>
                      <a:lnTo>
                        <a:pt x="677" y="114"/>
                      </a:lnTo>
                      <a:lnTo>
                        <a:pt x="672" y="115"/>
                      </a:lnTo>
                      <a:lnTo>
                        <a:pt x="665" y="117"/>
                      </a:lnTo>
                      <a:lnTo>
                        <a:pt x="660" y="118"/>
                      </a:lnTo>
                      <a:lnTo>
                        <a:pt x="657" y="120"/>
                      </a:lnTo>
                      <a:lnTo>
                        <a:pt x="652" y="121"/>
                      </a:lnTo>
                      <a:lnTo>
                        <a:pt x="649" y="122"/>
                      </a:lnTo>
                      <a:lnTo>
                        <a:pt x="644" y="125"/>
                      </a:lnTo>
                      <a:lnTo>
                        <a:pt x="637" y="128"/>
                      </a:lnTo>
                      <a:lnTo>
                        <a:pt x="632" y="132"/>
                      </a:lnTo>
                      <a:lnTo>
                        <a:pt x="626" y="135"/>
                      </a:lnTo>
                      <a:lnTo>
                        <a:pt x="619" y="139"/>
                      </a:lnTo>
                      <a:lnTo>
                        <a:pt x="612" y="145"/>
                      </a:lnTo>
                      <a:lnTo>
                        <a:pt x="606" y="149"/>
                      </a:lnTo>
                      <a:lnTo>
                        <a:pt x="599" y="154"/>
                      </a:lnTo>
                      <a:lnTo>
                        <a:pt x="591" y="160"/>
                      </a:lnTo>
                      <a:lnTo>
                        <a:pt x="582" y="166"/>
                      </a:lnTo>
                      <a:lnTo>
                        <a:pt x="574" y="172"/>
                      </a:lnTo>
                      <a:lnTo>
                        <a:pt x="566" y="179"/>
                      </a:lnTo>
                      <a:lnTo>
                        <a:pt x="556" y="186"/>
                      </a:lnTo>
                      <a:lnTo>
                        <a:pt x="546" y="193"/>
                      </a:lnTo>
                      <a:lnTo>
                        <a:pt x="536" y="202"/>
                      </a:lnTo>
                      <a:lnTo>
                        <a:pt x="526" y="210"/>
                      </a:lnTo>
                      <a:lnTo>
                        <a:pt x="516" y="218"/>
                      </a:lnTo>
                      <a:lnTo>
                        <a:pt x="506" y="228"/>
                      </a:lnTo>
                      <a:lnTo>
                        <a:pt x="494" y="238"/>
                      </a:lnTo>
                      <a:lnTo>
                        <a:pt x="483" y="248"/>
                      </a:lnTo>
                      <a:lnTo>
                        <a:pt x="471" y="257"/>
                      </a:lnTo>
                      <a:lnTo>
                        <a:pt x="460" y="269"/>
                      </a:lnTo>
                      <a:lnTo>
                        <a:pt x="446" y="280"/>
                      </a:lnTo>
                      <a:lnTo>
                        <a:pt x="435" y="292"/>
                      </a:lnTo>
                      <a:lnTo>
                        <a:pt x="421" y="303"/>
                      </a:lnTo>
                      <a:lnTo>
                        <a:pt x="408" y="316"/>
                      </a:lnTo>
                      <a:lnTo>
                        <a:pt x="395" y="330"/>
                      </a:lnTo>
                      <a:lnTo>
                        <a:pt x="380" y="342"/>
                      </a:lnTo>
                      <a:lnTo>
                        <a:pt x="367" y="329"/>
                      </a:lnTo>
                      <a:lnTo>
                        <a:pt x="353" y="315"/>
                      </a:lnTo>
                      <a:lnTo>
                        <a:pt x="367" y="301"/>
                      </a:lnTo>
                      <a:lnTo>
                        <a:pt x="378" y="287"/>
                      </a:lnTo>
                      <a:lnTo>
                        <a:pt x="390" y="274"/>
                      </a:lnTo>
                      <a:lnTo>
                        <a:pt x="401" y="260"/>
                      </a:lnTo>
                      <a:lnTo>
                        <a:pt x="413" y="248"/>
                      </a:lnTo>
                      <a:lnTo>
                        <a:pt x="425" y="237"/>
                      </a:lnTo>
                      <a:lnTo>
                        <a:pt x="435" y="224"/>
                      </a:lnTo>
                      <a:lnTo>
                        <a:pt x="445" y="213"/>
                      </a:lnTo>
                      <a:lnTo>
                        <a:pt x="455" y="203"/>
                      </a:lnTo>
                      <a:lnTo>
                        <a:pt x="465" y="192"/>
                      </a:lnTo>
                      <a:lnTo>
                        <a:pt x="473" y="182"/>
                      </a:lnTo>
                      <a:lnTo>
                        <a:pt x="481" y="172"/>
                      </a:lnTo>
                      <a:lnTo>
                        <a:pt x="489" y="164"/>
                      </a:lnTo>
                      <a:lnTo>
                        <a:pt x="496" y="154"/>
                      </a:lnTo>
                      <a:lnTo>
                        <a:pt x="504" y="147"/>
                      </a:lnTo>
                      <a:lnTo>
                        <a:pt x="511" y="139"/>
                      </a:lnTo>
                      <a:lnTo>
                        <a:pt x="516" y="132"/>
                      </a:lnTo>
                      <a:lnTo>
                        <a:pt x="523" y="125"/>
                      </a:lnTo>
                      <a:lnTo>
                        <a:pt x="528" y="118"/>
                      </a:lnTo>
                      <a:lnTo>
                        <a:pt x="533" y="113"/>
                      </a:lnTo>
                      <a:lnTo>
                        <a:pt x="538" y="107"/>
                      </a:lnTo>
                      <a:lnTo>
                        <a:pt x="541" y="101"/>
                      </a:lnTo>
                      <a:lnTo>
                        <a:pt x="546" y="97"/>
                      </a:lnTo>
                      <a:lnTo>
                        <a:pt x="549" y="93"/>
                      </a:lnTo>
                      <a:lnTo>
                        <a:pt x="551" y="89"/>
                      </a:lnTo>
                      <a:lnTo>
                        <a:pt x="554" y="86"/>
                      </a:lnTo>
                      <a:lnTo>
                        <a:pt x="556" y="83"/>
                      </a:lnTo>
                      <a:lnTo>
                        <a:pt x="557" y="81"/>
                      </a:lnTo>
                      <a:lnTo>
                        <a:pt x="559" y="78"/>
                      </a:lnTo>
                      <a:lnTo>
                        <a:pt x="559" y="76"/>
                      </a:lnTo>
                      <a:lnTo>
                        <a:pt x="559" y="75"/>
                      </a:lnTo>
                      <a:lnTo>
                        <a:pt x="559" y="75"/>
                      </a:lnTo>
                      <a:lnTo>
                        <a:pt x="557" y="74"/>
                      </a:lnTo>
                      <a:lnTo>
                        <a:pt x="556" y="72"/>
                      </a:lnTo>
                      <a:lnTo>
                        <a:pt x="552" y="71"/>
                      </a:lnTo>
                      <a:lnTo>
                        <a:pt x="549" y="71"/>
                      </a:lnTo>
                      <a:lnTo>
                        <a:pt x="546" y="71"/>
                      </a:lnTo>
                      <a:lnTo>
                        <a:pt x="541" y="71"/>
                      </a:lnTo>
                      <a:lnTo>
                        <a:pt x="536" y="71"/>
                      </a:lnTo>
                      <a:lnTo>
                        <a:pt x="533" y="71"/>
                      </a:lnTo>
                      <a:lnTo>
                        <a:pt x="529" y="71"/>
                      </a:lnTo>
                      <a:lnTo>
                        <a:pt x="526" y="71"/>
                      </a:lnTo>
                      <a:lnTo>
                        <a:pt x="521" y="71"/>
                      </a:lnTo>
                      <a:lnTo>
                        <a:pt x="516" y="72"/>
                      </a:lnTo>
                      <a:lnTo>
                        <a:pt x="509" y="72"/>
                      </a:lnTo>
                      <a:lnTo>
                        <a:pt x="503" y="74"/>
                      </a:lnTo>
                      <a:lnTo>
                        <a:pt x="496" y="75"/>
                      </a:lnTo>
                      <a:lnTo>
                        <a:pt x="488" y="76"/>
                      </a:lnTo>
                      <a:lnTo>
                        <a:pt x="478" y="78"/>
                      </a:lnTo>
                      <a:lnTo>
                        <a:pt x="468" y="79"/>
                      </a:lnTo>
                      <a:lnTo>
                        <a:pt x="458" y="82"/>
                      </a:lnTo>
                      <a:lnTo>
                        <a:pt x="446" y="83"/>
                      </a:lnTo>
                      <a:lnTo>
                        <a:pt x="435" y="86"/>
                      </a:lnTo>
                      <a:lnTo>
                        <a:pt x="421" y="89"/>
                      </a:lnTo>
                      <a:lnTo>
                        <a:pt x="408" y="90"/>
                      </a:lnTo>
                      <a:lnTo>
                        <a:pt x="395" y="93"/>
                      </a:lnTo>
                      <a:lnTo>
                        <a:pt x="363" y="100"/>
                      </a:lnTo>
                      <a:lnTo>
                        <a:pt x="335" y="107"/>
                      </a:lnTo>
                      <a:lnTo>
                        <a:pt x="307" y="113"/>
                      </a:lnTo>
                      <a:lnTo>
                        <a:pt x="282" y="118"/>
                      </a:lnTo>
                      <a:lnTo>
                        <a:pt x="257" y="124"/>
                      </a:lnTo>
                      <a:lnTo>
                        <a:pt x="234" y="129"/>
                      </a:lnTo>
                      <a:lnTo>
                        <a:pt x="222" y="132"/>
                      </a:lnTo>
                      <a:lnTo>
                        <a:pt x="212" y="135"/>
                      </a:lnTo>
                      <a:lnTo>
                        <a:pt x="202" y="136"/>
                      </a:lnTo>
                      <a:lnTo>
                        <a:pt x="192" y="139"/>
                      </a:lnTo>
                      <a:lnTo>
                        <a:pt x="182" y="142"/>
                      </a:lnTo>
                      <a:lnTo>
                        <a:pt x="172" y="145"/>
                      </a:lnTo>
                      <a:lnTo>
                        <a:pt x="164" y="146"/>
                      </a:lnTo>
                      <a:lnTo>
                        <a:pt x="154" y="149"/>
                      </a:lnTo>
                      <a:lnTo>
                        <a:pt x="146" y="150"/>
                      </a:lnTo>
                      <a:lnTo>
                        <a:pt x="139" y="152"/>
                      </a:lnTo>
                      <a:lnTo>
                        <a:pt x="131" y="153"/>
                      </a:lnTo>
                      <a:lnTo>
                        <a:pt x="124" y="153"/>
                      </a:lnTo>
                      <a:lnTo>
                        <a:pt x="118" y="154"/>
                      </a:lnTo>
                      <a:lnTo>
                        <a:pt x="111" y="154"/>
                      </a:lnTo>
                      <a:lnTo>
                        <a:pt x="106" y="156"/>
                      </a:lnTo>
                      <a:lnTo>
                        <a:pt x="101" y="156"/>
                      </a:lnTo>
                      <a:lnTo>
                        <a:pt x="98" y="154"/>
                      </a:lnTo>
                      <a:lnTo>
                        <a:pt x="93" y="154"/>
                      </a:lnTo>
                      <a:lnTo>
                        <a:pt x="89" y="154"/>
                      </a:lnTo>
                      <a:lnTo>
                        <a:pt x="86" y="153"/>
                      </a:lnTo>
                      <a:lnTo>
                        <a:pt x="81" y="153"/>
                      </a:lnTo>
                      <a:lnTo>
                        <a:pt x="76" y="153"/>
                      </a:lnTo>
                      <a:lnTo>
                        <a:pt x="69" y="152"/>
                      </a:lnTo>
                      <a:lnTo>
                        <a:pt x="63" y="149"/>
                      </a:lnTo>
                      <a:lnTo>
                        <a:pt x="56" y="147"/>
                      </a:lnTo>
                      <a:lnTo>
                        <a:pt x="49" y="143"/>
                      </a:lnTo>
                      <a:lnTo>
                        <a:pt x="43" y="139"/>
                      </a:lnTo>
                      <a:lnTo>
                        <a:pt x="36" y="135"/>
                      </a:lnTo>
                      <a:lnTo>
                        <a:pt x="30" y="129"/>
                      </a:lnTo>
                      <a:lnTo>
                        <a:pt x="23" y="125"/>
                      </a:lnTo>
                      <a:lnTo>
                        <a:pt x="18" y="120"/>
                      </a:lnTo>
                      <a:lnTo>
                        <a:pt x="13" y="114"/>
                      </a:lnTo>
                      <a:lnTo>
                        <a:pt x="8" y="108"/>
                      </a:lnTo>
                      <a:lnTo>
                        <a:pt x="5" y="104"/>
                      </a:lnTo>
                      <a:lnTo>
                        <a:pt x="1" y="99"/>
                      </a:lnTo>
                      <a:lnTo>
                        <a:pt x="0" y="93"/>
                      </a:lnTo>
                      <a:lnTo>
                        <a:pt x="30" y="90"/>
                      </a:lnTo>
                      <a:lnTo>
                        <a:pt x="58" y="89"/>
                      </a:lnTo>
                      <a:lnTo>
                        <a:pt x="86" y="86"/>
                      </a:lnTo>
                      <a:lnTo>
                        <a:pt x="113" y="83"/>
                      </a:lnTo>
                      <a:lnTo>
                        <a:pt x="137" y="82"/>
                      </a:lnTo>
                      <a:lnTo>
                        <a:pt x="162" y="79"/>
                      </a:lnTo>
                      <a:lnTo>
                        <a:pt x="186" y="76"/>
                      </a:lnTo>
                      <a:lnTo>
                        <a:pt x="209" y="75"/>
                      </a:lnTo>
                      <a:lnTo>
                        <a:pt x="230" y="72"/>
                      </a:lnTo>
                      <a:lnTo>
                        <a:pt x="250" y="71"/>
                      </a:lnTo>
                      <a:lnTo>
                        <a:pt x="269" y="68"/>
                      </a:lnTo>
                      <a:lnTo>
                        <a:pt x="287" y="67"/>
                      </a:lnTo>
                      <a:lnTo>
                        <a:pt x="305" y="64"/>
                      </a:lnTo>
                      <a:lnTo>
                        <a:pt x="320" y="61"/>
                      </a:lnTo>
                      <a:lnTo>
                        <a:pt x="335" y="60"/>
                      </a:lnTo>
                      <a:lnTo>
                        <a:pt x="348" y="57"/>
                      </a:lnTo>
                      <a:lnTo>
                        <a:pt x="362" y="54"/>
                      </a:lnTo>
                      <a:lnTo>
                        <a:pt x="373" y="53"/>
                      </a:lnTo>
                      <a:lnTo>
                        <a:pt x="396" y="50"/>
                      </a:lnTo>
                      <a:lnTo>
                        <a:pt x="418" y="46"/>
                      </a:lnTo>
                      <a:lnTo>
                        <a:pt x="438" y="43"/>
                      </a:lnTo>
                      <a:lnTo>
                        <a:pt x="456" y="39"/>
                      </a:lnTo>
                      <a:lnTo>
                        <a:pt x="474" y="36"/>
                      </a:lnTo>
                      <a:lnTo>
                        <a:pt x="489" y="32"/>
                      </a:lnTo>
                      <a:lnTo>
                        <a:pt x="504" y="29"/>
                      </a:lnTo>
                      <a:lnTo>
                        <a:pt x="518" y="26"/>
                      </a:lnTo>
                      <a:lnTo>
                        <a:pt x="529" y="25"/>
                      </a:lnTo>
                      <a:lnTo>
                        <a:pt x="539" y="22"/>
                      </a:lnTo>
                      <a:lnTo>
                        <a:pt x="549" y="19"/>
                      </a:lnTo>
                      <a:lnTo>
                        <a:pt x="557" y="16"/>
                      </a:lnTo>
                      <a:lnTo>
                        <a:pt x="564" y="15"/>
                      </a:lnTo>
                      <a:lnTo>
                        <a:pt x="569" y="12"/>
                      </a:lnTo>
                      <a:lnTo>
                        <a:pt x="572" y="11"/>
                      </a:lnTo>
                      <a:lnTo>
                        <a:pt x="572" y="11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" name="Freeform 21"/>
                <p:cNvSpPr/>
                <p:nvPr/>
              </p:nvSpPr>
              <p:spPr bwMode="auto">
                <a:xfrm>
                  <a:off x="1695450" y="812800"/>
                  <a:ext cx="214312" cy="541338"/>
                </a:xfrm>
                <a:custGeom>
                  <a:avLst/>
                  <a:gdLst>
                    <a:gd name="T0" fmla="*/ 51 w 271"/>
                    <a:gd name="T1" fmla="*/ 551 h 681"/>
                    <a:gd name="T2" fmla="*/ 30 w 271"/>
                    <a:gd name="T3" fmla="*/ 537 h 681"/>
                    <a:gd name="T4" fmla="*/ 13 w 271"/>
                    <a:gd name="T5" fmla="*/ 526 h 681"/>
                    <a:gd name="T6" fmla="*/ 3 w 271"/>
                    <a:gd name="T7" fmla="*/ 518 h 681"/>
                    <a:gd name="T8" fmla="*/ 0 w 271"/>
                    <a:gd name="T9" fmla="*/ 512 h 681"/>
                    <a:gd name="T10" fmla="*/ 0 w 271"/>
                    <a:gd name="T11" fmla="*/ 509 h 681"/>
                    <a:gd name="T12" fmla="*/ 5 w 271"/>
                    <a:gd name="T13" fmla="*/ 507 h 681"/>
                    <a:gd name="T14" fmla="*/ 15 w 271"/>
                    <a:gd name="T15" fmla="*/ 507 h 681"/>
                    <a:gd name="T16" fmla="*/ 31 w 271"/>
                    <a:gd name="T17" fmla="*/ 508 h 681"/>
                    <a:gd name="T18" fmla="*/ 51 w 271"/>
                    <a:gd name="T19" fmla="*/ 511 h 681"/>
                    <a:gd name="T20" fmla="*/ 78 w 271"/>
                    <a:gd name="T21" fmla="*/ 515 h 681"/>
                    <a:gd name="T22" fmla="*/ 105 w 271"/>
                    <a:gd name="T23" fmla="*/ 519 h 681"/>
                    <a:gd name="T24" fmla="*/ 126 w 271"/>
                    <a:gd name="T25" fmla="*/ 522 h 681"/>
                    <a:gd name="T26" fmla="*/ 143 w 271"/>
                    <a:gd name="T27" fmla="*/ 522 h 681"/>
                    <a:gd name="T28" fmla="*/ 164 w 271"/>
                    <a:gd name="T29" fmla="*/ 521 h 681"/>
                    <a:gd name="T30" fmla="*/ 174 w 271"/>
                    <a:gd name="T31" fmla="*/ 516 h 681"/>
                    <a:gd name="T32" fmla="*/ 181 w 271"/>
                    <a:gd name="T33" fmla="*/ 508 h 681"/>
                    <a:gd name="T34" fmla="*/ 188 w 271"/>
                    <a:gd name="T35" fmla="*/ 495 h 681"/>
                    <a:gd name="T36" fmla="*/ 191 w 271"/>
                    <a:gd name="T37" fmla="*/ 480 h 681"/>
                    <a:gd name="T38" fmla="*/ 196 w 271"/>
                    <a:gd name="T39" fmla="*/ 461 h 681"/>
                    <a:gd name="T40" fmla="*/ 199 w 271"/>
                    <a:gd name="T41" fmla="*/ 429 h 681"/>
                    <a:gd name="T42" fmla="*/ 201 w 271"/>
                    <a:gd name="T43" fmla="*/ 376 h 681"/>
                    <a:gd name="T44" fmla="*/ 199 w 271"/>
                    <a:gd name="T45" fmla="*/ 312 h 681"/>
                    <a:gd name="T46" fmla="*/ 194 w 271"/>
                    <a:gd name="T47" fmla="*/ 242 h 681"/>
                    <a:gd name="T48" fmla="*/ 189 w 271"/>
                    <a:gd name="T49" fmla="*/ 182 h 681"/>
                    <a:gd name="T50" fmla="*/ 184 w 271"/>
                    <a:gd name="T51" fmla="*/ 132 h 681"/>
                    <a:gd name="T52" fmla="*/ 174 w 271"/>
                    <a:gd name="T53" fmla="*/ 93 h 681"/>
                    <a:gd name="T54" fmla="*/ 161 w 271"/>
                    <a:gd name="T55" fmla="*/ 62 h 681"/>
                    <a:gd name="T56" fmla="*/ 146 w 271"/>
                    <a:gd name="T57" fmla="*/ 37 h 681"/>
                    <a:gd name="T58" fmla="*/ 136 w 271"/>
                    <a:gd name="T59" fmla="*/ 19 h 681"/>
                    <a:gd name="T60" fmla="*/ 131 w 271"/>
                    <a:gd name="T61" fmla="*/ 5 h 681"/>
                    <a:gd name="T62" fmla="*/ 138 w 271"/>
                    <a:gd name="T63" fmla="*/ 0 h 681"/>
                    <a:gd name="T64" fmla="*/ 153 w 271"/>
                    <a:gd name="T65" fmla="*/ 0 h 681"/>
                    <a:gd name="T66" fmla="*/ 174 w 271"/>
                    <a:gd name="T67" fmla="*/ 7 h 681"/>
                    <a:gd name="T68" fmla="*/ 198 w 271"/>
                    <a:gd name="T69" fmla="*/ 19 h 681"/>
                    <a:gd name="T70" fmla="*/ 217 w 271"/>
                    <a:gd name="T71" fmla="*/ 37 h 681"/>
                    <a:gd name="T72" fmla="*/ 232 w 271"/>
                    <a:gd name="T73" fmla="*/ 58 h 681"/>
                    <a:gd name="T74" fmla="*/ 239 w 271"/>
                    <a:gd name="T75" fmla="*/ 78 h 681"/>
                    <a:gd name="T76" fmla="*/ 246 w 271"/>
                    <a:gd name="T77" fmla="*/ 107 h 681"/>
                    <a:gd name="T78" fmla="*/ 251 w 271"/>
                    <a:gd name="T79" fmla="*/ 144 h 681"/>
                    <a:gd name="T80" fmla="*/ 256 w 271"/>
                    <a:gd name="T81" fmla="*/ 192 h 681"/>
                    <a:gd name="T82" fmla="*/ 261 w 271"/>
                    <a:gd name="T83" fmla="*/ 246 h 681"/>
                    <a:gd name="T84" fmla="*/ 264 w 271"/>
                    <a:gd name="T85" fmla="*/ 305 h 681"/>
                    <a:gd name="T86" fmla="*/ 266 w 271"/>
                    <a:gd name="T87" fmla="*/ 356 h 681"/>
                    <a:gd name="T88" fmla="*/ 269 w 271"/>
                    <a:gd name="T89" fmla="*/ 399 h 681"/>
                    <a:gd name="T90" fmla="*/ 271 w 271"/>
                    <a:gd name="T91" fmla="*/ 436 h 681"/>
                    <a:gd name="T92" fmla="*/ 271 w 271"/>
                    <a:gd name="T93" fmla="*/ 465 h 681"/>
                    <a:gd name="T94" fmla="*/ 267 w 271"/>
                    <a:gd name="T95" fmla="*/ 502 h 681"/>
                    <a:gd name="T96" fmla="*/ 261 w 271"/>
                    <a:gd name="T97" fmla="*/ 543 h 681"/>
                    <a:gd name="T98" fmla="*/ 247 w 271"/>
                    <a:gd name="T99" fmla="*/ 592 h 681"/>
                    <a:gd name="T100" fmla="*/ 232 w 271"/>
                    <a:gd name="T101" fmla="*/ 624 h 681"/>
                    <a:gd name="T102" fmla="*/ 216 w 271"/>
                    <a:gd name="T103" fmla="*/ 650 h 681"/>
                    <a:gd name="T104" fmla="*/ 198 w 271"/>
                    <a:gd name="T105" fmla="*/ 667 h 681"/>
                    <a:gd name="T106" fmla="*/ 183 w 271"/>
                    <a:gd name="T107" fmla="*/ 677 h 681"/>
                    <a:gd name="T108" fmla="*/ 169 w 271"/>
                    <a:gd name="T109" fmla="*/ 681 h 681"/>
                    <a:gd name="T110" fmla="*/ 161 w 271"/>
                    <a:gd name="T111" fmla="*/ 675 h 681"/>
                    <a:gd name="T112" fmla="*/ 154 w 271"/>
                    <a:gd name="T113" fmla="*/ 660 h 681"/>
                    <a:gd name="T114" fmla="*/ 149 w 271"/>
                    <a:gd name="T115" fmla="*/ 639 h 681"/>
                    <a:gd name="T116" fmla="*/ 143 w 271"/>
                    <a:gd name="T117" fmla="*/ 624 h 681"/>
                    <a:gd name="T118" fmla="*/ 133 w 271"/>
                    <a:gd name="T119" fmla="*/ 607 h 681"/>
                    <a:gd name="T120" fmla="*/ 116 w 271"/>
                    <a:gd name="T121" fmla="*/ 592 h 681"/>
                    <a:gd name="T122" fmla="*/ 95 w 271"/>
                    <a:gd name="T123" fmla="*/ 576 h 681"/>
                    <a:gd name="T124" fmla="*/ 68 w 271"/>
                    <a:gd name="T125" fmla="*/ 561 h 6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1" h="681">
                      <a:moveTo>
                        <a:pt x="68" y="561"/>
                      </a:moveTo>
                      <a:lnTo>
                        <a:pt x="60" y="555"/>
                      </a:lnTo>
                      <a:lnTo>
                        <a:pt x="51" y="551"/>
                      </a:lnTo>
                      <a:lnTo>
                        <a:pt x="43" y="546"/>
                      </a:lnTo>
                      <a:lnTo>
                        <a:pt x="36" y="541"/>
                      </a:lnTo>
                      <a:lnTo>
                        <a:pt x="30" y="537"/>
                      </a:lnTo>
                      <a:lnTo>
                        <a:pt x="23" y="533"/>
                      </a:lnTo>
                      <a:lnTo>
                        <a:pt x="18" y="530"/>
                      </a:lnTo>
                      <a:lnTo>
                        <a:pt x="13" y="526"/>
                      </a:lnTo>
                      <a:lnTo>
                        <a:pt x="10" y="523"/>
                      </a:lnTo>
                      <a:lnTo>
                        <a:pt x="7" y="521"/>
                      </a:lnTo>
                      <a:lnTo>
                        <a:pt x="3" y="518"/>
                      </a:lnTo>
                      <a:lnTo>
                        <a:pt x="2" y="516"/>
                      </a:lnTo>
                      <a:lnTo>
                        <a:pt x="0" y="514"/>
                      </a:lnTo>
                      <a:lnTo>
                        <a:pt x="0" y="512"/>
                      </a:lnTo>
                      <a:lnTo>
                        <a:pt x="0" y="511"/>
                      </a:lnTo>
                      <a:lnTo>
                        <a:pt x="0" y="509"/>
                      </a:lnTo>
                      <a:lnTo>
                        <a:pt x="0" y="509"/>
                      </a:lnTo>
                      <a:lnTo>
                        <a:pt x="2" y="508"/>
                      </a:lnTo>
                      <a:lnTo>
                        <a:pt x="3" y="508"/>
                      </a:lnTo>
                      <a:lnTo>
                        <a:pt x="5" y="507"/>
                      </a:lnTo>
                      <a:lnTo>
                        <a:pt x="8" y="507"/>
                      </a:lnTo>
                      <a:lnTo>
                        <a:pt x="12" y="507"/>
                      </a:lnTo>
                      <a:lnTo>
                        <a:pt x="15" y="507"/>
                      </a:lnTo>
                      <a:lnTo>
                        <a:pt x="20" y="507"/>
                      </a:lnTo>
                      <a:lnTo>
                        <a:pt x="25" y="507"/>
                      </a:lnTo>
                      <a:lnTo>
                        <a:pt x="31" y="508"/>
                      </a:lnTo>
                      <a:lnTo>
                        <a:pt x="38" y="508"/>
                      </a:lnTo>
                      <a:lnTo>
                        <a:pt x="45" y="509"/>
                      </a:lnTo>
                      <a:lnTo>
                        <a:pt x="51" y="511"/>
                      </a:lnTo>
                      <a:lnTo>
                        <a:pt x="60" y="511"/>
                      </a:lnTo>
                      <a:lnTo>
                        <a:pt x="68" y="512"/>
                      </a:lnTo>
                      <a:lnTo>
                        <a:pt x="78" y="515"/>
                      </a:lnTo>
                      <a:lnTo>
                        <a:pt x="86" y="516"/>
                      </a:lnTo>
                      <a:lnTo>
                        <a:pt x="96" y="518"/>
                      </a:lnTo>
                      <a:lnTo>
                        <a:pt x="105" y="519"/>
                      </a:lnTo>
                      <a:lnTo>
                        <a:pt x="111" y="519"/>
                      </a:lnTo>
                      <a:lnTo>
                        <a:pt x="119" y="521"/>
                      </a:lnTo>
                      <a:lnTo>
                        <a:pt x="126" y="522"/>
                      </a:lnTo>
                      <a:lnTo>
                        <a:pt x="131" y="522"/>
                      </a:lnTo>
                      <a:lnTo>
                        <a:pt x="138" y="522"/>
                      </a:lnTo>
                      <a:lnTo>
                        <a:pt x="143" y="522"/>
                      </a:lnTo>
                      <a:lnTo>
                        <a:pt x="148" y="522"/>
                      </a:lnTo>
                      <a:lnTo>
                        <a:pt x="156" y="522"/>
                      </a:lnTo>
                      <a:lnTo>
                        <a:pt x="164" y="521"/>
                      </a:lnTo>
                      <a:lnTo>
                        <a:pt x="169" y="519"/>
                      </a:lnTo>
                      <a:lnTo>
                        <a:pt x="173" y="518"/>
                      </a:lnTo>
                      <a:lnTo>
                        <a:pt x="174" y="516"/>
                      </a:lnTo>
                      <a:lnTo>
                        <a:pt x="178" y="514"/>
                      </a:lnTo>
                      <a:lnTo>
                        <a:pt x="179" y="511"/>
                      </a:lnTo>
                      <a:lnTo>
                        <a:pt x="181" y="508"/>
                      </a:lnTo>
                      <a:lnTo>
                        <a:pt x="183" y="505"/>
                      </a:lnTo>
                      <a:lnTo>
                        <a:pt x="186" y="501"/>
                      </a:lnTo>
                      <a:lnTo>
                        <a:pt x="188" y="495"/>
                      </a:lnTo>
                      <a:lnTo>
                        <a:pt x="189" y="491"/>
                      </a:lnTo>
                      <a:lnTo>
                        <a:pt x="191" y="486"/>
                      </a:lnTo>
                      <a:lnTo>
                        <a:pt x="191" y="480"/>
                      </a:lnTo>
                      <a:lnTo>
                        <a:pt x="193" y="473"/>
                      </a:lnTo>
                      <a:lnTo>
                        <a:pt x="194" y="468"/>
                      </a:lnTo>
                      <a:lnTo>
                        <a:pt x="196" y="461"/>
                      </a:lnTo>
                      <a:lnTo>
                        <a:pt x="196" y="452"/>
                      </a:lnTo>
                      <a:lnTo>
                        <a:pt x="198" y="445"/>
                      </a:lnTo>
                      <a:lnTo>
                        <a:pt x="199" y="429"/>
                      </a:lnTo>
                      <a:lnTo>
                        <a:pt x="199" y="412"/>
                      </a:lnTo>
                      <a:lnTo>
                        <a:pt x="201" y="394"/>
                      </a:lnTo>
                      <a:lnTo>
                        <a:pt x="201" y="376"/>
                      </a:lnTo>
                      <a:lnTo>
                        <a:pt x="201" y="355"/>
                      </a:lnTo>
                      <a:lnTo>
                        <a:pt x="199" y="334"/>
                      </a:lnTo>
                      <a:lnTo>
                        <a:pt x="199" y="312"/>
                      </a:lnTo>
                      <a:lnTo>
                        <a:pt x="198" y="288"/>
                      </a:lnTo>
                      <a:lnTo>
                        <a:pt x="196" y="264"/>
                      </a:lnTo>
                      <a:lnTo>
                        <a:pt x="194" y="242"/>
                      </a:lnTo>
                      <a:lnTo>
                        <a:pt x="193" y="221"/>
                      </a:lnTo>
                      <a:lnTo>
                        <a:pt x="191" y="202"/>
                      </a:lnTo>
                      <a:lnTo>
                        <a:pt x="189" y="182"/>
                      </a:lnTo>
                      <a:lnTo>
                        <a:pt x="188" y="164"/>
                      </a:lnTo>
                      <a:lnTo>
                        <a:pt x="186" y="147"/>
                      </a:lnTo>
                      <a:lnTo>
                        <a:pt x="184" y="132"/>
                      </a:lnTo>
                      <a:lnTo>
                        <a:pt x="181" y="118"/>
                      </a:lnTo>
                      <a:lnTo>
                        <a:pt x="178" y="105"/>
                      </a:lnTo>
                      <a:lnTo>
                        <a:pt x="174" y="93"/>
                      </a:lnTo>
                      <a:lnTo>
                        <a:pt x="171" y="82"/>
                      </a:lnTo>
                      <a:lnTo>
                        <a:pt x="166" y="72"/>
                      </a:lnTo>
                      <a:lnTo>
                        <a:pt x="161" y="62"/>
                      </a:lnTo>
                      <a:lnTo>
                        <a:pt x="156" y="53"/>
                      </a:lnTo>
                      <a:lnTo>
                        <a:pt x="151" y="44"/>
                      </a:lnTo>
                      <a:lnTo>
                        <a:pt x="146" y="37"/>
                      </a:lnTo>
                      <a:lnTo>
                        <a:pt x="143" y="30"/>
                      </a:lnTo>
                      <a:lnTo>
                        <a:pt x="138" y="25"/>
                      </a:lnTo>
                      <a:lnTo>
                        <a:pt x="136" y="19"/>
                      </a:lnTo>
                      <a:lnTo>
                        <a:pt x="133" y="15"/>
                      </a:lnTo>
                      <a:lnTo>
                        <a:pt x="133" y="9"/>
                      </a:lnTo>
                      <a:lnTo>
                        <a:pt x="131" y="5"/>
                      </a:lnTo>
                      <a:lnTo>
                        <a:pt x="133" y="2"/>
                      </a:lnTo>
                      <a:lnTo>
                        <a:pt x="134" y="1"/>
                      </a:lnTo>
                      <a:lnTo>
                        <a:pt x="138" y="0"/>
                      </a:lnTo>
                      <a:lnTo>
                        <a:pt x="141" y="0"/>
                      </a:lnTo>
                      <a:lnTo>
                        <a:pt x="146" y="0"/>
                      </a:lnTo>
                      <a:lnTo>
                        <a:pt x="153" y="0"/>
                      </a:lnTo>
                      <a:lnTo>
                        <a:pt x="159" y="1"/>
                      </a:lnTo>
                      <a:lnTo>
                        <a:pt x="166" y="4"/>
                      </a:lnTo>
                      <a:lnTo>
                        <a:pt x="174" y="7"/>
                      </a:lnTo>
                      <a:lnTo>
                        <a:pt x="183" y="11"/>
                      </a:lnTo>
                      <a:lnTo>
                        <a:pt x="191" y="15"/>
                      </a:lnTo>
                      <a:lnTo>
                        <a:pt x="198" y="19"/>
                      </a:lnTo>
                      <a:lnTo>
                        <a:pt x="206" y="25"/>
                      </a:lnTo>
                      <a:lnTo>
                        <a:pt x="212" y="30"/>
                      </a:lnTo>
                      <a:lnTo>
                        <a:pt x="217" y="37"/>
                      </a:lnTo>
                      <a:lnTo>
                        <a:pt x="224" y="44"/>
                      </a:lnTo>
                      <a:lnTo>
                        <a:pt x="229" y="53"/>
                      </a:lnTo>
                      <a:lnTo>
                        <a:pt x="232" y="58"/>
                      </a:lnTo>
                      <a:lnTo>
                        <a:pt x="234" y="64"/>
                      </a:lnTo>
                      <a:lnTo>
                        <a:pt x="236" y="71"/>
                      </a:lnTo>
                      <a:lnTo>
                        <a:pt x="239" y="78"/>
                      </a:lnTo>
                      <a:lnTo>
                        <a:pt x="241" y="87"/>
                      </a:lnTo>
                      <a:lnTo>
                        <a:pt x="242" y="96"/>
                      </a:lnTo>
                      <a:lnTo>
                        <a:pt x="246" y="107"/>
                      </a:lnTo>
                      <a:lnTo>
                        <a:pt x="247" y="118"/>
                      </a:lnTo>
                      <a:lnTo>
                        <a:pt x="249" y="131"/>
                      </a:lnTo>
                      <a:lnTo>
                        <a:pt x="251" y="144"/>
                      </a:lnTo>
                      <a:lnTo>
                        <a:pt x="252" y="160"/>
                      </a:lnTo>
                      <a:lnTo>
                        <a:pt x="254" y="175"/>
                      </a:lnTo>
                      <a:lnTo>
                        <a:pt x="256" y="192"/>
                      </a:lnTo>
                      <a:lnTo>
                        <a:pt x="257" y="209"/>
                      </a:lnTo>
                      <a:lnTo>
                        <a:pt x="259" y="227"/>
                      </a:lnTo>
                      <a:lnTo>
                        <a:pt x="261" y="246"/>
                      </a:lnTo>
                      <a:lnTo>
                        <a:pt x="262" y="267"/>
                      </a:lnTo>
                      <a:lnTo>
                        <a:pt x="262" y="287"/>
                      </a:lnTo>
                      <a:lnTo>
                        <a:pt x="264" y="305"/>
                      </a:lnTo>
                      <a:lnTo>
                        <a:pt x="264" y="323"/>
                      </a:lnTo>
                      <a:lnTo>
                        <a:pt x="266" y="339"/>
                      </a:lnTo>
                      <a:lnTo>
                        <a:pt x="266" y="356"/>
                      </a:lnTo>
                      <a:lnTo>
                        <a:pt x="267" y="372"/>
                      </a:lnTo>
                      <a:lnTo>
                        <a:pt x="267" y="385"/>
                      </a:lnTo>
                      <a:lnTo>
                        <a:pt x="269" y="399"/>
                      </a:lnTo>
                      <a:lnTo>
                        <a:pt x="269" y="412"/>
                      </a:lnTo>
                      <a:lnTo>
                        <a:pt x="269" y="424"/>
                      </a:lnTo>
                      <a:lnTo>
                        <a:pt x="271" y="436"/>
                      </a:lnTo>
                      <a:lnTo>
                        <a:pt x="271" y="447"/>
                      </a:lnTo>
                      <a:lnTo>
                        <a:pt x="271" y="456"/>
                      </a:lnTo>
                      <a:lnTo>
                        <a:pt x="271" y="465"/>
                      </a:lnTo>
                      <a:lnTo>
                        <a:pt x="271" y="473"/>
                      </a:lnTo>
                      <a:lnTo>
                        <a:pt x="269" y="489"/>
                      </a:lnTo>
                      <a:lnTo>
                        <a:pt x="267" y="502"/>
                      </a:lnTo>
                      <a:lnTo>
                        <a:pt x="266" y="516"/>
                      </a:lnTo>
                      <a:lnTo>
                        <a:pt x="262" y="529"/>
                      </a:lnTo>
                      <a:lnTo>
                        <a:pt x="261" y="543"/>
                      </a:lnTo>
                      <a:lnTo>
                        <a:pt x="259" y="554"/>
                      </a:lnTo>
                      <a:lnTo>
                        <a:pt x="252" y="579"/>
                      </a:lnTo>
                      <a:lnTo>
                        <a:pt x="247" y="592"/>
                      </a:lnTo>
                      <a:lnTo>
                        <a:pt x="242" y="603"/>
                      </a:lnTo>
                      <a:lnTo>
                        <a:pt x="237" y="614"/>
                      </a:lnTo>
                      <a:lnTo>
                        <a:pt x="232" y="624"/>
                      </a:lnTo>
                      <a:lnTo>
                        <a:pt x="226" y="633"/>
                      </a:lnTo>
                      <a:lnTo>
                        <a:pt x="221" y="642"/>
                      </a:lnTo>
                      <a:lnTo>
                        <a:pt x="216" y="650"/>
                      </a:lnTo>
                      <a:lnTo>
                        <a:pt x="211" y="657"/>
                      </a:lnTo>
                      <a:lnTo>
                        <a:pt x="204" y="663"/>
                      </a:lnTo>
                      <a:lnTo>
                        <a:pt x="198" y="667"/>
                      </a:lnTo>
                      <a:lnTo>
                        <a:pt x="193" y="671"/>
                      </a:lnTo>
                      <a:lnTo>
                        <a:pt x="188" y="674"/>
                      </a:lnTo>
                      <a:lnTo>
                        <a:pt x="183" y="677"/>
                      </a:lnTo>
                      <a:lnTo>
                        <a:pt x="178" y="679"/>
                      </a:lnTo>
                      <a:lnTo>
                        <a:pt x="173" y="681"/>
                      </a:lnTo>
                      <a:lnTo>
                        <a:pt x="169" y="681"/>
                      </a:lnTo>
                      <a:lnTo>
                        <a:pt x="166" y="679"/>
                      </a:lnTo>
                      <a:lnTo>
                        <a:pt x="164" y="678"/>
                      </a:lnTo>
                      <a:lnTo>
                        <a:pt x="161" y="675"/>
                      </a:lnTo>
                      <a:lnTo>
                        <a:pt x="159" y="671"/>
                      </a:lnTo>
                      <a:lnTo>
                        <a:pt x="156" y="665"/>
                      </a:lnTo>
                      <a:lnTo>
                        <a:pt x="154" y="660"/>
                      </a:lnTo>
                      <a:lnTo>
                        <a:pt x="153" y="652"/>
                      </a:lnTo>
                      <a:lnTo>
                        <a:pt x="151" y="643"/>
                      </a:lnTo>
                      <a:lnTo>
                        <a:pt x="149" y="639"/>
                      </a:lnTo>
                      <a:lnTo>
                        <a:pt x="148" y="633"/>
                      </a:lnTo>
                      <a:lnTo>
                        <a:pt x="146" y="628"/>
                      </a:lnTo>
                      <a:lnTo>
                        <a:pt x="143" y="624"/>
                      </a:lnTo>
                      <a:lnTo>
                        <a:pt x="139" y="618"/>
                      </a:lnTo>
                      <a:lnTo>
                        <a:pt x="136" y="613"/>
                      </a:lnTo>
                      <a:lnTo>
                        <a:pt x="133" y="607"/>
                      </a:lnTo>
                      <a:lnTo>
                        <a:pt x="128" y="603"/>
                      </a:lnTo>
                      <a:lnTo>
                        <a:pt x="121" y="597"/>
                      </a:lnTo>
                      <a:lnTo>
                        <a:pt x="116" y="592"/>
                      </a:lnTo>
                      <a:lnTo>
                        <a:pt x="110" y="586"/>
                      </a:lnTo>
                      <a:lnTo>
                        <a:pt x="103" y="582"/>
                      </a:lnTo>
                      <a:lnTo>
                        <a:pt x="95" y="576"/>
                      </a:lnTo>
                      <a:lnTo>
                        <a:pt x="86" y="571"/>
                      </a:lnTo>
                      <a:lnTo>
                        <a:pt x="78" y="567"/>
                      </a:lnTo>
                      <a:lnTo>
                        <a:pt x="68" y="561"/>
                      </a:lnTo>
                      <a:lnTo>
                        <a:pt x="68" y="561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8" name="组合 27"/>
            <p:cNvGrpSpPr/>
            <p:nvPr/>
          </p:nvGrpSpPr>
          <p:grpSpPr>
            <a:xfrm>
              <a:off x="2226190" y="4089325"/>
              <a:ext cx="507365" cy="509905"/>
              <a:chOff x="1836057" y="3623447"/>
              <a:chExt cx="507365" cy="509905"/>
            </a:xfrm>
          </p:grpSpPr>
          <p:pic>
            <p:nvPicPr>
              <p:cNvPr id="30" name="图片 29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36057" y="3623447"/>
                <a:ext cx="507365" cy="509905"/>
              </a:xfrm>
              <a:prstGeom prst="rect">
                <a:avLst/>
              </a:prstGeom>
            </p:spPr>
          </p:pic>
          <p:sp>
            <p:nvSpPr>
              <p:cNvPr id="31" name="Freeform 20"/>
              <p:cNvSpPr/>
              <p:nvPr/>
            </p:nvSpPr>
            <p:spPr bwMode="auto">
              <a:xfrm>
                <a:off x="1976050" y="3727128"/>
                <a:ext cx="227379" cy="108636"/>
              </a:xfrm>
              <a:custGeom>
                <a:avLst/>
                <a:gdLst>
                  <a:gd name="T0" fmla="*/ 584 w 720"/>
                  <a:gd name="T1" fmla="*/ 3 h 342"/>
                  <a:gd name="T2" fmla="*/ 601 w 720"/>
                  <a:gd name="T3" fmla="*/ 0 h 342"/>
                  <a:gd name="T4" fmla="*/ 624 w 720"/>
                  <a:gd name="T5" fmla="*/ 11 h 342"/>
                  <a:gd name="T6" fmla="*/ 662 w 720"/>
                  <a:gd name="T7" fmla="*/ 39 h 342"/>
                  <a:gd name="T8" fmla="*/ 695 w 720"/>
                  <a:gd name="T9" fmla="*/ 64 h 342"/>
                  <a:gd name="T10" fmla="*/ 717 w 720"/>
                  <a:gd name="T11" fmla="*/ 88 h 342"/>
                  <a:gd name="T12" fmla="*/ 719 w 720"/>
                  <a:gd name="T13" fmla="*/ 97 h 342"/>
                  <a:gd name="T14" fmla="*/ 712 w 720"/>
                  <a:gd name="T15" fmla="*/ 103 h 342"/>
                  <a:gd name="T16" fmla="*/ 699 w 720"/>
                  <a:gd name="T17" fmla="*/ 110 h 342"/>
                  <a:gd name="T18" fmla="*/ 677 w 720"/>
                  <a:gd name="T19" fmla="*/ 114 h 342"/>
                  <a:gd name="T20" fmla="*/ 657 w 720"/>
                  <a:gd name="T21" fmla="*/ 120 h 342"/>
                  <a:gd name="T22" fmla="*/ 637 w 720"/>
                  <a:gd name="T23" fmla="*/ 128 h 342"/>
                  <a:gd name="T24" fmla="*/ 612 w 720"/>
                  <a:gd name="T25" fmla="*/ 145 h 342"/>
                  <a:gd name="T26" fmla="*/ 582 w 720"/>
                  <a:gd name="T27" fmla="*/ 166 h 342"/>
                  <a:gd name="T28" fmla="*/ 546 w 720"/>
                  <a:gd name="T29" fmla="*/ 193 h 342"/>
                  <a:gd name="T30" fmla="*/ 506 w 720"/>
                  <a:gd name="T31" fmla="*/ 228 h 342"/>
                  <a:gd name="T32" fmla="*/ 460 w 720"/>
                  <a:gd name="T33" fmla="*/ 269 h 342"/>
                  <a:gd name="T34" fmla="*/ 408 w 720"/>
                  <a:gd name="T35" fmla="*/ 316 h 342"/>
                  <a:gd name="T36" fmla="*/ 353 w 720"/>
                  <a:gd name="T37" fmla="*/ 315 h 342"/>
                  <a:gd name="T38" fmla="*/ 401 w 720"/>
                  <a:gd name="T39" fmla="*/ 260 h 342"/>
                  <a:gd name="T40" fmla="*/ 445 w 720"/>
                  <a:gd name="T41" fmla="*/ 213 h 342"/>
                  <a:gd name="T42" fmla="*/ 481 w 720"/>
                  <a:gd name="T43" fmla="*/ 172 h 342"/>
                  <a:gd name="T44" fmla="*/ 511 w 720"/>
                  <a:gd name="T45" fmla="*/ 139 h 342"/>
                  <a:gd name="T46" fmla="*/ 533 w 720"/>
                  <a:gd name="T47" fmla="*/ 113 h 342"/>
                  <a:gd name="T48" fmla="*/ 549 w 720"/>
                  <a:gd name="T49" fmla="*/ 93 h 342"/>
                  <a:gd name="T50" fmla="*/ 557 w 720"/>
                  <a:gd name="T51" fmla="*/ 81 h 342"/>
                  <a:gd name="T52" fmla="*/ 559 w 720"/>
                  <a:gd name="T53" fmla="*/ 75 h 342"/>
                  <a:gd name="T54" fmla="*/ 549 w 720"/>
                  <a:gd name="T55" fmla="*/ 71 h 342"/>
                  <a:gd name="T56" fmla="*/ 533 w 720"/>
                  <a:gd name="T57" fmla="*/ 71 h 342"/>
                  <a:gd name="T58" fmla="*/ 516 w 720"/>
                  <a:gd name="T59" fmla="*/ 72 h 342"/>
                  <a:gd name="T60" fmla="*/ 488 w 720"/>
                  <a:gd name="T61" fmla="*/ 76 h 342"/>
                  <a:gd name="T62" fmla="*/ 446 w 720"/>
                  <a:gd name="T63" fmla="*/ 83 h 342"/>
                  <a:gd name="T64" fmla="*/ 395 w 720"/>
                  <a:gd name="T65" fmla="*/ 93 h 342"/>
                  <a:gd name="T66" fmla="*/ 282 w 720"/>
                  <a:gd name="T67" fmla="*/ 118 h 342"/>
                  <a:gd name="T68" fmla="*/ 212 w 720"/>
                  <a:gd name="T69" fmla="*/ 135 h 342"/>
                  <a:gd name="T70" fmla="*/ 172 w 720"/>
                  <a:gd name="T71" fmla="*/ 145 h 342"/>
                  <a:gd name="T72" fmla="*/ 139 w 720"/>
                  <a:gd name="T73" fmla="*/ 152 h 342"/>
                  <a:gd name="T74" fmla="*/ 111 w 720"/>
                  <a:gd name="T75" fmla="*/ 154 h 342"/>
                  <a:gd name="T76" fmla="*/ 93 w 720"/>
                  <a:gd name="T77" fmla="*/ 154 h 342"/>
                  <a:gd name="T78" fmla="*/ 76 w 720"/>
                  <a:gd name="T79" fmla="*/ 153 h 342"/>
                  <a:gd name="T80" fmla="*/ 49 w 720"/>
                  <a:gd name="T81" fmla="*/ 143 h 342"/>
                  <a:gd name="T82" fmla="*/ 23 w 720"/>
                  <a:gd name="T83" fmla="*/ 125 h 342"/>
                  <a:gd name="T84" fmla="*/ 5 w 720"/>
                  <a:gd name="T85" fmla="*/ 104 h 342"/>
                  <a:gd name="T86" fmla="*/ 58 w 720"/>
                  <a:gd name="T87" fmla="*/ 89 h 342"/>
                  <a:gd name="T88" fmla="*/ 162 w 720"/>
                  <a:gd name="T89" fmla="*/ 79 h 342"/>
                  <a:gd name="T90" fmla="*/ 250 w 720"/>
                  <a:gd name="T91" fmla="*/ 71 h 342"/>
                  <a:gd name="T92" fmla="*/ 320 w 720"/>
                  <a:gd name="T93" fmla="*/ 61 h 342"/>
                  <a:gd name="T94" fmla="*/ 373 w 720"/>
                  <a:gd name="T95" fmla="*/ 53 h 342"/>
                  <a:gd name="T96" fmla="*/ 456 w 720"/>
                  <a:gd name="T97" fmla="*/ 39 h 342"/>
                  <a:gd name="T98" fmla="*/ 518 w 720"/>
                  <a:gd name="T99" fmla="*/ 26 h 342"/>
                  <a:gd name="T100" fmla="*/ 557 w 720"/>
                  <a:gd name="T101" fmla="*/ 16 h 342"/>
                  <a:gd name="T102" fmla="*/ 572 w 720"/>
                  <a:gd name="T103" fmla="*/ 1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20" h="342">
                    <a:moveTo>
                      <a:pt x="572" y="11"/>
                    </a:moveTo>
                    <a:lnTo>
                      <a:pt x="576" y="7"/>
                    </a:lnTo>
                    <a:lnTo>
                      <a:pt x="581" y="4"/>
                    </a:lnTo>
                    <a:lnTo>
                      <a:pt x="584" y="3"/>
                    </a:lnTo>
                    <a:lnTo>
                      <a:pt x="587" y="0"/>
                    </a:lnTo>
                    <a:lnTo>
                      <a:pt x="591" y="0"/>
                    </a:lnTo>
                    <a:lnTo>
                      <a:pt x="596" y="0"/>
                    </a:lnTo>
                    <a:lnTo>
                      <a:pt x="601" y="0"/>
                    </a:lnTo>
                    <a:lnTo>
                      <a:pt x="606" y="1"/>
                    </a:lnTo>
                    <a:lnTo>
                      <a:pt x="611" y="4"/>
                    </a:lnTo>
                    <a:lnTo>
                      <a:pt x="617" y="7"/>
                    </a:lnTo>
                    <a:lnTo>
                      <a:pt x="624" y="11"/>
                    </a:lnTo>
                    <a:lnTo>
                      <a:pt x="632" y="16"/>
                    </a:lnTo>
                    <a:lnTo>
                      <a:pt x="642" y="23"/>
                    </a:lnTo>
                    <a:lnTo>
                      <a:pt x="652" y="30"/>
                    </a:lnTo>
                    <a:lnTo>
                      <a:pt x="662" y="39"/>
                    </a:lnTo>
                    <a:lnTo>
                      <a:pt x="674" y="47"/>
                    </a:lnTo>
                    <a:lnTo>
                      <a:pt x="680" y="51"/>
                    </a:lnTo>
                    <a:lnTo>
                      <a:pt x="685" y="55"/>
                    </a:lnTo>
                    <a:lnTo>
                      <a:pt x="695" y="64"/>
                    </a:lnTo>
                    <a:lnTo>
                      <a:pt x="702" y="71"/>
                    </a:lnTo>
                    <a:lnTo>
                      <a:pt x="709" y="78"/>
                    </a:lnTo>
                    <a:lnTo>
                      <a:pt x="714" y="83"/>
                    </a:lnTo>
                    <a:lnTo>
                      <a:pt x="717" y="88"/>
                    </a:lnTo>
                    <a:lnTo>
                      <a:pt x="719" y="92"/>
                    </a:lnTo>
                    <a:lnTo>
                      <a:pt x="720" y="93"/>
                    </a:lnTo>
                    <a:lnTo>
                      <a:pt x="720" y="94"/>
                    </a:lnTo>
                    <a:lnTo>
                      <a:pt x="719" y="97"/>
                    </a:lnTo>
                    <a:lnTo>
                      <a:pt x="719" y="99"/>
                    </a:lnTo>
                    <a:lnTo>
                      <a:pt x="717" y="100"/>
                    </a:lnTo>
                    <a:lnTo>
                      <a:pt x="715" y="101"/>
                    </a:lnTo>
                    <a:lnTo>
                      <a:pt x="712" y="103"/>
                    </a:lnTo>
                    <a:lnTo>
                      <a:pt x="709" y="106"/>
                    </a:lnTo>
                    <a:lnTo>
                      <a:pt x="707" y="107"/>
                    </a:lnTo>
                    <a:lnTo>
                      <a:pt x="702" y="108"/>
                    </a:lnTo>
                    <a:lnTo>
                      <a:pt x="699" y="110"/>
                    </a:lnTo>
                    <a:lnTo>
                      <a:pt x="694" y="111"/>
                    </a:lnTo>
                    <a:lnTo>
                      <a:pt x="689" y="113"/>
                    </a:lnTo>
                    <a:lnTo>
                      <a:pt x="684" y="114"/>
                    </a:lnTo>
                    <a:lnTo>
                      <a:pt x="677" y="114"/>
                    </a:lnTo>
                    <a:lnTo>
                      <a:pt x="672" y="115"/>
                    </a:lnTo>
                    <a:lnTo>
                      <a:pt x="665" y="117"/>
                    </a:lnTo>
                    <a:lnTo>
                      <a:pt x="660" y="118"/>
                    </a:lnTo>
                    <a:lnTo>
                      <a:pt x="657" y="120"/>
                    </a:lnTo>
                    <a:lnTo>
                      <a:pt x="652" y="121"/>
                    </a:lnTo>
                    <a:lnTo>
                      <a:pt x="649" y="122"/>
                    </a:lnTo>
                    <a:lnTo>
                      <a:pt x="644" y="125"/>
                    </a:lnTo>
                    <a:lnTo>
                      <a:pt x="637" y="128"/>
                    </a:lnTo>
                    <a:lnTo>
                      <a:pt x="632" y="132"/>
                    </a:lnTo>
                    <a:lnTo>
                      <a:pt x="626" y="135"/>
                    </a:lnTo>
                    <a:lnTo>
                      <a:pt x="619" y="139"/>
                    </a:lnTo>
                    <a:lnTo>
                      <a:pt x="612" y="145"/>
                    </a:lnTo>
                    <a:lnTo>
                      <a:pt x="606" y="149"/>
                    </a:lnTo>
                    <a:lnTo>
                      <a:pt x="599" y="154"/>
                    </a:lnTo>
                    <a:lnTo>
                      <a:pt x="591" y="160"/>
                    </a:lnTo>
                    <a:lnTo>
                      <a:pt x="582" y="166"/>
                    </a:lnTo>
                    <a:lnTo>
                      <a:pt x="574" y="172"/>
                    </a:lnTo>
                    <a:lnTo>
                      <a:pt x="566" y="179"/>
                    </a:lnTo>
                    <a:lnTo>
                      <a:pt x="556" y="186"/>
                    </a:lnTo>
                    <a:lnTo>
                      <a:pt x="546" y="193"/>
                    </a:lnTo>
                    <a:lnTo>
                      <a:pt x="536" y="202"/>
                    </a:lnTo>
                    <a:lnTo>
                      <a:pt x="526" y="210"/>
                    </a:lnTo>
                    <a:lnTo>
                      <a:pt x="516" y="218"/>
                    </a:lnTo>
                    <a:lnTo>
                      <a:pt x="506" y="228"/>
                    </a:lnTo>
                    <a:lnTo>
                      <a:pt x="494" y="238"/>
                    </a:lnTo>
                    <a:lnTo>
                      <a:pt x="483" y="248"/>
                    </a:lnTo>
                    <a:lnTo>
                      <a:pt x="471" y="257"/>
                    </a:lnTo>
                    <a:lnTo>
                      <a:pt x="460" y="269"/>
                    </a:lnTo>
                    <a:lnTo>
                      <a:pt x="446" y="280"/>
                    </a:lnTo>
                    <a:lnTo>
                      <a:pt x="435" y="292"/>
                    </a:lnTo>
                    <a:lnTo>
                      <a:pt x="421" y="303"/>
                    </a:lnTo>
                    <a:lnTo>
                      <a:pt x="408" y="316"/>
                    </a:lnTo>
                    <a:lnTo>
                      <a:pt x="395" y="330"/>
                    </a:lnTo>
                    <a:lnTo>
                      <a:pt x="380" y="342"/>
                    </a:lnTo>
                    <a:lnTo>
                      <a:pt x="367" y="329"/>
                    </a:lnTo>
                    <a:lnTo>
                      <a:pt x="353" y="315"/>
                    </a:lnTo>
                    <a:lnTo>
                      <a:pt x="367" y="301"/>
                    </a:lnTo>
                    <a:lnTo>
                      <a:pt x="378" y="287"/>
                    </a:lnTo>
                    <a:lnTo>
                      <a:pt x="390" y="274"/>
                    </a:lnTo>
                    <a:lnTo>
                      <a:pt x="401" y="260"/>
                    </a:lnTo>
                    <a:lnTo>
                      <a:pt x="413" y="248"/>
                    </a:lnTo>
                    <a:lnTo>
                      <a:pt x="425" y="237"/>
                    </a:lnTo>
                    <a:lnTo>
                      <a:pt x="435" y="224"/>
                    </a:lnTo>
                    <a:lnTo>
                      <a:pt x="445" y="213"/>
                    </a:lnTo>
                    <a:lnTo>
                      <a:pt x="455" y="203"/>
                    </a:lnTo>
                    <a:lnTo>
                      <a:pt x="465" y="192"/>
                    </a:lnTo>
                    <a:lnTo>
                      <a:pt x="473" y="182"/>
                    </a:lnTo>
                    <a:lnTo>
                      <a:pt x="481" y="172"/>
                    </a:lnTo>
                    <a:lnTo>
                      <a:pt x="489" y="164"/>
                    </a:lnTo>
                    <a:lnTo>
                      <a:pt x="496" y="154"/>
                    </a:lnTo>
                    <a:lnTo>
                      <a:pt x="504" y="147"/>
                    </a:lnTo>
                    <a:lnTo>
                      <a:pt x="511" y="139"/>
                    </a:lnTo>
                    <a:lnTo>
                      <a:pt x="516" y="132"/>
                    </a:lnTo>
                    <a:lnTo>
                      <a:pt x="523" y="125"/>
                    </a:lnTo>
                    <a:lnTo>
                      <a:pt x="528" y="118"/>
                    </a:lnTo>
                    <a:lnTo>
                      <a:pt x="533" y="113"/>
                    </a:lnTo>
                    <a:lnTo>
                      <a:pt x="538" y="107"/>
                    </a:lnTo>
                    <a:lnTo>
                      <a:pt x="541" y="101"/>
                    </a:lnTo>
                    <a:lnTo>
                      <a:pt x="546" y="97"/>
                    </a:lnTo>
                    <a:lnTo>
                      <a:pt x="549" y="93"/>
                    </a:lnTo>
                    <a:lnTo>
                      <a:pt x="551" y="89"/>
                    </a:lnTo>
                    <a:lnTo>
                      <a:pt x="554" y="86"/>
                    </a:lnTo>
                    <a:lnTo>
                      <a:pt x="556" y="83"/>
                    </a:lnTo>
                    <a:lnTo>
                      <a:pt x="557" y="81"/>
                    </a:lnTo>
                    <a:lnTo>
                      <a:pt x="559" y="78"/>
                    </a:lnTo>
                    <a:lnTo>
                      <a:pt x="559" y="76"/>
                    </a:lnTo>
                    <a:lnTo>
                      <a:pt x="559" y="75"/>
                    </a:lnTo>
                    <a:lnTo>
                      <a:pt x="559" y="75"/>
                    </a:lnTo>
                    <a:lnTo>
                      <a:pt x="557" y="74"/>
                    </a:lnTo>
                    <a:lnTo>
                      <a:pt x="556" y="72"/>
                    </a:lnTo>
                    <a:lnTo>
                      <a:pt x="552" y="71"/>
                    </a:lnTo>
                    <a:lnTo>
                      <a:pt x="549" y="71"/>
                    </a:lnTo>
                    <a:lnTo>
                      <a:pt x="546" y="71"/>
                    </a:lnTo>
                    <a:lnTo>
                      <a:pt x="541" y="71"/>
                    </a:lnTo>
                    <a:lnTo>
                      <a:pt x="536" y="71"/>
                    </a:lnTo>
                    <a:lnTo>
                      <a:pt x="533" y="71"/>
                    </a:lnTo>
                    <a:lnTo>
                      <a:pt x="529" y="71"/>
                    </a:lnTo>
                    <a:lnTo>
                      <a:pt x="526" y="71"/>
                    </a:lnTo>
                    <a:lnTo>
                      <a:pt x="521" y="71"/>
                    </a:lnTo>
                    <a:lnTo>
                      <a:pt x="516" y="72"/>
                    </a:lnTo>
                    <a:lnTo>
                      <a:pt x="509" y="72"/>
                    </a:lnTo>
                    <a:lnTo>
                      <a:pt x="503" y="74"/>
                    </a:lnTo>
                    <a:lnTo>
                      <a:pt x="496" y="75"/>
                    </a:lnTo>
                    <a:lnTo>
                      <a:pt x="488" y="76"/>
                    </a:lnTo>
                    <a:lnTo>
                      <a:pt x="478" y="78"/>
                    </a:lnTo>
                    <a:lnTo>
                      <a:pt x="468" y="79"/>
                    </a:lnTo>
                    <a:lnTo>
                      <a:pt x="458" y="82"/>
                    </a:lnTo>
                    <a:lnTo>
                      <a:pt x="446" y="83"/>
                    </a:lnTo>
                    <a:lnTo>
                      <a:pt x="435" y="86"/>
                    </a:lnTo>
                    <a:lnTo>
                      <a:pt x="421" y="89"/>
                    </a:lnTo>
                    <a:lnTo>
                      <a:pt x="408" y="90"/>
                    </a:lnTo>
                    <a:lnTo>
                      <a:pt x="395" y="93"/>
                    </a:lnTo>
                    <a:lnTo>
                      <a:pt x="363" y="100"/>
                    </a:lnTo>
                    <a:lnTo>
                      <a:pt x="335" y="107"/>
                    </a:lnTo>
                    <a:lnTo>
                      <a:pt x="307" y="113"/>
                    </a:lnTo>
                    <a:lnTo>
                      <a:pt x="282" y="118"/>
                    </a:lnTo>
                    <a:lnTo>
                      <a:pt x="257" y="124"/>
                    </a:lnTo>
                    <a:lnTo>
                      <a:pt x="234" y="129"/>
                    </a:lnTo>
                    <a:lnTo>
                      <a:pt x="222" y="132"/>
                    </a:lnTo>
                    <a:lnTo>
                      <a:pt x="212" y="135"/>
                    </a:lnTo>
                    <a:lnTo>
                      <a:pt x="202" y="136"/>
                    </a:lnTo>
                    <a:lnTo>
                      <a:pt x="192" y="139"/>
                    </a:lnTo>
                    <a:lnTo>
                      <a:pt x="182" y="142"/>
                    </a:lnTo>
                    <a:lnTo>
                      <a:pt x="172" y="145"/>
                    </a:lnTo>
                    <a:lnTo>
                      <a:pt x="164" y="146"/>
                    </a:lnTo>
                    <a:lnTo>
                      <a:pt x="154" y="149"/>
                    </a:lnTo>
                    <a:lnTo>
                      <a:pt x="146" y="150"/>
                    </a:lnTo>
                    <a:lnTo>
                      <a:pt x="139" y="152"/>
                    </a:lnTo>
                    <a:lnTo>
                      <a:pt x="131" y="153"/>
                    </a:lnTo>
                    <a:lnTo>
                      <a:pt x="124" y="153"/>
                    </a:lnTo>
                    <a:lnTo>
                      <a:pt x="118" y="154"/>
                    </a:lnTo>
                    <a:lnTo>
                      <a:pt x="111" y="154"/>
                    </a:lnTo>
                    <a:lnTo>
                      <a:pt x="106" y="156"/>
                    </a:lnTo>
                    <a:lnTo>
                      <a:pt x="101" y="156"/>
                    </a:lnTo>
                    <a:lnTo>
                      <a:pt x="98" y="154"/>
                    </a:lnTo>
                    <a:lnTo>
                      <a:pt x="93" y="154"/>
                    </a:lnTo>
                    <a:lnTo>
                      <a:pt x="89" y="154"/>
                    </a:lnTo>
                    <a:lnTo>
                      <a:pt x="86" y="153"/>
                    </a:lnTo>
                    <a:lnTo>
                      <a:pt x="81" y="153"/>
                    </a:lnTo>
                    <a:lnTo>
                      <a:pt x="76" y="153"/>
                    </a:lnTo>
                    <a:lnTo>
                      <a:pt x="69" y="152"/>
                    </a:lnTo>
                    <a:lnTo>
                      <a:pt x="63" y="149"/>
                    </a:lnTo>
                    <a:lnTo>
                      <a:pt x="56" y="147"/>
                    </a:lnTo>
                    <a:lnTo>
                      <a:pt x="49" y="143"/>
                    </a:lnTo>
                    <a:lnTo>
                      <a:pt x="43" y="139"/>
                    </a:lnTo>
                    <a:lnTo>
                      <a:pt x="36" y="135"/>
                    </a:lnTo>
                    <a:lnTo>
                      <a:pt x="30" y="129"/>
                    </a:lnTo>
                    <a:lnTo>
                      <a:pt x="23" y="125"/>
                    </a:lnTo>
                    <a:lnTo>
                      <a:pt x="18" y="120"/>
                    </a:lnTo>
                    <a:lnTo>
                      <a:pt x="13" y="114"/>
                    </a:lnTo>
                    <a:lnTo>
                      <a:pt x="8" y="108"/>
                    </a:lnTo>
                    <a:lnTo>
                      <a:pt x="5" y="104"/>
                    </a:lnTo>
                    <a:lnTo>
                      <a:pt x="1" y="99"/>
                    </a:lnTo>
                    <a:lnTo>
                      <a:pt x="0" y="93"/>
                    </a:lnTo>
                    <a:lnTo>
                      <a:pt x="30" y="90"/>
                    </a:lnTo>
                    <a:lnTo>
                      <a:pt x="58" y="89"/>
                    </a:lnTo>
                    <a:lnTo>
                      <a:pt x="86" y="86"/>
                    </a:lnTo>
                    <a:lnTo>
                      <a:pt x="113" y="83"/>
                    </a:lnTo>
                    <a:lnTo>
                      <a:pt x="137" y="82"/>
                    </a:lnTo>
                    <a:lnTo>
                      <a:pt x="162" y="79"/>
                    </a:lnTo>
                    <a:lnTo>
                      <a:pt x="186" y="76"/>
                    </a:lnTo>
                    <a:lnTo>
                      <a:pt x="209" y="75"/>
                    </a:lnTo>
                    <a:lnTo>
                      <a:pt x="230" y="72"/>
                    </a:lnTo>
                    <a:lnTo>
                      <a:pt x="250" y="71"/>
                    </a:lnTo>
                    <a:lnTo>
                      <a:pt x="269" y="68"/>
                    </a:lnTo>
                    <a:lnTo>
                      <a:pt x="287" y="67"/>
                    </a:lnTo>
                    <a:lnTo>
                      <a:pt x="305" y="64"/>
                    </a:lnTo>
                    <a:lnTo>
                      <a:pt x="320" y="61"/>
                    </a:lnTo>
                    <a:lnTo>
                      <a:pt x="335" y="60"/>
                    </a:lnTo>
                    <a:lnTo>
                      <a:pt x="348" y="57"/>
                    </a:lnTo>
                    <a:lnTo>
                      <a:pt x="362" y="54"/>
                    </a:lnTo>
                    <a:lnTo>
                      <a:pt x="373" y="53"/>
                    </a:lnTo>
                    <a:lnTo>
                      <a:pt x="396" y="50"/>
                    </a:lnTo>
                    <a:lnTo>
                      <a:pt x="418" y="46"/>
                    </a:lnTo>
                    <a:lnTo>
                      <a:pt x="438" y="43"/>
                    </a:lnTo>
                    <a:lnTo>
                      <a:pt x="456" y="39"/>
                    </a:lnTo>
                    <a:lnTo>
                      <a:pt x="474" y="36"/>
                    </a:lnTo>
                    <a:lnTo>
                      <a:pt x="489" y="32"/>
                    </a:lnTo>
                    <a:lnTo>
                      <a:pt x="504" y="29"/>
                    </a:lnTo>
                    <a:lnTo>
                      <a:pt x="518" y="26"/>
                    </a:lnTo>
                    <a:lnTo>
                      <a:pt x="529" y="25"/>
                    </a:lnTo>
                    <a:lnTo>
                      <a:pt x="539" y="22"/>
                    </a:lnTo>
                    <a:lnTo>
                      <a:pt x="549" y="19"/>
                    </a:lnTo>
                    <a:lnTo>
                      <a:pt x="557" y="16"/>
                    </a:lnTo>
                    <a:lnTo>
                      <a:pt x="564" y="15"/>
                    </a:lnTo>
                    <a:lnTo>
                      <a:pt x="569" y="12"/>
                    </a:lnTo>
                    <a:lnTo>
                      <a:pt x="572" y="11"/>
                    </a:lnTo>
                    <a:lnTo>
                      <a:pt x="572" y="11"/>
                    </a:lnTo>
                  </a:path>
                </a:pathLst>
              </a:custGeom>
              <a:solidFill>
                <a:srgbClr val="FF0000"/>
              </a:solidFill>
              <a:ln w="7938">
                <a:solidFill>
                  <a:srgbClr val="FF0000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bldLvl="0" animBg="1"/>
      <p:bldP spid="56" grpId="0" bldLvl="0" animBg="1"/>
      <p:bldP spid="57" grpId="0" bldLvl="0" animBg="1"/>
      <p:bldP spid="5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515" y="2106770"/>
            <a:ext cx="2360613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" name="Group 4"/>
          <p:cNvGrpSpPr>
            <a:grpSpLocks noChangeAspect="1"/>
          </p:cNvGrpSpPr>
          <p:nvPr/>
        </p:nvGrpSpPr>
        <p:grpSpPr bwMode="auto">
          <a:xfrm>
            <a:off x="2180492" y="2666505"/>
            <a:ext cx="1224086" cy="1578084"/>
            <a:chOff x="3071" y="2051"/>
            <a:chExt cx="657" cy="847"/>
          </a:xfrm>
        </p:grpSpPr>
        <p:sp>
          <p:nvSpPr>
            <p:cNvPr id="52" name="Rectangle 5"/>
            <p:cNvSpPr>
              <a:spLocks noChangeArrowheads="1"/>
            </p:cNvSpPr>
            <p:nvPr/>
          </p:nvSpPr>
          <p:spPr bwMode="auto">
            <a:xfrm>
              <a:off x="3071" y="2082"/>
              <a:ext cx="190" cy="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3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Freeform 10"/>
            <p:cNvSpPr/>
            <p:nvPr/>
          </p:nvSpPr>
          <p:spPr bwMode="auto">
            <a:xfrm>
              <a:off x="3264" y="2051"/>
              <a:ext cx="464" cy="258"/>
            </a:xfrm>
            <a:custGeom>
              <a:avLst/>
              <a:gdLst>
                <a:gd name="T0" fmla="*/ 419 w 464"/>
                <a:gd name="T1" fmla="*/ 91 h 258"/>
                <a:gd name="T2" fmla="*/ 396 w 464"/>
                <a:gd name="T3" fmla="*/ 108 h 258"/>
                <a:gd name="T4" fmla="*/ 365 w 464"/>
                <a:gd name="T5" fmla="*/ 133 h 258"/>
                <a:gd name="T6" fmla="*/ 325 w 464"/>
                <a:gd name="T7" fmla="*/ 173 h 258"/>
                <a:gd name="T8" fmla="*/ 277 w 464"/>
                <a:gd name="T9" fmla="*/ 221 h 258"/>
                <a:gd name="T10" fmla="*/ 235 w 464"/>
                <a:gd name="T11" fmla="*/ 252 h 258"/>
                <a:gd name="T12" fmla="*/ 220 w 464"/>
                <a:gd name="T13" fmla="*/ 235 h 258"/>
                <a:gd name="T14" fmla="*/ 260 w 464"/>
                <a:gd name="T15" fmla="*/ 178 h 258"/>
                <a:gd name="T16" fmla="*/ 294 w 464"/>
                <a:gd name="T17" fmla="*/ 136 h 258"/>
                <a:gd name="T18" fmla="*/ 317 w 464"/>
                <a:gd name="T19" fmla="*/ 102 h 258"/>
                <a:gd name="T20" fmla="*/ 334 w 464"/>
                <a:gd name="T21" fmla="*/ 76 h 258"/>
                <a:gd name="T22" fmla="*/ 339 w 464"/>
                <a:gd name="T23" fmla="*/ 65 h 258"/>
                <a:gd name="T24" fmla="*/ 331 w 464"/>
                <a:gd name="T25" fmla="*/ 62 h 258"/>
                <a:gd name="T26" fmla="*/ 314 w 464"/>
                <a:gd name="T27" fmla="*/ 62 h 258"/>
                <a:gd name="T28" fmla="*/ 302 w 464"/>
                <a:gd name="T29" fmla="*/ 65 h 258"/>
                <a:gd name="T30" fmla="*/ 283 w 464"/>
                <a:gd name="T31" fmla="*/ 68 h 258"/>
                <a:gd name="T32" fmla="*/ 257 w 464"/>
                <a:gd name="T33" fmla="*/ 74 h 258"/>
                <a:gd name="T34" fmla="*/ 226 w 464"/>
                <a:gd name="T35" fmla="*/ 82 h 258"/>
                <a:gd name="T36" fmla="*/ 186 w 464"/>
                <a:gd name="T37" fmla="*/ 93 h 258"/>
                <a:gd name="T38" fmla="*/ 147 w 464"/>
                <a:gd name="T39" fmla="*/ 102 h 258"/>
                <a:gd name="T40" fmla="*/ 113 w 464"/>
                <a:gd name="T41" fmla="*/ 110 h 258"/>
                <a:gd name="T42" fmla="*/ 90 w 464"/>
                <a:gd name="T43" fmla="*/ 116 h 258"/>
                <a:gd name="T44" fmla="*/ 70 w 464"/>
                <a:gd name="T45" fmla="*/ 119 h 258"/>
                <a:gd name="T46" fmla="*/ 62 w 464"/>
                <a:gd name="T47" fmla="*/ 122 h 258"/>
                <a:gd name="T48" fmla="*/ 48 w 464"/>
                <a:gd name="T49" fmla="*/ 119 h 258"/>
                <a:gd name="T50" fmla="*/ 36 w 464"/>
                <a:gd name="T51" fmla="*/ 110 h 258"/>
                <a:gd name="T52" fmla="*/ 19 w 464"/>
                <a:gd name="T53" fmla="*/ 96 h 258"/>
                <a:gd name="T54" fmla="*/ 5 w 464"/>
                <a:gd name="T55" fmla="*/ 82 h 258"/>
                <a:gd name="T56" fmla="*/ 0 w 464"/>
                <a:gd name="T57" fmla="*/ 76 h 258"/>
                <a:gd name="T58" fmla="*/ 42 w 464"/>
                <a:gd name="T59" fmla="*/ 71 h 258"/>
                <a:gd name="T60" fmla="*/ 96 w 464"/>
                <a:gd name="T61" fmla="*/ 65 h 258"/>
                <a:gd name="T62" fmla="*/ 144 w 464"/>
                <a:gd name="T63" fmla="*/ 57 h 258"/>
                <a:gd name="T64" fmla="*/ 203 w 464"/>
                <a:gd name="T65" fmla="*/ 45 h 258"/>
                <a:gd name="T66" fmla="*/ 266 w 464"/>
                <a:gd name="T67" fmla="*/ 34 h 258"/>
                <a:gd name="T68" fmla="*/ 308 w 464"/>
                <a:gd name="T69" fmla="*/ 23 h 258"/>
                <a:gd name="T70" fmla="*/ 331 w 464"/>
                <a:gd name="T71" fmla="*/ 11 h 258"/>
                <a:gd name="T72" fmla="*/ 348 w 464"/>
                <a:gd name="T73" fmla="*/ 0 h 258"/>
                <a:gd name="T74" fmla="*/ 368 w 464"/>
                <a:gd name="T75" fmla="*/ 3 h 258"/>
                <a:gd name="T76" fmla="*/ 387 w 464"/>
                <a:gd name="T77" fmla="*/ 8 h 258"/>
                <a:gd name="T78" fmla="*/ 419 w 464"/>
                <a:gd name="T79" fmla="*/ 23 h 258"/>
                <a:gd name="T80" fmla="*/ 444 w 464"/>
                <a:gd name="T81" fmla="*/ 42 h 258"/>
                <a:gd name="T82" fmla="*/ 461 w 464"/>
                <a:gd name="T83" fmla="*/ 57 h 258"/>
                <a:gd name="T84" fmla="*/ 464 w 464"/>
                <a:gd name="T85" fmla="*/ 65 h 258"/>
                <a:gd name="T86" fmla="*/ 455 w 464"/>
                <a:gd name="T87" fmla="*/ 74 h 258"/>
                <a:gd name="T88" fmla="*/ 438 w 464"/>
                <a:gd name="T89" fmla="*/ 8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4" h="258">
                  <a:moveTo>
                    <a:pt x="430" y="85"/>
                  </a:moveTo>
                  <a:lnTo>
                    <a:pt x="424" y="88"/>
                  </a:lnTo>
                  <a:lnTo>
                    <a:pt x="419" y="91"/>
                  </a:lnTo>
                  <a:lnTo>
                    <a:pt x="413" y="96"/>
                  </a:lnTo>
                  <a:lnTo>
                    <a:pt x="404" y="99"/>
                  </a:lnTo>
                  <a:lnTo>
                    <a:pt x="396" y="108"/>
                  </a:lnTo>
                  <a:lnTo>
                    <a:pt x="387" y="116"/>
                  </a:lnTo>
                  <a:lnTo>
                    <a:pt x="376" y="125"/>
                  </a:lnTo>
                  <a:lnTo>
                    <a:pt x="365" y="133"/>
                  </a:lnTo>
                  <a:lnTo>
                    <a:pt x="353" y="144"/>
                  </a:lnTo>
                  <a:lnTo>
                    <a:pt x="339" y="159"/>
                  </a:lnTo>
                  <a:lnTo>
                    <a:pt x="325" y="173"/>
                  </a:lnTo>
                  <a:lnTo>
                    <a:pt x="311" y="187"/>
                  </a:lnTo>
                  <a:lnTo>
                    <a:pt x="294" y="204"/>
                  </a:lnTo>
                  <a:lnTo>
                    <a:pt x="277" y="221"/>
                  </a:lnTo>
                  <a:lnTo>
                    <a:pt x="260" y="238"/>
                  </a:lnTo>
                  <a:lnTo>
                    <a:pt x="240" y="258"/>
                  </a:lnTo>
                  <a:lnTo>
                    <a:pt x="235" y="252"/>
                  </a:lnTo>
                  <a:lnTo>
                    <a:pt x="232" y="246"/>
                  </a:lnTo>
                  <a:lnTo>
                    <a:pt x="226" y="241"/>
                  </a:lnTo>
                  <a:lnTo>
                    <a:pt x="220" y="235"/>
                  </a:lnTo>
                  <a:lnTo>
                    <a:pt x="235" y="215"/>
                  </a:lnTo>
                  <a:lnTo>
                    <a:pt x="249" y="198"/>
                  </a:lnTo>
                  <a:lnTo>
                    <a:pt x="260" y="178"/>
                  </a:lnTo>
                  <a:lnTo>
                    <a:pt x="274" y="164"/>
                  </a:lnTo>
                  <a:lnTo>
                    <a:pt x="283" y="147"/>
                  </a:lnTo>
                  <a:lnTo>
                    <a:pt x="294" y="136"/>
                  </a:lnTo>
                  <a:lnTo>
                    <a:pt x="302" y="122"/>
                  </a:lnTo>
                  <a:lnTo>
                    <a:pt x="311" y="110"/>
                  </a:lnTo>
                  <a:lnTo>
                    <a:pt x="317" y="102"/>
                  </a:lnTo>
                  <a:lnTo>
                    <a:pt x="325" y="91"/>
                  </a:lnTo>
                  <a:lnTo>
                    <a:pt x="328" y="85"/>
                  </a:lnTo>
                  <a:lnTo>
                    <a:pt x="334" y="76"/>
                  </a:lnTo>
                  <a:lnTo>
                    <a:pt x="336" y="74"/>
                  </a:lnTo>
                  <a:lnTo>
                    <a:pt x="339" y="68"/>
                  </a:lnTo>
                  <a:lnTo>
                    <a:pt x="339" y="65"/>
                  </a:lnTo>
                  <a:lnTo>
                    <a:pt x="339" y="65"/>
                  </a:lnTo>
                  <a:lnTo>
                    <a:pt x="334" y="62"/>
                  </a:lnTo>
                  <a:lnTo>
                    <a:pt x="331" y="62"/>
                  </a:lnTo>
                  <a:lnTo>
                    <a:pt x="325" y="62"/>
                  </a:lnTo>
                  <a:lnTo>
                    <a:pt x="317" y="62"/>
                  </a:lnTo>
                  <a:lnTo>
                    <a:pt x="314" y="62"/>
                  </a:lnTo>
                  <a:lnTo>
                    <a:pt x="311" y="62"/>
                  </a:lnTo>
                  <a:lnTo>
                    <a:pt x="308" y="62"/>
                  </a:lnTo>
                  <a:lnTo>
                    <a:pt x="302" y="65"/>
                  </a:lnTo>
                  <a:lnTo>
                    <a:pt x="297" y="65"/>
                  </a:lnTo>
                  <a:lnTo>
                    <a:pt x="291" y="68"/>
                  </a:lnTo>
                  <a:lnTo>
                    <a:pt x="283" y="68"/>
                  </a:lnTo>
                  <a:lnTo>
                    <a:pt x="277" y="71"/>
                  </a:lnTo>
                  <a:lnTo>
                    <a:pt x="268" y="74"/>
                  </a:lnTo>
                  <a:lnTo>
                    <a:pt x="257" y="74"/>
                  </a:lnTo>
                  <a:lnTo>
                    <a:pt x="249" y="76"/>
                  </a:lnTo>
                  <a:lnTo>
                    <a:pt x="237" y="79"/>
                  </a:lnTo>
                  <a:lnTo>
                    <a:pt x="226" y="82"/>
                  </a:lnTo>
                  <a:lnTo>
                    <a:pt x="215" y="88"/>
                  </a:lnTo>
                  <a:lnTo>
                    <a:pt x="201" y="91"/>
                  </a:lnTo>
                  <a:lnTo>
                    <a:pt x="186" y="93"/>
                  </a:lnTo>
                  <a:lnTo>
                    <a:pt x="172" y="96"/>
                  </a:lnTo>
                  <a:lnTo>
                    <a:pt x="158" y="99"/>
                  </a:lnTo>
                  <a:lnTo>
                    <a:pt x="147" y="102"/>
                  </a:lnTo>
                  <a:lnTo>
                    <a:pt x="135" y="105"/>
                  </a:lnTo>
                  <a:lnTo>
                    <a:pt x="124" y="108"/>
                  </a:lnTo>
                  <a:lnTo>
                    <a:pt x="113" y="110"/>
                  </a:lnTo>
                  <a:lnTo>
                    <a:pt x="104" y="113"/>
                  </a:lnTo>
                  <a:lnTo>
                    <a:pt x="96" y="113"/>
                  </a:lnTo>
                  <a:lnTo>
                    <a:pt x="90" y="116"/>
                  </a:lnTo>
                  <a:lnTo>
                    <a:pt x="82" y="116"/>
                  </a:lnTo>
                  <a:lnTo>
                    <a:pt x="76" y="119"/>
                  </a:lnTo>
                  <a:lnTo>
                    <a:pt x="70" y="119"/>
                  </a:lnTo>
                  <a:lnTo>
                    <a:pt x="67" y="122"/>
                  </a:lnTo>
                  <a:lnTo>
                    <a:pt x="65" y="122"/>
                  </a:lnTo>
                  <a:lnTo>
                    <a:pt x="62" y="122"/>
                  </a:lnTo>
                  <a:lnTo>
                    <a:pt x="59" y="122"/>
                  </a:lnTo>
                  <a:lnTo>
                    <a:pt x="53" y="122"/>
                  </a:lnTo>
                  <a:lnTo>
                    <a:pt x="48" y="119"/>
                  </a:lnTo>
                  <a:lnTo>
                    <a:pt x="45" y="116"/>
                  </a:lnTo>
                  <a:lnTo>
                    <a:pt x="39" y="113"/>
                  </a:lnTo>
                  <a:lnTo>
                    <a:pt x="36" y="110"/>
                  </a:lnTo>
                  <a:lnTo>
                    <a:pt x="31" y="105"/>
                  </a:lnTo>
                  <a:lnTo>
                    <a:pt x="25" y="99"/>
                  </a:lnTo>
                  <a:lnTo>
                    <a:pt x="19" y="96"/>
                  </a:lnTo>
                  <a:lnTo>
                    <a:pt x="14" y="91"/>
                  </a:lnTo>
                  <a:lnTo>
                    <a:pt x="8" y="88"/>
                  </a:lnTo>
                  <a:lnTo>
                    <a:pt x="5" y="82"/>
                  </a:lnTo>
                  <a:lnTo>
                    <a:pt x="2" y="79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4"/>
                  </a:lnTo>
                  <a:lnTo>
                    <a:pt x="19" y="74"/>
                  </a:lnTo>
                  <a:lnTo>
                    <a:pt x="42" y="71"/>
                  </a:lnTo>
                  <a:lnTo>
                    <a:pt x="62" y="68"/>
                  </a:lnTo>
                  <a:lnTo>
                    <a:pt x="84" y="65"/>
                  </a:lnTo>
                  <a:lnTo>
                    <a:pt x="96" y="65"/>
                  </a:lnTo>
                  <a:lnTo>
                    <a:pt x="110" y="62"/>
                  </a:lnTo>
                  <a:lnTo>
                    <a:pt x="127" y="59"/>
                  </a:lnTo>
                  <a:lnTo>
                    <a:pt x="144" y="57"/>
                  </a:lnTo>
                  <a:lnTo>
                    <a:pt x="161" y="54"/>
                  </a:lnTo>
                  <a:lnTo>
                    <a:pt x="181" y="51"/>
                  </a:lnTo>
                  <a:lnTo>
                    <a:pt x="203" y="45"/>
                  </a:lnTo>
                  <a:lnTo>
                    <a:pt x="226" y="42"/>
                  </a:lnTo>
                  <a:lnTo>
                    <a:pt x="246" y="40"/>
                  </a:lnTo>
                  <a:lnTo>
                    <a:pt x="266" y="34"/>
                  </a:lnTo>
                  <a:lnTo>
                    <a:pt x="283" y="31"/>
                  </a:lnTo>
                  <a:lnTo>
                    <a:pt x="297" y="25"/>
                  </a:lnTo>
                  <a:lnTo>
                    <a:pt x="308" y="23"/>
                  </a:lnTo>
                  <a:lnTo>
                    <a:pt x="319" y="17"/>
                  </a:lnTo>
                  <a:lnTo>
                    <a:pt x="325" y="14"/>
                  </a:lnTo>
                  <a:lnTo>
                    <a:pt x="331" y="11"/>
                  </a:lnTo>
                  <a:lnTo>
                    <a:pt x="336" y="6"/>
                  </a:lnTo>
                  <a:lnTo>
                    <a:pt x="342" y="3"/>
                  </a:lnTo>
                  <a:lnTo>
                    <a:pt x="348" y="0"/>
                  </a:lnTo>
                  <a:lnTo>
                    <a:pt x="356" y="0"/>
                  </a:lnTo>
                  <a:lnTo>
                    <a:pt x="362" y="0"/>
                  </a:lnTo>
                  <a:lnTo>
                    <a:pt x="368" y="3"/>
                  </a:lnTo>
                  <a:lnTo>
                    <a:pt x="373" y="3"/>
                  </a:lnTo>
                  <a:lnTo>
                    <a:pt x="379" y="6"/>
                  </a:lnTo>
                  <a:lnTo>
                    <a:pt x="387" y="8"/>
                  </a:lnTo>
                  <a:lnTo>
                    <a:pt x="399" y="14"/>
                  </a:lnTo>
                  <a:lnTo>
                    <a:pt x="407" y="17"/>
                  </a:lnTo>
                  <a:lnTo>
                    <a:pt x="419" y="23"/>
                  </a:lnTo>
                  <a:lnTo>
                    <a:pt x="430" y="31"/>
                  </a:lnTo>
                  <a:lnTo>
                    <a:pt x="438" y="37"/>
                  </a:lnTo>
                  <a:lnTo>
                    <a:pt x="444" y="42"/>
                  </a:lnTo>
                  <a:lnTo>
                    <a:pt x="453" y="48"/>
                  </a:lnTo>
                  <a:lnTo>
                    <a:pt x="458" y="51"/>
                  </a:lnTo>
                  <a:lnTo>
                    <a:pt x="461" y="57"/>
                  </a:lnTo>
                  <a:lnTo>
                    <a:pt x="464" y="59"/>
                  </a:lnTo>
                  <a:lnTo>
                    <a:pt x="464" y="62"/>
                  </a:lnTo>
                  <a:lnTo>
                    <a:pt x="464" y="65"/>
                  </a:lnTo>
                  <a:lnTo>
                    <a:pt x="461" y="68"/>
                  </a:lnTo>
                  <a:lnTo>
                    <a:pt x="458" y="71"/>
                  </a:lnTo>
                  <a:lnTo>
                    <a:pt x="455" y="74"/>
                  </a:lnTo>
                  <a:lnTo>
                    <a:pt x="450" y="76"/>
                  </a:lnTo>
                  <a:lnTo>
                    <a:pt x="444" y="79"/>
                  </a:lnTo>
                  <a:lnTo>
                    <a:pt x="438" y="82"/>
                  </a:lnTo>
                  <a:lnTo>
                    <a:pt x="430" y="85"/>
                  </a:lnTo>
                  <a:lnTo>
                    <a:pt x="430" y="8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"/>
            <p:cNvSpPr/>
            <p:nvPr/>
          </p:nvSpPr>
          <p:spPr bwMode="auto">
            <a:xfrm>
              <a:off x="3346" y="2258"/>
              <a:ext cx="223" cy="640"/>
            </a:xfrm>
            <a:custGeom>
              <a:avLst/>
              <a:gdLst>
                <a:gd name="T0" fmla="*/ 25 w 223"/>
                <a:gd name="T1" fmla="*/ 515 h 640"/>
                <a:gd name="T2" fmla="*/ 5 w 223"/>
                <a:gd name="T3" fmla="*/ 498 h 640"/>
                <a:gd name="T4" fmla="*/ 0 w 223"/>
                <a:gd name="T5" fmla="*/ 489 h 640"/>
                <a:gd name="T6" fmla="*/ 11 w 223"/>
                <a:gd name="T7" fmla="*/ 487 h 640"/>
                <a:gd name="T8" fmla="*/ 36 w 223"/>
                <a:gd name="T9" fmla="*/ 492 h 640"/>
                <a:gd name="T10" fmla="*/ 79 w 223"/>
                <a:gd name="T11" fmla="*/ 506 h 640"/>
                <a:gd name="T12" fmla="*/ 113 w 223"/>
                <a:gd name="T13" fmla="*/ 515 h 640"/>
                <a:gd name="T14" fmla="*/ 133 w 223"/>
                <a:gd name="T15" fmla="*/ 515 h 640"/>
                <a:gd name="T16" fmla="*/ 144 w 223"/>
                <a:gd name="T17" fmla="*/ 504 h 640"/>
                <a:gd name="T18" fmla="*/ 153 w 223"/>
                <a:gd name="T19" fmla="*/ 475 h 640"/>
                <a:gd name="T20" fmla="*/ 158 w 223"/>
                <a:gd name="T21" fmla="*/ 430 h 640"/>
                <a:gd name="T22" fmla="*/ 161 w 223"/>
                <a:gd name="T23" fmla="*/ 376 h 640"/>
                <a:gd name="T24" fmla="*/ 161 w 223"/>
                <a:gd name="T25" fmla="*/ 308 h 640"/>
                <a:gd name="T26" fmla="*/ 158 w 223"/>
                <a:gd name="T27" fmla="*/ 229 h 640"/>
                <a:gd name="T28" fmla="*/ 150 w 223"/>
                <a:gd name="T29" fmla="*/ 161 h 640"/>
                <a:gd name="T30" fmla="*/ 141 w 223"/>
                <a:gd name="T31" fmla="*/ 113 h 640"/>
                <a:gd name="T32" fmla="*/ 133 w 223"/>
                <a:gd name="T33" fmla="*/ 82 h 640"/>
                <a:gd name="T34" fmla="*/ 110 w 223"/>
                <a:gd name="T35" fmla="*/ 31 h 640"/>
                <a:gd name="T36" fmla="*/ 93 w 223"/>
                <a:gd name="T37" fmla="*/ 8 h 640"/>
                <a:gd name="T38" fmla="*/ 93 w 223"/>
                <a:gd name="T39" fmla="*/ 0 h 640"/>
                <a:gd name="T40" fmla="*/ 99 w 223"/>
                <a:gd name="T41" fmla="*/ 0 h 640"/>
                <a:gd name="T42" fmla="*/ 110 w 223"/>
                <a:gd name="T43" fmla="*/ 3 h 640"/>
                <a:gd name="T44" fmla="*/ 138 w 223"/>
                <a:gd name="T45" fmla="*/ 11 h 640"/>
                <a:gd name="T46" fmla="*/ 170 w 223"/>
                <a:gd name="T47" fmla="*/ 39 h 640"/>
                <a:gd name="T48" fmla="*/ 195 w 223"/>
                <a:gd name="T49" fmla="*/ 87 h 640"/>
                <a:gd name="T50" fmla="*/ 203 w 223"/>
                <a:gd name="T51" fmla="*/ 133 h 640"/>
                <a:gd name="T52" fmla="*/ 212 w 223"/>
                <a:gd name="T53" fmla="*/ 184 h 640"/>
                <a:gd name="T54" fmla="*/ 218 w 223"/>
                <a:gd name="T55" fmla="*/ 254 h 640"/>
                <a:gd name="T56" fmla="*/ 223 w 223"/>
                <a:gd name="T57" fmla="*/ 331 h 640"/>
                <a:gd name="T58" fmla="*/ 223 w 223"/>
                <a:gd name="T59" fmla="*/ 396 h 640"/>
                <a:gd name="T60" fmla="*/ 220 w 223"/>
                <a:gd name="T61" fmla="*/ 453 h 640"/>
                <a:gd name="T62" fmla="*/ 215 w 223"/>
                <a:gd name="T63" fmla="*/ 501 h 640"/>
                <a:gd name="T64" fmla="*/ 206 w 223"/>
                <a:gd name="T65" fmla="*/ 538 h 640"/>
                <a:gd name="T66" fmla="*/ 195 w 223"/>
                <a:gd name="T67" fmla="*/ 572 h 640"/>
                <a:gd name="T68" fmla="*/ 181 w 223"/>
                <a:gd name="T69" fmla="*/ 594 h 640"/>
                <a:gd name="T70" fmla="*/ 161 w 223"/>
                <a:gd name="T71" fmla="*/ 620 h 640"/>
                <a:gd name="T72" fmla="*/ 136 w 223"/>
                <a:gd name="T73" fmla="*/ 634 h 640"/>
                <a:gd name="T74" fmla="*/ 119 w 223"/>
                <a:gd name="T75" fmla="*/ 637 h 640"/>
                <a:gd name="T76" fmla="*/ 113 w 223"/>
                <a:gd name="T77" fmla="*/ 628 h 640"/>
                <a:gd name="T78" fmla="*/ 110 w 223"/>
                <a:gd name="T79" fmla="*/ 608 h 640"/>
                <a:gd name="T80" fmla="*/ 99 w 223"/>
                <a:gd name="T81" fmla="*/ 583 h 640"/>
                <a:gd name="T82" fmla="*/ 73 w 223"/>
                <a:gd name="T83" fmla="*/ 555 h 640"/>
                <a:gd name="T84" fmla="*/ 48 w 223"/>
                <a:gd name="T85" fmla="*/ 535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3" h="640">
                  <a:moveTo>
                    <a:pt x="48" y="535"/>
                  </a:moveTo>
                  <a:lnTo>
                    <a:pt x="36" y="526"/>
                  </a:lnTo>
                  <a:lnTo>
                    <a:pt x="25" y="515"/>
                  </a:lnTo>
                  <a:lnTo>
                    <a:pt x="17" y="509"/>
                  </a:lnTo>
                  <a:lnTo>
                    <a:pt x="8" y="504"/>
                  </a:lnTo>
                  <a:lnTo>
                    <a:pt x="5" y="498"/>
                  </a:lnTo>
                  <a:lnTo>
                    <a:pt x="0" y="495"/>
                  </a:lnTo>
                  <a:lnTo>
                    <a:pt x="0" y="492"/>
                  </a:lnTo>
                  <a:lnTo>
                    <a:pt x="0" y="489"/>
                  </a:lnTo>
                  <a:lnTo>
                    <a:pt x="2" y="487"/>
                  </a:lnTo>
                  <a:lnTo>
                    <a:pt x="5" y="487"/>
                  </a:lnTo>
                  <a:lnTo>
                    <a:pt x="11" y="487"/>
                  </a:lnTo>
                  <a:lnTo>
                    <a:pt x="17" y="489"/>
                  </a:lnTo>
                  <a:lnTo>
                    <a:pt x="25" y="489"/>
                  </a:lnTo>
                  <a:lnTo>
                    <a:pt x="36" y="492"/>
                  </a:lnTo>
                  <a:lnTo>
                    <a:pt x="51" y="498"/>
                  </a:lnTo>
                  <a:lnTo>
                    <a:pt x="65" y="501"/>
                  </a:lnTo>
                  <a:lnTo>
                    <a:pt x="79" y="506"/>
                  </a:lnTo>
                  <a:lnTo>
                    <a:pt x="90" y="509"/>
                  </a:lnTo>
                  <a:lnTo>
                    <a:pt x="102" y="512"/>
                  </a:lnTo>
                  <a:lnTo>
                    <a:pt x="113" y="515"/>
                  </a:lnTo>
                  <a:lnTo>
                    <a:pt x="121" y="515"/>
                  </a:lnTo>
                  <a:lnTo>
                    <a:pt x="127" y="515"/>
                  </a:lnTo>
                  <a:lnTo>
                    <a:pt x="133" y="515"/>
                  </a:lnTo>
                  <a:lnTo>
                    <a:pt x="138" y="512"/>
                  </a:lnTo>
                  <a:lnTo>
                    <a:pt x="141" y="509"/>
                  </a:lnTo>
                  <a:lnTo>
                    <a:pt x="144" y="504"/>
                  </a:lnTo>
                  <a:lnTo>
                    <a:pt x="147" y="495"/>
                  </a:lnTo>
                  <a:lnTo>
                    <a:pt x="150" y="487"/>
                  </a:lnTo>
                  <a:lnTo>
                    <a:pt x="153" y="475"/>
                  </a:lnTo>
                  <a:lnTo>
                    <a:pt x="155" y="461"/>
                  </a:lnTo>
                  <a:lnTo>
                    <a:pt x="158" y="447"/>
                  </a:lnTo>
                  <a:lnTo>
                    <a:pt x="158" y="430"/>
                  </a:lnTo>
                  <a:lnTo>
                    <a:pt x="158" y="413"/>
                  </a:lnTo>
                  <a:lnTo>
                    <a:pt x="161" y="396"/>
                  </a:lnTo>
                  <a:lnTo>
                    <a:pt x="161" y="376"/>
                  </a:lnTo>
                  <a:lnTo>
                    <a:pt x="161" y="354"/>
                  </a:lnTo>
                  <a:lnTo>
                    <a:pt x="161" y="331"/>
                  </a:lnTo>
                  <a:lnTo>
                    <a:pt x="161" y="308"/>
                  </a:lnTo>
                  <a:lnTo>
                    <a:pt x="158" y="283"/>
                  </a:lnTo>
                  <a:lnTo>
                    <a:pt x="158" y="254"/>
                  </a:lnTo>
                  <a:lnTo>
                    <a:pt x="158" y="229"/>
                  </a:lnTo>
                  <a:lnTo>
                    <a:pt x="155" y="204"/>
                  </a:lnTo>
                  <a:lnTo>
                    <a:pt x="153" y="181"/>
                  </a:lnTo>
                  <a:lnTo>
                    <a:pt x="150" y="161"/>
                  </a:lnTo>
                  <a:lnTo>
                    <a:pt x="147" y="144"/>
                  </a:lnTo>
                  <a:lnTo>
                    <a:pt x="144" y="127"/>
                  </a:lnTo>
                  <a:lnTo>
                    <a:pt x="141" y="113"/>
                  </a:lnTo>
                  <a:lnTo>
                    <a:pt x="138" y="102"/>
                  </a:lnTo>
                  <a:lnTo>
                    <a:pt x="136" y="90"/>
                  </a:lnTo>
                  <a:lnTo>
                    <a:pt x="133" y="82"/>
                  </a:lnTo>
                  <a:lnTo>
                    <a:pt x="124" y="62"/>
                  </a:lnTo>
                  <a:lnTo>
                    <a:pt x="119" y="45"/>
                  </a:lnTo>
                  <a:lnTo>
                    <a:pt x="110" y="31"/>
                  </a:lnTo>
                  <a:lnTo>
                    <a:pt x="102" y="20"/>
                  </a:lnTo>
                  <a:lnTo>
                    <a:pt x="96" y="11"/>
                  </a:lnTo>
                  <a:lnTo>
                    <a:pt x="93" y="8"/>
                  </a:lnTo>
                  <a:lnTo>
                    <a:pt x="93" y="5"/>
                  </a:lnTo>
                  <a:lnTo>
                    <a:pt x="93" y="3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6" y="0"/>
                  </a:lnTo>
                  <a:lnTo>
                    <a:pt x="99" y="0"/>
                  </a:lnTo>
                  <a:lnTo>
                    <a:pt x="102" y="0"/>
                  </a:lnTo>
                  <a:lnTo>
                    <a:pt x="104" y="0"/>
                  </a:lnTo>
                  <a:lnTo>
                    <a:pt x="110" y="3"/>
                  </a:lnTo>
                  <a:lnTo>
                    <a:pt x="119" y="3"/>
                  </a:lnTo>
                  <a:lnTo>
                    <a:pt x="124" y="5"/>
                  </a:lnTo>
                  <a:lnTo>
                    <a:pt x="138" y="11"/>
                  </a:lnTo>
                  <a:lnTo>
                    <a:pt x="150" y="20"/>
                  </a:lnTo>
                  <a:lnTo>
                    <a:pt x="161" y="28"/>
                  </a:lnTo>
                  <a:lnTo>
                    <a:pt x="170" y="39"/>
                  </a:lnTo>
                  <a:lnTo>
                    <a:pt x="178" y="53"/>
                  </a:lnTo>
                  <a:lnTo>
                    <a:pt x="186" y="70"/>
                  </a:lnTo>
                  <a:lnTo>
                    <a:pt x="195" y="87"/>
                  </a:lnTo>
                  <a:lnTo>
                    <a:pt x="201" y="107"/>
                  </a:lnTo>
                  <a:lnTo>
                    <a:pt x="201" y="119"/>
                  </a:lnTo>
                  <a:lnTo>
                    <a:pt x="203" y="133"/>
                  </a:lnTo>
                  <a:lnTo>
                    <a:pt x="206" y="147"/>
                  </a:lnTo>
                  <a:lnTo>
                    <a:pt x="209" y="164"/>
                  </a:lnTo>
                  <a:lnTo>
                    <a:pt x="212" y="184"/>
                  </a:lnTo>
                  <a:lnTo>
                    <a:pt x="212" y="206"/>
                  </a:lnTo>
                  <a:lnTo>
                    <a:pt x="215" y="229"/>
                  </a:lnTo>
                  <a:lnTo>
                    <a:pt x="218" y="254"/>
                  </a:lnTo>
                  <a:lnTo>
                    <a:pt x="220" y="280"/>
                  </a:lnTo>
                  <a:lnTo>
                    <a:pt x="220" y="305"/>
                  </a:lnTo>
                  <a:lnTo>
                    <a:pt x="223" y="331"/>
                  </a:lnTo>
                  <a:lnTo>
                    <a:pt x="223" y="354"/>
                  </a:lnTo>
                  <a:lnTo>
                    <a:pt x="223" y="376"/>
                  </a:lnTo>
                  <a:lnTo>
                    <a:pt x="223" y="396"/>
                  </a:lnTo>
                  <a:lnTo>
                    <a:pt x="223" y="416"/>
                  </a:lnTo>
                  <a:lnTo>
                    <a:pt x="223" y="436"/>
                  </a:lnTo>
                  <a:lnTo>
                    <a:pt x="220" y="453"/>
                  </a:lnTo>
                  <a:lnTo>
                    <a:pt x="220" y="470"/>
                  </a:lnTo>
                  <a:lnTo>
                    <a:pt x="218" y="487"/>
                  </a:lnTo>
                  <a:lnTo>
                    <a:pt x="215" y="501"/>
                  </a:lnTo>
                  <a:lnTo>
                    <a:pt x="212" y="515"/>
                  </a:lnTo>
                  <a:lnTo>
                    <a:pt x="209" y="526"/>
                  </a:lnTo>
                  <a:lnTo>
                    <a:pt x="206" y="538"/>
                  </a:lnTo>
                  <a:lnTo>
                    <a:pt x="203" y="549"/>
                  </a:lnTo>
                  <a:lnTo>
                    <a:pt x="201" y="560"/>
                  </a:lnTo>
                  <a:lnTo>
                    <a:pt x="195" y="572"/>
                  </a:lnTo>
                  <a:lnTo>
                    <a:pt x="189" y="580"/>
                  </a:lnTo>
                  <a:lnTo>
                    <a:pt x="186" y="589"/>
                  </a:lnTo>
                  <a:lnTo>
                    <a:pt x="181" y="594"/>
                  </a:lnTo>
                  <a:lnTo>
                    <a:pt x="178" y="603"/>
                  </a:lnTo>
                  <a:lnTo>
                    <a:pt x="167" y="614"/>
                  </a:lnTo>
                  <a:lnTo>
                    <a:pt x="161" y="620"/>
                  </a:lnTo>
                  <a:lnTo>
                    <a:pt x="155" y="623"/>
                  </a:lnTo>
                  <a:lnTo>
                    <a:pt x="144" y="631"/>
                  </a:lnTo>
                  <a:lnTo>
                    <a:pt x="136" y="634"/>
                  </a:lnTo>
                  <a:lnTo>
                    <a:pt x="127" y="640"/>
                  </a:lnTo>
                  <a:lnTo>
                    <a:pt x="124" y="640"/>
                  </a:lnTo>
                  <a:lnTo>
                    <a:pt x="119" y="637"/>
                  </a:lnTo>
                  <a:lnTo>
                    <a:pt x="116" y="634"/>
                  </a:lnTo>
                  <a:lnTo>
                    <a:pt x="116" y="631"/>
                  </a:lnTo>
                  <a:lnTo>
                    <a:pt x="113" y="628"/>
                  </a:lnTo>
                  <a:lnTo>
                    <a:pt x="110" y="623"/>
                  </a:lnTo>
                  <a:lnTo>
                    <a:pt x="110" y="617"/>
                  </a:lnTo>
                  <a:lnTo>
                    <a:pt x="110" y="608"/>
                  </a:lnTo>
                  <a:lnTo>
                    <a:pt x="107" y="600"/>
                  </a:lnTo>
                  <a:lnTo>
                    <a:pt x="104" y="591"/>
                  </a:lnTo>
                  <a:lnTo>
                    <a:pt x="99" y="583"/>
                  </a:lnTo>
                  <a:lnTo>
                    <a:pt x="90" y="574"/>
                  </a:lnTo>
                  <a:lnTo>
                    <a:pt x="82" y="566"/>
                  </a:lnTo>
                  <a:lnTo>
                    <a:pt x="73" y="555"/>
                  </a:lnTo>
                  <a:lnTo>
                    <a:pt x="62" y="546"/>
                  </a:lnTo>
                  <a:lnTo>
                    <a:pt x="48" y="535"/>
                  </a:lnTo>
                  <a:lnTo>
                    <a:pt x="48" y="53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7" name="文本框 14"/>
          <p:cNvSpPr txBox="1">
            <a:spLocks noChangeArrowheads="1"/>
          </p:cNvSpPr>
          <p:nvPr/>
        </p:nvSpPr>
        <p:spPr bwMode="auto">
          <a:xfrm>
            <a:off x="2284188" y="1451283"/>
            <a:ext cx="11715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汉语拼音" panose="000B0604020202020204" pitchFamily="34" charset="0"/>
                <a:cs typeface="汉语拼音" panose="000B0604020202020204" pitchFamily="34" charset="0"/>
              </a:rPr>
              <a:t>le</a:t>
            </a:r>
            <a:endParaRPr lang="en-US" altLang="zh-CN" sz="4000" b="1" dirty="0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pic>
        <p:nvPicPr>
          <p:cNvPr id="42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15" y="2125874"/>
            <a:ext cx="2360613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Group 4"/>
          <p:cNvGrpSpPr>
            <a:grpSpLocks noChangeAspect="1"/>
          </p:cNvGrpSpPr>
          <p:nvPr/>
        </p:nvGrpSpPr>
        <p:grpSpPr bwMode="auto">
          <a:xfrm>
            <a:off x="5494598" y="2600113"/>
            <a:ext cx="1572494" cy="1578084"/>
            <a:chOff x="3071" y="2051"/>
            <a:chExt cx="844" cy="847"/>
          </a:xfrm>
        </p:grpSpPr>
        <p:sp>
          <p:nvSpPr>
            <p:cNvPr id="45" name="Rectangle 5"/>
            <p:cNvSpPr>
              <a:spLocks noChangeArrowheads="1"/>
            </p:cNvSpPr>
            <p:nvPr/>
          </p:nvSpPr>
          <p:spPr bwMode="auto">
            <a:xfrm>
              <a:off x="3071" y="2082"/>
              <a:ext cx="190" cy="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3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Freeform 10"/>
            <p:cNvSpPr/>
            <p:nvPr/>
          </p:nvSpPr>
          <p:spPr bwMode="auto">
            <a:xfrm>
              <a:off x="3264" y="2051"/>
              <a:ext cx="464" cy="258"/>
            </a:xfrm>
            <a:custGeom>
              <a:avLst/>
              <a:gdLst>
                <a:gd name="T0" fmla="*/ 419 w 464"/>
                <a:gd name="T1" fmla="*/ 91 h 258"/>
                <a:gd name="T2" fmla="*/ 396 w 464"/>
                <a:gd name="T3" fmla="*/ 108 h 258"/>
                <a:gd name="T4" fmla="*/ 365 w 464"/>
                <a:gd name="T5" fmla="*/ 133 h 258"/>
                <a:gd name="T6" fmla="*/ 325 w 464"/>
                <a:gd name="T7" fmla="*/ 173 h 258"/>
                <a:gd name="T8" fmla="*/ 277 w 464"/>
                <a:gd name="T9" fmla="*/ 221 h 258"/>
                <a:gd name="T10" fmla="*/ 235 w 464"/>
                <a:gd name="T11" fmla="*/ 252 h 258"/>
                <a:gd name="T12" fmla="*/ 220 w 464"/>
                <a:gd name="T13" fmla="*/ 235 h 258"/>
                <a:gd name="T14" fmla="*/ 260 w 464"/>
                <a:gd name="T15" fmla="*/ 178 h 258"/>
                <a:gd name="T16" fmla="*/ 294 w 464"/>
                <a:gd name="T17" fmla="*/ 136 h 258"/>
                <a:gd name="T18" fmla="*/ 317 w 464"/>
                <a:gd name="T19" fmla="*/ 102 h 258"/>
                <a:gd name="T20" fmla="*/ 334 w 464"/>
                <a:gd name="T21" fmla="*/ 76 h 258"/>
                <a:gd name="T22" fmla="*/ 339 w 464"/>
                <a:gd name="T23" fmla="*/ 65 h 258"/>
                <a:gd name="T24" fmla="*/ 331 w 464"/>
                <a:gd name="T25" fmla="*/ 62 h 258"/>
                <a:gd name="T26" fmla="*/ 314 w 464"/>
                <a:gd name="T27" fmla="*/ 62 h 258"/>
                <a:gd name="T28" fmla="*/ 302 w 464"/>
                <a:gd name="T29" fmla="*/ 65 h 258"/>
                <a:gd name="T30" fmla="*/ 283 w 464"/>
                <a:gd name="T31" fmla="*/ 68 h 258"/>
                <a:gd name="T32" fmla="*/ 257 w 464"/>
                <a:gd name="T33" fmla="*/ 74 h 258"/>
                <a:gd name="T34" fmla="*/ 226 w 464"/>
                <a:gd name="T35" fmla="*/ 82 h 258"/>
                <a:gd name="T36" fmla="*/ 186 w 464"/>
                <a:gd name="T37" fmla="*/ 93 h 258"/>
                <a:gd name="T38" fmla="*/ 147 w 464"/>
                <a:gd name="T39" fmla="*/ 102 h 258"/>
                <a:gd name="T40" fmla="*/ 113 w 464"/>
                <a:gd name="T41" fmla="*/ 110 h 258"/>
                <a:gd name="T42" fmla="*/ 90 w 464"/>
                <a:gd name="T43" fmla="*/ 116 h 258"/>
                <a:gd name="T44" fmla="*/ 70 w 464"/>
                <a:gd name="T45" fmla="*/ 119 h 258"/>
                <a:gd name="T46" fmla="*/ 62 w 464"/>
                <a:gd name="T47" fmla="*/ 122 h 258"/>
                <a:gd name="T48" fmla="*/ 48 w 464"/>
                <a:gd name="T49" fmla="*/ 119 h 258"/>
                <a:gd name="T50" fmla="*/ 36 w 464"/>
                <a:gd name="T51" fmla="*/ 110 h 258"/>
                <a:gd name="T52" fmla="*/ 19 w 464"/>
                <a:gd name="T53" fmla="*/ 96 h 258"/>
                <a:gd name="T54" fmla="*/ 5 w 464"/>
                <a:gd name="T55" fmla="*/ 82 h 258"/>
                <a:gd name="T56" fmla="*/ 0 w 464"/>
                <a:gd name="T57" fmla="*/ 76 h 258"/>
                <a:gd name="T58" fmla="*/ 42 w 464"/>
                <a:gd name="T59" fmla="*/ 71 h 258"/>
                <a:gd name="T60" fmla="*/ 96 w 464"/>
                <a:gd name="T61" fmla="*/ 65 h 258"/>
                <a:gd name="T62" fmla="*/ 144 w 464"/>
                <a:gd name="T63" fmla="*/ 57 h 258"/>
                <a:gd name="T64" fmla="*/ 203 w 464"/>
                <a:gd name="T65" fmla="*/ 45 h 258"/>
                <a:gd name="T66" fmla="*/ 266 w 464"/>
                <a:gd name="T67" fmla="*/ 34 h 258"/>
                <a:gd name="T68" fmla="*/ 308 w 464"/>
                <a:gd name="T69" fmla="*/ 23 h 258"/>
                <a:gd name="T70" fmla="*/ 331 w 464"/>
                <a:gd name="T71" fmla="*/ 11 h 258"/>
                <a:gd name="T72" fmla="*/ 348 w 464"/>
                <a:gd name="T73" fmla="*/ 0 h 258"/>
                <a:gd name="T74" fmla="*/ 368 w 464"/>
                <a:gd name="T75" fmla="*/ 3 h 258"/>
                <a:gd name="T76" fmla="*/ 387 w 464"/>
                <a:gd name="T77" fmla="*/ 8 h 258"/>
                <a:gd name="T78" fmla="*/ 419 w 464"/>
                <a:gd name="T79" fmla="*/ 23 h 258"/>
                <a:gd name="T80" fmla="*/ 444 w 464"/>
                <a:gd name="T81" fmla="*/ 42 h 258"/>
                <a:gd name="T82" fmla="*/ 461 w 464"/>
                <a:gd name="T83" fmla="*/ 57 h 258"/>
                <a:gd name="T84" fmla="*/ 464 w 464"/>
                <a:gd name="T85" fmla="*/ 65 h 258"/>
                <a:gd name="T86" fmla="*/ 455 w 464"/>
                <a:gd name="T87" fmla="*/ 74 h 258"/>
                <a:gd name="T88" fmla="*/ 438 w 464"/>
                <a:gd name="T89" fmla="*/ 8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4" h="258">
                  <a:moveTo>
                    <a:pt x="430" y="85"/>
                  </a:moveTo>
                  <a:lnTo>
                    <a:pt x="424" y="88"/>
                  </a:lnTo>
                  <a:lnTo>
                    <a:pt x="419" y="91"/>
                  </a:lnTo>
                  <a:lnTo>
                    <a:pt x="413" y="96"/>
                  </a:lnTo>
                  <a:lnTo>
                    <a:pt x="404" y="99"/>
                  </a:lnTo>
                  <a:lnTo>
                    <a:pt x="396" y="108"/>
                  </a:lnTo>
                  <a:lnTo>
                    <a:pt x="387" y="116"/>
                  </a:lnTo>
                  <a:lnTo>
                    <a:pt x="376" y="125"/>
                  </a:lnTo>
                  <a:lnTo>
                    <a:pt x="365" y="133"/>
                  </a:lnTo>
                  <a:lnTo>
                    <a:pt x="353" y="144"/>
                  </a:lnTo>
                  <a:lnTo>
                    <a:pt x="339" y="159"/>
                  </a:lnTo>
                  <a:lnTo>
                    <a:pt x="325" y="173"/>
                  </a:lnTo>
                  <a:lnTo>
                    <a:pt x="311" y="187"/>
                  </a:lnTo>
                  <a:lnTo>
                    <a:pt x="294" y="204"/>
                  </a:lnTo>
                  <a:lnTo>
                    <a:pt x="277" y="221"/>
                  </a:lnTo>
                  <a:lnTo>
                    <a:pt x="260" y="238"/>
                  </a:lnTo>
                  <a:lnTo>
                    <a:pt x="240" y="258"/>
                  </a:lnTo>
                  <a:lnTo>
                    <a:pt x="235" y="252"/>
                  </a:lnTo>
                  <a:lnTo>
                    <a:pt x="232" y="246"/>
                  </a:lnTo>
                  <a:lnTo>
                    <a:pt x="226" y="241"/>
                  </a:lnTo>
                  <a:lnTo>
                    <a:pt x="220" y="235"/>
                  </a:lnTo>
                  <a:lnTo>
                    <a:pt x="235" y="215"/>
                  </a:lnTo>
                  <a:lnTo>
                    <a:pt x="249" y="198"/>
                  </a:lnTo>
                  <a:lnTo>
                    <a:pt x="260" y="178"/>
                  </a:lnTo>
                  <a:lnTo>
                    <a:pt x="274" y="164"/>
                  </a:lnTo>
                  <a:lnTo>
                    <a:pt x="283" y="147"/>
                  </a:lnTo>
                  <a:lnTo>
                    <a:pt x="294" y="136"/>
                  </a:lnTo>
                  <a:lnTo>
                    <a:pt x="302" y="122"/>
                  </a:lnTo>
                  <a:lnTo>
                    <a:pt x="311" y="110"/>
                  </a:lnTo>
                  <a:lnTo>
                    <a:pt x="317" y="102"/>
                  </a:lnTo>
                  <a:lnTo>
                    <a:pt x="325" y="91"/>
                  </a:lnTo>
                  <a:lnTo>
                    <a:pt x="328" y="85"/>
                  </a:lnTo>
                  <a:lnTo>
                    <a:pt x="334" y="76"/>
                  </a:lnTo>
                  <a:lnTo>
                    <a:pt x="336" y="74"/>
                  </a:lnTo>
                  <a:lnTo>
                    <a:pt x="339" y="68"/>
                  </a:lnTo>
                  <a:lnTo>
                    <a:pt x="339" y="65"/>
                  </a:lnTo>
                  <a:lnTo>
                    <a:pt x="339" y="65"/>
                  </a:lnTo>
                  <a:lnTo>
                    <a:pt x="334" y="62"/>
                  </a:lnTo>
                  <a:lnTo>
                    <a:pt x="331" y="62"/>
                  </a:lnTo>
                  <a:lnTo>
                    <a:pt x="325" y="62"/>
                  </a:lnTo>
                  <a:lnTo>
                    <a:pt x="317" y="62"/>
                  </a:lnTo>
                  <a:lnTo>
                    <a:pt x="314" y="62"/>
                  </a:lnTo>
                  <a:lnTo>
                    <a:pt x="311" y="62"/>
                  </a:lnTo>
                  <a:lnTo>
                    <a:pt x="308" y="62"/>
                  </a:lnTo>
                  <a:lnTo>
                    <a:pt x="302" y="65"/>
                  </a:lnTo>
                  <a:lnTo>
                    <a:pt x="297" y="65"/>
                  </a:lnTo>
                  <a:lnTo>
                    <a:pt x="291" y="68"/>
                  </a:lnTo>
                  <a:lnTo>
                    <a:pt x="283" y="68"/>
                  </a:lnTo>
                  <a:lnTo>
                    <a:pt x="277" y="71"/>
                  </a:lnTo>
                  <a:lnTo>
                    <a:pt x="268" y="74"/>
                  </a:lnTo>
                  <a:lnTo>
                    <a:pt x="257" y="74"/>
                  </a:lnTo>
                  <a:lnTo>
                    <a:pt x="249" y="76"/>
                  </a:lnTo>
                  <a:lnTo>
                    <a:pt x="237" y="79"/>
                  </a:lnTo>
                  <a:lnTo>
                    <a:pt x="226" y="82"/>
                  </a:lnTo>
                  <a:lnTo>
                    <a:pt x="215" y="88"/>
                  </a:lnTo>
                  <a:lnTo>
                    <a:pt x="201" y="91"/>
                  </a:lnTo>
                  <a:lnTo>
                    <a:pt x="186" y="93"/>
                  </a:lnTo>
                  <a:lnTo>
                    <a:pt x="172" y="96"/>
                  </a:lnTo>
                  <a:lnTo>
                    <a:pt x="158" y="99"/>
                  </a:lnTo>
                  <a:lnTo>
                    <a:pt x="147" y="102"/>
                  </a:lnTo>
                  <a:lnTo>
                    <a:pt x="135" y="105"/>
                  </a:lnTo>
                  <a:lnTo>
                    <a:pt x="124" y="108"/>
                  </a:lnTo>
                  <a:lnTo>
                    <a:pt x="113" y="110"/>
                  </a:lnTo>
                  <a:lnTo>
                    <a:pt x="104" y="113"/>
                  </a:lnTo>
                  <a:lnTo>
                    <a:pt x="96" y="113"/>
                  </a:lnTo>
                  <a:lnTo>
                    <a:pt x="90" y="116"/>
                  </a:lnTo>
                  <a:lnTo>
                    <a:pt x="82" y="116"/>
                  </a:lnTo>
                  <a:lnTo>
                    <a:pt x="76" y="119"/>
                  </a:lnTo>
                  <a:lnTo>
                    <a:pt x="70" y="119"/>
                  </a:lnTo>
                  <a:lnTo>
                    <a:pt x="67" y="122"/>
                  </a:lnTo>
                  <a:lnTo>
                    <a:pt x="65" y="122"/>
                  </a:lnTo>
                  <a:lnTo>
                    <a:pt x="62" y="122"/>
                  </a:lnTo>
                  <a:lnTo>
                    <a:pt x="59" y="122"/>
                  </a:lnTo>
                  <a:lnTo>
                    <a:pt x="53" y="122"/>
                  </a:lnTo>
                  <a:lnTo>
                    <a:pt x="48" y="119"/>
                  </a:lnTo>
                  <a:lnTo>
                    <a:pt x="45" y="116"/>
                  </a:lnTo>
                  <a:lnTo>
                    <a:pt x="39" y="113"/>
                  </a:lnTo>
                  <a:lnTo>
                    <a:pt x="36" y="110"/>
                  </a:lnTo>
                  <a:lnTo>
                    <a:pt x="31" y="105"/>
                  </a:lnTo>
                  <a:lnTo>
                    <a:pt x="25" y="99"/>
                  </a:lnTo>
                  <a:lnTo>
                    <a:pt x="19" y="96"/>
                  </a:lnTo>
                  <a:lnTo>
                    <a:pt x="14" y="91"/>
                  </a:lnTo>
                  <a:lnTo>
                    <a:pt x="8" y="88"/>
                  </a:lnTo>
                  <a:lnTo>
                    <a:pt x="5" y="82"/>
                  </a:lnTo>
                  <a:lnTo>
                    <a:pt x="2" y="79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4"/>
                  </a:lnTo>
                  <a:lnTo>
                    <a:pt x="19" y="74"/>
                  </a:lnTo>
                  <a:lnTo>
                    <a:pt x="42" y="71"/>
                  </a:lnTo>
                  <a:lnTo>
                    <a:pt x="62" y="68"/>
                  </a:lnTo>
                  <a:lnTo>
                    <a:pt x="84" y="65"/>
                  </a:lnTo>
                  <a:lnTo>
                    <a:pt x="96" y="65"/>
                  </a:lnTo>
                  <a:lnTo>
                    <a:pt x="110" y="62"/>
                  </a:lnTo>
                  <a:lnTo>
                    <a:pt x="127" y="59"/>
                  </a:lnTo>
                  <a:lnTo>
                    <a:pt x="144" y="57"/>
                  </a:lnTo>
                  <a:lnTo>
                    <a:pt x="161" y="54"/>
                  </a:lnTo>
                  <a:lnTo>
                    <a:pt x="181" y="51"/>
                  </a:lnTo>
                  <a:lnTo>
                    <a:pt x="203" y="45"/>
                  </a:lnTo>
                  <a:lnTo>
                    <a:pt x="226" y="42"/>
                  </a:lnTo>
                  <a:lnTo>
                    <a:pt x="246" y="40"/>
                  </a:lnTo>
                  <a:lnTo>
                    <a:pt x="266" y="34"/>
                  </a:lnTo>
                  <a:lnTo>
                    <a:pt x="283" y="31"/>
                  </a:lnTo>
                  <a:lnTo>
                    <a:pt x="297" y="25"/>
                  </a:lnTo>
                  <a:lnTo>
                    <a:pt x="308" y="23"/>
                  </a:lnTo>
                  <a:lnTo>
                    <a:pt x="319" y="17"/>
                  </a:lnTo>
                  <a:lnTo>
                    <a:pt x="325" y="14"/>
                  </a:lnTo>
                  <a:lnTo>
                    <a:pt x="331" y="11"/>
                  </a:lnTo>
                  <a:lnTo>
                    <a:pt x="336" y="6"/>
                  </a:lnTo>
                  <a:lnTo>
                    <a:pt x="342" y="3"/>
                  </a:lnTo>
                  <a:lnTo>
                    <a:pt x="348" y="0"/>
                  </a:lnTo>
                  <a:lnTo>
                    <a:pt x="356" y="0"/>
                  </a:lnTo>
                  <a:lnTo>
                    <a:pt x="362" y="0"/>
                  </a:lnTo>
                  <a:lnTo>
                    <a:pt x="368" y="3"/>
                  </a:lnTo>
                  <a:lnTo>
                    <a:pt x="373" y="3"/>
                  </a:lnTo>
                  <a:lnTo>
                    <a:pt x="379" y="6"/>
                  </a:lnTo>
                  <a:lnTo>
                    <a:pt x="387" y="8"/>
                  </a:lnTo>
                  <a:lnTo>
                    <a:pt x="399" y="14"/>
                  </a:lnTo>
                  <a:lnTo>
                    <a:pt x="407" y="17"/>
                  </a:lnTo>
                  <a:lnTo>
                    <a:pt x="419" y="23"/>
                  </a:lnTo>
                  <a:lnTo>
                    <a:pt x="430" y="31"/>
                  </a:lnTo>
                  <a:lnTo>
                    <a:pt x="438" y="37"/>
                  </a:lnTo>
                  <a:lnTo>
                    <a:pt x="444" y="42"/>
                  </a:lnTo>
                  <a:lnTo>
                    <a:pt x="453" y="48"/>
                  </a:lnTo>
                  <a:lnTo>
                    <a:pt x="458" y="51"/>
                  </a:lnTo>
                  <a:lnTo>
                    <a:pt x="461" y="57"/>
                  </a:lnTo>
                  <a:lnTo>
                    <a:pt x="464" y="59"/>
                  </a:lnTo>
                  <a:lnTo>
                    <a:pt x="464" y="62"/>
                  </a:lnTo>
                  <a:lnTo>
                    <a:pt x="464" y="65"/>
                  </a:lnTo>
                  <a:lnTo>
                    <a:pt x="461" y="68"/>
                  </a:lnTo>
                  <a:lnTo>
                    <a:pt x="458" y="71"/>
                  </a:lnTo>
                  <a:lnTo>
                    <a:pt x="455" y="74"/>
                  </a:lnTo>
                  <a:lnTo>
                    <a:pt x="450" y="76"/>
                  </a:lnTo>
                  <a:lnTo>
                    <a:pt x="444" y="79"/>
                  </a:lnTo>
                  <a:lnTo>
                    <a:pt x="438" y="82"/>
                  </a:lnTo>
                  <a:lnTo>
                    <a:pt x="430" y="85"/>
                  </a:lnTo>
                  <a:lnTo>
                    <a:pt x="430" y="8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1"/>
            <p:cNvSpPr/>
            <p:nvPr/>
          </p:nvSpPr>
          <p:spPr bwMode="auto">
            <a:xfrm>
              <a:off x="3346" y="2258"/>
              <a:ext cx="223" cy="640"/>
            </a:xfrm>
            <a:custGeom>
              <a:avLst/>
              <a:gdLst>
                <a:gd name="T0" fmla="*/ 25 w 223"/>
                <a:gd name="T1" fmla="*/ 515 h 640"/>
                <a:gd name="T2" fmla="*/ 5 w 223"/>
                <a:gd name="T3" fmla="*/ 498 h 640"/>
                <a:gd name="T4" fmla="*/ 0 w 223"/>
                <a:gd name="T5" fmla="*/ 489 h 640"/>
                <a:gd name="T6" fmla="*/ 11 w 223"/>
                <a:gd name="T7" fmla="*/ 487 h 640"/>
                <a:gd name="T8" fmla="*/ 36 w 223"/>
                <a:gd name="T9" fmla="*/ 492 h 640"/>
                <a:gd name="T10" fmla="*/ 79 w 223"/>
                <a:gd name="T11" fmla="*/ 506 h 640"/>
                <a:gd name="T12" fmla="*/ 113 w 223"/>
                <a:gd name="T13" fmla="*/ 515 h 640"/>
                <a:gd name="T14" fmla="*/ 133 w 223"/>
                <a:gd name="T15" fmla="*/ 515 h 640"/>
                <a:gd name="T16" fmla="*/ 144 w 223"/>
                <a:gd name="T17" fmla="*/ 504 h 640"/>
                <a:gd name="T18" fmla="*/ 153 w 223"/>
                <a:gd name="T19" fmla="*/ 475 h 640"/>
                <a:gd name="T20" fmla="*/ 158 w 223"/>
                <a:gd name="T21" fmla="*/ 430 h 640"/>
                <a:gd name="T22" fmla="*/ 161 w 223"/>
                <a:gd name="T23" fmla="*/ 376 h 640"/>
                <a:gd name="T24" fmla="*/ 161 w 223"/>
                <a:gd name="T25" fmla="*/ 308 h 640"/>
                <a:gd name="T26" fmla="*/ 158 w 223"/>
                <a:gd name="T27" fmla="*/ 229 h 640"/>
                <a:gd name="T28" fmla="*/ 150 w 223"/>
                <a:gd name="T29" fmla="*/ 161 h 640"/>
                <a:gd name="T30" fmla="*/ 141 w 223"/>
                <a:gd name="T31" fmla="*/ 113 h 640"/>
                <a:gd name="T32" fmla="*/ 133 w 223"/>
                <a:gd name="T33" fmla="*/ 82 h 640"/>
                <a:gd name="T34" fmla="*/ 110 w 223"/>
                <a:gd name="T35" fmla="*/ 31 h 640"/>
                <a:gd name="T36" fmla="*/ 93 w 223"/>
                <a:gd name="T37" fmla="*/ 8 h 640"/>
                <a:gd name="T38" fmla="*/ 93 w 223"/>
                <a:gd name="T39" fmla="*/ 0 h 640"/>
                <a:gd name="T40" fmla="*/ 99 w 223"/>
                <a:gd name="T41" fmla="*/ 0 h 640"/>
                <a:gd name="T42" fmla="*/ 110 w 223"/>
                <a:gd name="T43" fmla="*/ 3 h 640"/>
                <a:gd name="T44" fmla="*/ 138 w 223"/>
                <a:gd name="T45" fmla="*/ 11 h 640"/>
                <a:gd name="T46" fmla="*/ 170 w 223"/>
                <a:gd name="T47" fmla="*/ 39 h 640"/>
                <a:gd name="T48" fmla="*/ 195 w 223"/>
                <a:gd name="T49" fmla="*/ 87 h 640"/>
                <a:gd name="T50" fmla="*/ 203 w 223"/>
                <a:gd name="T51" fmla="*/ 133 h 640"/>
                <a:gd name="T52" fmla="*/ 212 w 223"/>
                <a:gd name="T53" fmla="*/ 184 h 640"/>
                <a:gd name="T54" fmla="*/ 218 w 223"/>
                <a:gd name="T55" fmla="*/ 254 h 640"/>
                <a:gd name="T56" fmla="*/ 223 w 223"/>
                <a:gd name="T57" fmla="*/ 331 h 640"/>
                <a:gd name="T58" fmla="*/ 223 w 223"/>
                <a:gd name="T59" fmla="*/ 396 h 640"/>
                <a:gd name="T60" fmla="*/ 220 w 223"/>
                <a:gd name="T61" fmla="*/ 453 h 640"/>
                <a:gd name="T62" fmla="*/ 215 w 223"/>
                <a:gd name="T63" fmla="*/ 501 h 640"/>
                <a:gd name="T64" fmla="*/ 206 w 223"/>
                <a:gd name="T65" fmla="*/ 538 h 640"/>
                <a:gd name="T66" fmla="*/ 195 w 223"/>
                <a:gd name="T67" fmla="*/ 572 h 640"/>
                <a:gd name="T68" fmla="*/ 181 w 223"/>
                <a:gd name="T69" fmla="*/ 594 h 640"/>
                <a:gd name="T70" fmla="*/ 161 w 223"/>
                <a:gd name="T71" fmla="*/ 620 h 640"/>
                <a:gd name="T72" fmla="*/ 136 w 223"/>
                <a:gd name="T73" fmla="*/ 634 h 640"/>
                <a:gd name="T74" fmla="*/ 119 w 223"/>
                <a:gd name="T75" fmla="*/ 637 h 640"/>
                <a:gd name="T76" fmla="*/ 113 w 223"/>
                <a:gd name="T77" fmla="*/ 628 h 640"/>
                <a:gd name="T78" fmla="*/ 110 w 223"/>
                <a:gd name="T79" fmla="*/ 608 h 640"/>
                <a:gd name="T80" fmla="*/ 99 w 223"/>
                <a:gd name="T81" fmla="*/ 583 h 640"/>
                <a:gd name="T82" fmla="*/ 73 w 223"/>
                <a:gd name="T83" fmla="*/ 555 h 640"/>
                <a:gd name="T84" fmla="*/ 48 w 223"/>
                <a:gd name="T85" fmla="*/ 535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3" h="640">
                  <a:moveTo>
                    <a:pt x="48" y="535"/>
                  </a:moveTo>
                  <a:lnTo>
                    <a:pt x="36" y="526"/>
                  </a:lnTo>
                  <a:lnTo>
                    <a:pt x="25" y="515"/>
                  </a:lnTo>
                  <a:lnTo>
                    <a:pt x="17" y="509"/>
                  </a:lnTo>
                  <a:lnTo>
                    <a:pt x="8" y="504"/>
                  </a:lnTo>
                  <a:lnTo>
                    <a:pt x="5" y="498"/>
                  </a:lnTo>
                  <a:lnTo>
                    <a:pt x="0" y="495"/>
                  </a:lnTo>
                  <a:lnTo>
                    <a:pt x="0" y="492"/>
                  </a:lnTo>
                  <a:lnTo>
                    <a:pt x="0" y="489"/>
                  </a:lnTo>
                  <a:lnTo>
                    <a:pt x="2" y="487"/>
                  </a:lnTo>
                  <a:lnTo>
                    <a:pt x="5" y="487"/>
                  </a:lnTo>
                  <a:lnTo>
                    <a:pt x="11" y="487"/>
                  </a:lnTo>
                  <a:lnTo>
                    <a:pt x="17" y="489"/>
                  </a:lnTo>
                  <a:lnTo>
                    <a:pt x="25" y="489"/>
                  </a:lnTo>
                  <a:lnTo>
                    <a:pt x="36" y="492"/>
                  </a:lnTo>
                  <a:lnTo>
                    <a:pt x="51" y="498"/>
                  </a:lnTo>
                  <a:lnTo>
                    <a:pt x="65" y="501"/>
                  </a:lnTo>
                  <a:lnTo>
                    <a:pt x="79" y="506"/>
                  </a:lnTo>
                  <a:lnTo>
                    <a:pt x="90" y="509"/>
                  </a:lnTo>
                  <a:lnTo>
                    <a:pt x="102" y="512"/>
                  </a:lnTo>
                  <a:lnTo>
                    <a:pt x="113" y="515"/>
                  </a:lnTo>
                  <a:lnTo>
                    <a:pt x="121" y="515"/>
                  </a:lnTo>
                  <a:lnTo>
                    <a:pt x="127" y="515"/>
                  </a:lnTo>
                  <a:lnTo>
                    <a:pt x="133" y="515"/>
                  </a:lnTo>
                  <a:lnTo>
                    <a:pt x="138" y="512"/>
                  </a:lnTo>
                  <a:lnTo>
                    <a:pt x="141" y="509"/>
                  </a:lnTo>
                  <a:lnTo>
                    <a:pt x="144" y="504"/>
                  </a:lnTo>
                  <a:lnTo>
                    <a:pt x="147" y="495"/>
                  </a:lnTo>
                  <a:lnTo>
                    <a:pt x="150" y="487"/>
                  </a:lnTo>
                  <a:lnTo>
                    <a:pt x="153" y="475"/>
                  </a:lnTo>
                  <a:lnTo>
                    <a:pt x="155" y="461"/>
                  </a:lnTo>
                  <a:lnTo>
                    <a:pt x="158" y="447"/>
                  </a:lnTo>
                  <a:lnTo>
                    <a:pt x="158" y="430"/>
                  </a:lnTo>
                  <a:lnTo>
                    <a:pt x="158" y="413"/>
                  </a:lnTo>
                  <a:lnTo>
                    <a:pt x="161" y="396"/>
                  </a:lnTo>
                  <a:lnTo>
                    <a:pt x="161" y="376"/>
                  </a:lnTo>
                  <a:lnTo>
                    <a:pt x="161" y="354"/>
                  </a:lnTo>
                  <a:lnTo>
                    <a:pt x="161" y="331"/>
                  </a:lnTo>
                  <a:lnTo>
                    <a:pt x="161" y="308"/>
                  </a:lnTo>
                  <a:lnTo>
                    <a:pt x="158" y="283"/>
                  </a:lnTo>
                  <a:lnTo>
                    <a:pt x="158" y="254"/>
                  </a:lnTo>
                  <a:lnTo>
                    <a:pt x="158" y="229"/>
                  </a:lnTo>
                  <a:lnTo>
                    <a:pt x="155" y="204"/>
                  </a:lnTo>
                  <a:lnTo>
                    <a:pt x="153" y="181"/>
                  </a:lnTo>
                  <a:lnTo>
                    <a:pt x="150" y="161"/>
                  </a:lnTo>
                  <a:lnTo>
                    <a:pt x="147" y="144"/>
                  </a:lnTo>
                  <a:lnTo>
                    <a:pt x="144" y="127"/>
                  </a:lnTo>
                  <a:lnTo>
                    <a:pt x="141" y="113"/>
                  </a:lnTo>
                  <a:lnTo>
                    <a:pt x="138" y="102"/>
                  </a:lnTo>
                  <a:lnTo>
                    <a:pt x="136" y="90"/>
                  </a:lnTo>
                  <a:lnTo>
                    <a:pt x="133" y="82"/>
                  </a:lnTo>
                  <a:lnTo>
                    <a:pt x="124" y="62"/>
                  </a:lnTo>
                  <a:lnTo>
                    <a:pt x="119" y="45"/>
                  </a:lnTo>
                  <a:lnTo>
                    <a:pt x="110" y="31"/>
                  </a:lnTo>
                  <a:lnTo>
                    <a:pt x="102" y="20"/>
                  </a:lnTo>
                  <a:lnTo>
                    <a:pt x="96" y="11"/>
                  </a:lnTo>
                  <a:lnTo>
                    <a:pt x="93" y="8"/>
                  </a:lnTo>
                  <a:lnTo>
                    <a:pt x="93" y="5"/>
                  </a:lnTo>
                  <a:lnTo>
                    <a:pt x="93" y="3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6" y="0"/>
                  </a:lnTo>
                  <a:lnTo>
                    <a:pt x="99" y="0"/>
                  </a:lnTo>
                  <a:lnTo>
                    <a:pt x="102" y="0"/>
                  </a:lnTo>
                  <a:lnTo>
                    <a:pt x="104" y="0"/>
                  </a:lnTo>
                  <a:lnTo>
                    <a:pt x="110" y="3"/>
                  </a:lnTo>
                  <a:lnTo>
                    <a:pt x="119" y="3"/>
                  </a:lnTo>
                  <a:lnTo>
                    <a:pt x="124" y="5"/>
                  </a:lnTo>
                  <a:lnTo>
                    <a:pt x="138" y="11"/>
                  </a:lnTo>
                  <a:lnTo>
                    <a:pt x="150" y="20"/>
                  </a:lnTo>
                  <a:lnTo>
                    <a:pt x="161" y="28"/>
                  </a:lnTo>
                  <a:lnTo>
                    <a:pt x="170" y="39"/>
                  </a:lnTo>
                  <a:lnTo>
                    <a:pt x="178" y="53"/>
                  </a:lnTo>
                  <a:lnTo>
                    <a:pt x="186" y="70"/>
                  </a:lnTo>
                  <a:lnTo>
                    <a:pt x="195" y="87"/>
                  </a:lnTo>
                  <a:lnTo>
                    <a:pt x="201" y="107"/>
                  </a:lnTo>
                  <a:lnTo>
                    <a:pt x="201" y="119"/>
                  </a:lnTo>
                  <a:lnTo>
                    <a:pt x="203" y="133"/>
                  </a:lnTo>
                  <a:lnTo>
                    <a:pt x="206" y="147"/>
                  </a:lnTo>
                  <a:lnTo>
                    <a:pt x="209" y="164"/>
                  </a:lnTo>
                  <a:lnTo>
                    <a:pt x="212" y="184"/>
                  </a:lnTo>
                  <a:lnTo>
                    <a:pt x="212" y="206"/>
                  </a:lnTo>
                  <a:lnTo>
                    <a:pt x="215" y="229"/>
                  </a:lnTo>
                  <a:lnTo>
                    <a:pt x="218" y="254"/>
                  </a:lnTo>
                  <a:lnTo>
                    <a:pt x="220" y="280"/>
                  </a:lnTo>
                  <a:lnTo>
                    <a:pt x="220" y="305"/>
                  </a:lnTo>
                  <a:lnTo>
                    <a:pt x="223" y="331"/>
                  </a:lnTo>
                  <a:lnTo>
                    <a:pt x="223" y="354"/>
                  </a:lnTo>
                  <a:lnTo>
                    <a:pt x="223" y="376"/>
                  </a:lnTo>
                  <a:lnTo>
                    <a:pt x="223" y="396"/>
                  </a:lnTo>
                  <a:lnTo>
                    <a:pt x="223" y="416"/>
                  </a:lnTo>
                  <a:lnTo>
                    <a:pt x="223" y="436"/>
                  </a:lnTo>
                  <a:lnTo>
                    <a:pt x="220" y="453"/>
                  </a:lnTo>
                  <a:lnTo>
                    <a:pt x="220" y="470"/>
                  </a:lnTo>
                  <a:lnTo>
                    <a:pt x="218" y="487"/>
                  </a:lnTo>
                  <a:lnTo>
                    <a:pt x="215" y="501"/>
                  </a:lnTo>
                  <a:lnTo>
                    <a:pt x="212" y="515"/>
                  </a:lnTo>
                  <a:lnTo>
                    <a:pt x="209" y="526"/>
                  </a:lnTo>
                  <a:lnTo>
                    <a:pt x="206" y="538"/>
                  </a:lnTo>
                  <a:lnTo>
                    <a:pt x="203" y="549"/>
                  </a:lnTo>
                  <a:lnTo>
                    <a:pt x="201" y="560"/>
                  </a:lnTo>
                  <a:lnTo>
                    <a:pt x="195" y="572"/>
                  </a:lnTo>
                  <a:lnTo>
                    <a:pt x="189" y="580"/>
                  </a:lnTo>
                  <a:lnTo>
                    <a:pt x="186" y="589"/>
                  </a:lnTo>
                  <a:lnTo>
                    <a:pt x="181" y="594"/>
                  </a:lnTo>
                  <a:lnTo>
                    <a:pt x="178" y="603"/>
                  </a:lnTo>
                  <a:lnTo>
                    <a:pt x="167" y="614"/>
                  </a:lnTo>
                  <a:lnTo>
                    <a:pt x="161" y="620"/>
                  </a:lnTo>
                  <a:lnTo>
                    <a:pt x="155" y="623"/>
                  </a:lnTo>
                  <a:lnTo>
                    <a:pt x="144" y="631"/>
                  </a:lnTo>
                  <a:lnTo>
                    <a:pt x="136" y="634"/>
                  </a:lnTo>
                  <a:lnTo>
                    <a:pt x="127" y="640"/>
                  </a:lnTo>
                  <a:lnTo>
                    <a:pt x="124" y="640"/>
                  </a:lnTo>
                  <a:lnTo>
                    <a:pt x="119" y="637"/>
                  </a:lnTo>
                  <a:lnTo>
                    <a:pt x="116" y="634"/>
                  </a:lnTo>
                  <a:lnTo>
                    <a:pt x="116" y="631"/>
                  </a:lnTo>
                  <a:lnTo>
                    <a:pt x="113" y="628"/>
                  </a:lnTo>
                  <a:lnTo>
                    <a:pt x="110" y="623"/>
                  </a:lnTo>
                  <a:lnTo>
                    <a:pt x="110" y="617"/>
                  </a:lnTo>
                  <a:lnTo>
                    <a:pt x="110" y="608"/>
                  </a:lnTo>
                  <a:lnTo>
                    <a:pt x="107" y="600"/>
                  </a:lnTo>
                  <a:lnTo>
                    <a:pt x="104" y="591"/>
                  </a:lnTo>
                  <a:lnTo>
                    <a:pt x="99" y="583"/>
                  </a:lnTo>
                  <a:lnTo>
                    <a:pt x="90" y="574"/>
                  </a:lnTo>
                  <a:lnTo>
                    <a:pt x="82" y="566"/>
                  </a:lnTo>
                  <a:lnTo>
                    <a:pt x="73" y="555"/>
                  </a:lnTo>
                  <a:lnTo>
                    <a:pt x="62" y="546"/>
                  </a:lnTo>
                  <a:lnTo>
                    <a:pt x="48" y="535"/>
                  </a:lnTo>
                  <a:lnTo>
                    <a:pt x="48" y="53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2"/>
            <p:cNvSpPr/>
            <p:nvPr/>
          </p:nvSpPr>
          <p:spPr bwMode="auto">
            <a:xfrm>
              <a:off x="3074" y="2320"/>
              <a:ext cx="841" cy="156"/>
            </a:xfrm>
            <a:custGeom>
              <a:avLst/>
              <a:gdLst>
                <a:gd name="T0" fmla="*/ 812 w 841"/>
                <a:gd name="T1" fmla="*/ 74 h 156"/>
                <a:gd name="T2" fmla="*/ 801 w 841"/>
                <a:gd name="T3" fmla="*/ 74 h 156"/>
                <a:gd name="T4" fmla="*/ 784 w 841"/>
                <a:gd name="T5" fmla="*/ 74 h 156"/>
                <a:gd name="T6" fmla="*/ 761 w 841"/>
                <a:gd name="T7" fmla="*/ 71 h 156"/>
                <a:gd name="T8" fmla="*/ 725 w 841"/>
                <a:gd name="T9" fmla="*/ 65 h 156"/>
                <a:gd name="T10" fmla="*/ 668 w 841"/>
                <a:gd name="T11" fmla="*/ 65 h 156"/>
                <a:gd name="T12" fmla="*/ 620 w 841"/>
                <a:gd name="T13" fmla="*/ 71 h 156"/>
                <a:gd name="T14" fmla="*/ 580 w 841"/>
                <a:gd name="T15" fmla="*/ 74 h 156"/>
                <a:gd name="T16" fmla="*/ 535 w 841"/>
                <a:gd name="T17" fmla="*/ 82 h 156"/>
                <a:gd name="T18" fmla="*/ 484 w 841"/>
                <a:gd name="T19" fmla="*/ 88 h 156"/>
                <a:gd name="T20" fmla="*/ 396 w 841"/>
                <a:gd name="T21" fmla="*/ 102 h 156"/>
                <a:gd name="T22" fmla="*/ 272 w 841"/>
                <a:gd name="T23" fmla="*/ 119 h 156"/>
                <a:gd name="T24" fmla="*/ 190 w 841"/>
                <a:gd name="T25" fmla="*/ 133 h 156"/>
                <a:gd name="T26" fmla="*/ 161 w 841"/>
                <a:gd name="T27" fmla="*/ 142 h 156"/>
                <a:gd name="T28" fmla="*/ 133 w 841"/>
                <a:gd name="T29" fmla="*/ 144 h 156"/>
                <a:gd name="T30" fmla="*/ 110 w 841"/>
                <a:gd name="T31" fmla="*/ 150 h 156"/>
                <a:gd name="T32" fmla="*/ 93 w 841"/>
                <a:gd name="T33" fmla="*/ 153 h 156"/>
                <a:gd name="T34" fmla="*/ 79 w 841"/>
                <a:gd name="T35" fmla="*/ 153 h 156"/>
                <a:gd name="T36" fmla="*/ 68 w 841"/>
                <a:gd name="T37" fmla="*/ 156 h 156"/>
                <a:gd name="T38" fmla="*/ 59 w 841"/>
                <a:gd name="T39" fmla="*/ 153 h 156"/>
                <a:gd name="T40" fmla="*/ 48 w 841"/>
                <a:gd name="T41" fmla="*/ 153 h 156"/>
                <a:gd name="T42" fmla="*/ 39 w 841"/>
                <a:gd name="T43" fmla="*/ 147 h 156"/>
                <a:gd name="T44" fmla="*/ 31 w 841"/>
                <a:gd name="T45" fmla="*/ 142 h 156"/>
                <a:gd name="T46" fmla="*/ 20 w 841"/>
                <a:gd name="T47" fmla="*/ 130 h 156"/>
                <a:gd name="T48" fmla="*/ 8 w 841"/>
                <a:gd name="T49" fmla="*/ 122 h 156"/>
                <a:gd name="T50" fmla="*/ 3 w 841"/>
                <a:gd name="T51" fmla="*/ 113 h 156"/>
                <a:gd name="T52" fmla="*/ 0 w 841"/>
                <a:gd name="T53" fmla="*/ 108 h 156"/>
                <a:gd name="T54" fmla="*/ 0 w 841"/>
                <a:gd name="T55" fmla="*/ 105 h 156"/>
                <a:gd name="T56" fmla="*/ 5 w 841"/>
                <a:gd name="T57" fmla="*/ 105 h 156"/>
                <a:gd name="T58" fmla="*/ 20 w 841"/>
                <a:gd name="T59" fmla="*/ 105 h 156"/>
                <a:gd name="T60" fmla="*/ 39 w 841"/>
                <a:gd name="T61" fmla="*/ 102 h 156"/>
                <a:gd name="T62" fmla="*/ 68 w 841"/>
                <a:gd name="T63" fmla="*/ 99 h 156"/>
                <a:gd name="T64" fmla="*/ 136 w 841"/>
                <a:gd name="T65" fmla="*/ 96 h 156"/>
                <a:gd name="T66" fmla="*/ 175 w 841"/>
                <a:gd name="T67" fmla="*/ 91 h 156"/>
                <a:gd name="T68" fmla="*/ 215 w 841"/>
                <a:gd name="T69" fmla="*/ 85 h 156"/>
                <a:gd name="T70" fmla="*/ 280 w 841"/>
                <a:gd name="T71" fmla="*/ 74 h 156"/>
                <a:gd name="T72" fmla="*/ 328 w 841"/>
                <a:gd name="T73" fmla="*/ 65 h 156"/>
                <a:gd name="T74" fmla="*/ 376 w 841"/>
                <a:gd name="T75" fmla="*/ 57 h 156"/>
                <a:gd name="T76" fmla="*/ 458 w 841"/>
                <a:gd name="T77" fmla="*/ 45 h 156"/>
                <a:gd name="T78" fmla="*/ 566 w 841"/>
                <a:gd name="T79" fmla="*/ 25 h 156"/>
                <a:gd name="T80" fmla="*/ 648 w 841"/>
                <a:gd name="T81" fmla="*/ 11 h 156"/>
                <a:gd name="T82" fmla="*/ 691 w 841"/>
                <a:gd name="T83" fmla="*/ 3 h 156"/>
                <a:gd name="T84" fmla="*/ 725 w 841"/>
                <a:gd name="T85" fmla="*/ 0 h 156"/>
                <a:gd name="T86" fmla="*/ 750 w 841"/>
                <a:gd name="T87" fmla="*/ 0 h 156"/>
                <a:gd name="T88" fmla="*/ 770 w 841"/>
                <a:gd name="T89" fmla="*/ 3 h 156"/>
                <a:gd name="T90" fmla="*/ 798 w 841"/>
                <a:gd name="T91" fmla="*/ 14 h 156"/>
                <a:gd name="T92" fmla="*/ 818 w 841"/>
                <a:gd name="T93" fmla="*/ 28 h 156"/>
                <a:gd name="T94" fmla="*/ 829 w 841"/>
                <a:gd name="T95" fmla="*/ 34 h 156"/>
                <a:gd name="T96" fmla="*/ 838 w 841"/>
                <a:gd name="T97" fmla="*/ 48 h 156"/>
                <a:gd name="T98" fmla="*/ 841 w 841"/>
                <a:gd name="T99" fmla="*/ 59 h 156"/>
                <a:gd name="T100" fmla="*/ 835 w 841"/>
                <a:gd name="T101" fmla="*/ 65 h 156"/>
                <a:gd name="T102" fmla="*/ 829 w 841"/>
                <a:gd name="T103" fmla="*/ 71 h 156"/>
                <a:gd name="T104" fmla="*/ 818 w 841"/>
                <a:gd name="T105" fmla="*/ 7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41" h="156">
                  <a:moveTo>
                    <a:pt x="818" y="74"/>
                  </a:moveTo>
                  <a:lnTo>
                    <a:pt x="812" y="74"/>
                  </a:lnTo>
                  <a:lnTo>
                    <a:pt x="807" y="74"/>
                  </a:lnTo>
                  <a:lnTo>
                    <a:pt x="801" y="74"/>
                  </a:lnTo>
                  <a:lnTo>
                    <a:pt x="793" y="74"/>
                  </a:lnTo>
                  <a:lnTo>
                    <a:pt x="784" y="74"/>
                  </a:lnTo>
                  <a:lnTo>
                    <a:pt x="773" y="71"/>
                  </a:lnTo>
                  <a:lnTo>
                    <a:pt x="761" y="71"/>
                  </a:lnTo>
                  <a:lnTo>
                    <a:pt x="750" y="68"/>
                  </a:lnTo>
                  <a:lnTo>
                    <a:pt x="725" y="65"/>
                  </a:lnTo>
                  <a:lnTo>
                    <a:pt x="696" y="65"/>
                  </a:lnTo>
                  <a:lnTo>
                    <a:pt x="668" y="65"/>
                  </a:lnTo>
                  <a:lnTo>
                    <a:pt x="637" y="68"/>
                  </a:lnTo>
                  <a:lnTo>
                    <a:pt x="620" y="71"/>
                  </a:lnTo>
                  <a:lnTo>
                    <a:pt x="600" y="74"/>
                  </a:lnTo>
                  <a:lnTo>
                    <a:pt x="580" y="74"/>
                  </a:lnTo>
                  <a:lnTo>
                    <a:pt x="558" y="76"/>
                  </a:lnTo>
                  <a:lnTo>
                    <a:pt x="535" y="82"/>
                  </a:lnTo>
                  <a:lnTo>
                    <a:pt x="509" y="85"/>
                  </a:lnTo>
                  <a:lnTo>
                    <a:pt x="484" y="88"/>
                  </a:lnTo>
                  <a:lnTo>
                    <a:pt x="456" y="93"/>
                  </a:lnTo>
                  <a:lnTo>
                    <a:pt x="396" y="102"/>
                  </a:lnTo>
                  <a:lnTo>
                    <a:pt x="334" y="110"/>
                  </a:lnTo>
                  <a:lnTo>
                    <a:pt x="272" y="119"/>
                  </a:lnTo>
                  <a:lnTo>
                    <a:pt x="207" y="130"/>
                  </a:lnTo>
                  <a:lnTo>
                    <a:pt x="190" y="133"/>
                  </a:lnTo>
                  <a:lnTo>
                    <a:pt x="175" y="136"/>
                  </a:lnTo>
                  <a:lnTo>
                    <a:pt x="161" y="142"/>
                  </a:lnTo>
                  <a:lnTo>
                    <a:pt x="147" y="144"/>
                  </a:lnTo>
                  <a:lnTo>
                    <a:pt x="133" y="144"/>
                  </a:lnTo>
                  <a:lnTo>
                    <a:pt x="122" y="147"/>
                  </a:lnTo>
                  <a:lnTo>
                    <a:pt x="110" y="150"/>
                  </a:lnTo>
                  <a:lnTo>
                    <a:pt x="102" y="150"/>
                  </a:lnTo>
                  <a:lnTo>
                    <a:pt x="93" y="153"/>
                  </a:lnTo>
                  <a:lnTo>
                    <a:pt x="85" y="153"/>
                  </a:lnTo>
                  <a:lnTo>
                    <a:pt x="79" y="153"/>
                  </a:lnTo>
                  <a:lnTo>
                    <a:pt x="71" y="156"/>
                  </a:lnTo>
                  <a:lnTo>
                    <a:pt x="68" y="156"/>
                  </a:lnTo>
                  <a:lnTo>
                    <a:pt x="62" y="156"/>
                  </a:lnTo>
                  <a:lnTo>
                    <a:pt x="59" y="153"/>
                  </a:lnTo>
                  <a:lnTo>
                    <a:pt x="56" y="153"/>
                  </a:lnTo>
                  <a:lnTo>
                    <a:pt x="48" y="153"/>
                  </a:lnTo>
                  <a:lnTo>
                    <a:pt x="42" y="150"/>
                  </a:lnTo>
                  <a:lnTo>
                    <a:pt x="39" y="147"/>
                  </a:lnTo>
                  <a:lnTo>
                    <a:pt x="34" y="144"/>
                  </a:lnTo>
                  <a:lnTo>
                    <a:pt x="31" y="142"/>
                  </a:lnTo>
                  <a:lnTo>
                    <a:pt x="25" y="136"/>
                  </a:lnTo>
                  <a:lnTo>
                    <a:pt x="20" y="130"/>
                  </a:lnTo>
                  <a:lnTo>
                    <a:pt x="14" y="125"/>
                  </a:lnTo>
                  <a:lnTo>
                    <a:pt x="8" y="122"/>
                  </a:lnTo>
                  <a:lnTo>
                    <a:pt x="5" y="116"/>
                  </a:lnTo>
                  <a:lnTo>
                    <a:pt x="3" y="113"/>
                  </a:lnTo>
                  <a:lnTo>
                    <a:pt x="0" y="110"/>
                  </a:lnTo>
                  <a:lnTo>
                    <a:pt x="0" y="108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3" y="105"/>
                  </a:lnTo>
                  <a:lnTo>
                    <a:pt x="5" y="105"/>
                  </a:lnTo>
                  <a:lnTo>
                    <a:pt x="11" y="105"/>
                  </a:lnTo>
                  <a:lnTo>
                    <a:pt x="20" y="105"/>
                  </a:lnTo>
                  <a:lnTo>
                    <a:pt x="28" y="105"/>
                  </a:lnTo>
                  <a:lnTo>
                    <a:pt x="39" y="102"/>
                  </a:lnTo>
                  <a:lnTo>
                    <a:pt x="54" y="102"/>
                  </a:lnTo>
                  <a:lnTo>
                    <a:pt x="68" y="99"/>
                  </a:lnTo>
                  <a:lnTo>
                    <a:pt x="102" y="99"/>
                  </a:lnTo>
                  <a:lnTo>
                    <a:pt x="136" y="96"/>
                  </a:lnTo>
                  <a:lnTo>
                    <a:pt x="156" y="93"/>
                  </a:lnTo>
                  <a:lnTo>
                    <a:pt x="175" y="91"/>
                  </a:lnTo>
                  <a:lnTo>
                    <a:pt x="195" y="88"/>
                  </a:lnTo>
                  <a:lnTo>
                    <a:pt x="215" y="85"/>
                  </a:lnTo>
                  <a:lnTo>
                    <a:pt x="257" y="76"/>
                  </a:lnTo>
                  <a:lnTo>
                    <a:pt x="280" y="74"/>
                  </a:lnTo>
                  <a:lnTo>
                    <a:pt x="303" y="71"/>
                  </a:lnTo>
                  <a:lnTo>
                    <a:pt x="328" y="65"/>
                  </a:lnTo>
                  <a:lnTo>
                    <a:pt x="351" y="62"/>
                  </a:lnTo>
                  <a:lnTo>
                    <a:pt x="376" y="57"/>
                  </a:lnTo>
                  <a:lnTo>
                    <a:pt x="405" y="54"/>
                  </a:lnTo>
                  <a:lnTo>
                    <a:pt x="458" y="45"/>
                  </a:lnTo>
                  <a:lnTo>
                    <a:pt x="512" y="37"/>
                  </a:lnTo>
                  <a:lnTo>
                    <a:pt x="566" y="25"/>
                  </a:lnTo>
                  <a:lnTo>
                    <a:pt x="623" y="14"/>
                  </a:lnTo>
                  <a:lnTo>
                    <a:pt x="648" y="11"/>
                  </a:lnTo>
                  <a:lnTo>
                    <a:pt x="671" y="6"/>
                  </a:lnTo>
                  <a:lnTo>
                    <a:pt x="691" y="3"/>
                  </a:lnTo>
                  <a:lnTo>
                    <a:pt x="710" y="3"/>
                  </a:lnTo>
                  <a:lnTo>
                    <a:pt x="725" y="0"/>
                  </a:lnTo>
                  <a:lnTo>
                    <a:pt x="739" y="0"/>
                  </a:lnTo>
                  <a:lnTo>
                    <a:pt x="750" y="0"/>
                  </a:lnTo>
                  <a:lnTo>
                    <a:pt x="759" y="0"/>
                  </a:lnTo>
                  <a:lnTo>
                    <a:pt x="770" y="3"/>
                  </a:lnTo>
                  <a:lnTo>
                    <a:pt x="784" y="8"/>
                  </a:lnTo>
                  <a:lnTo>
                    <a:pt x="798" y="14"/>
                  </a:lnTo>
                  <a:lnTo>
                    <a:pt x="812" y="23"/>
                  </a:lnTo>
                  <a:lnTo>
                    <a:pt x="818" y="28"/>
                  </a:lnTo>
                  <a:lnTo>
                    <a:pt x="824" y="31"/>
                  </a:lnTo>
                  <a:lnTo>
                    <a:pt x="829" y="34"/>
                  </a:lnTo>
                  <a:lnTo>
                    <a:pt x="832" y="40"/>
                  </a:lnTo>
                  <a:lnTo>
                    <a:pt x="838" y="48"/>
                  </a:lnTo>
                  <a:lnTo>
                    <a:pt x="841" y="54"/>
                  </a:lnTo>
                  <a:lnTo>
                    <a:pt x="841" y="59"/>
                  </a:lnTo>
                  <a:lnTo>
                    <a:pt x="838" y="62"/>
                  </a:lnTo>
                  <a:lnTo>
                    <a:pt x="835" y="65"/>
                  </a:lnTo>
                  <a:lnTo>
                    <a:pt x="832" y="68"/>
                  </a:lnTo>
                  <a:lnTo>
                    <a:pt x="829" y="71"/>
                  </a:lnTo>
                  <a:lnTo>
                    <a:pt x="824" y="71"/>
                  </a:lnTo>
                  <a:lnTo>
                    <a:pt x="818" y="74"/>
                  </a:lnTo>
                  <a:lnTo>
                    <a:pt x="818" y="7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2" name="文本框 14"/>
          <p:cNvSpPr txBox="1">
            <a:spLocks noChangeArrowheads="1"/>
          </p:cNvSpPr>
          <p:nvPr/>
        </p:nvSpPr>
        <p:spPr bwMode="auto">
          <a:xfrm>
            <a:off x="5645103" y="1451283"/>
            <a:ext cx="11715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4000" b="1" smtClean="0">
                <a:latin typeface="汉语拼音" panose="000B0604020202020204" pitchFamily="34" charset="0"/>
                <a:cs typeface="汉语拼音" panose="000B0604020202020204" pitchFamily="34" charset="0"/>
              </a:rPr>
              <a:t>zǐ</a:t>
            </a:r>
            <a:endParaRPr lang="en-US" altLang="zh-CN" sz="4000" b="1" dirty="0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sp>
        <p:nvSpPr>
          <p:cNvPr id="28" name="Freeform 12"/>
          <p:cNvSpPr/>
          <p:nvPr/>
        </p:nvSpPr>
        <p:spPr bwMode="auto">
          <a:xfrm>
            <a:off x="5502981" y="3103098"/>
            <a:ext cx="1566905" cy="290651"/>
          </a:xfrm>
          <a:custGeom>
            <a:avLst/>
            <a:gdLst>
              <a:gd name="T0" fmla="*/ 812 w 841"/>
              <a:gd name="T1" fmla="*/ 74 h 156"/>
              <a:gd name="T2" fmla="*/ 801 w 841"/>
              <a:gd name="T3" fmla="*/ 74 h 156"/>
              <a:gd name="T4" fmla="*/ 784 w 841"/>
              <a:gd name="T5" fmla="*/ 74 h 156"/>
              <a:gd name="T6" fmla="*/ 761 w 841"/>
              <a:gd name="T7" fmla="*/ 71 h 156"/>
              <a:gd name="T8" fmla="*/ 725 w 841"/>
              <a:gd name="T9" fmla="*/ 65 h 156"/>
              <a:gd name="T10" fmla="*/ 668 w 841"/>
              <a:gd name="T11" fmla="*/ 65 h 156"/>
              <a:gd name="T12" fmla="*/ 620 w 841"/>
              <a:gd name="T13" fmla="*/ 71 h 156"/>
              <a:gd name="T14" fmla="*/ 580 w 841"/>
              <a:gd name="T15" fmla="*/ 74 h 156"/>
              <a:gd name="T16" fmla="*/ 535 w 841"/>
              <a:gd name="T17" fmla="*/ 82 h 156"/>
              <a:gd name="T18" fmla="*/ 484 w 841"/>
              <a:gd name="T19" fmla="*/ 88 h 156"/>
              <a:gd name="T20" fmla="*/ 396 w 841"/>
              <a:gd name="T21" fmla="*/ 102 h 156"/>
              <a:gd name="T22" fmla="*/ 272 w 841"/>
              <a:gd name="T23" fmla="*/ 119 h 156"/>
              <a:gd name="T24" fmla="*/ 190 w 841"/>
              <a:gd name="T25" fmla="*/ 133 h 156"/>
              <a:gd name="T26" fmla="*/ 161 w 841"/>
              <a:gd name="T27" fmla="*/ 142 h 156"/>
              <a:gd name="T28" fmla="*/ 133 w 841"/>
              <a:gd name="T29" fmla="*/ 144 h 156"/>
              <a:gd name="T30" fmla="*/ 110 w 841"/>
              <a:gd name="T31" fmla="*/ 150 h 156"/>
              <a:gd name="T32" fmla="*/ 93 w 841"/>
              <a:gd name="T33" fmla="*/ 153 h 156"/>
              <a:gd name="T34" fmla="*/ 79 w 841"/>
              <a:gd name="T35" fmla="*/ 153 h 156"/>
              <a:gd name="T36" fmla="*/ 68 w 841"/>
              <a:gd name="T37" fmla="*/ 156 h 156"/>
              <a:gd name="T38" fmla="*/ 59 w 841"/>
              <a:gd name="T39" fmla="*/ 153 h 156"/>
              <a:gd name="T40" fmla="*/ 48 w 841"/>
              <a:gd name="T41" fmla="*/ 153 h 156"/>
              <a:gd name="T42" fmla="*/ 39 w 841"/>
              <a:gd name="T43" fmla="*/ 147 h 156"/>
              <a:gd name="T44" fmla="*/ 31 w 841"/>
              <a:gd name="T45" fmla="*/ 142 h 156"/>
              <a:gd name="T46" fmla="*/ 20 w 841"/>
              <a:gd name="T47" fmla="*/ 130 h 156"/>
              <a:gd name="T48" fmla="*/ 8 w 841"/>
              <a:gd name="T49" fmla="*/ 122 h 156"/>
              <a:gd name="T50" fmla="*/ 3 w 841"/>
              <a:gd name="T51" fmla="*/ 113 h 156"/>
              <a:gd name="T52" fmla="*/ 0 w 841"/>
              <a:gd name="T53" fmla="*/ 108 h 156"/>
              <a:gd name="T54" fmla="*/ 0 w 841"/>
              <a:gd name="T55" fmla="*/ 105 h 156"/>
              <a:gd name="T56" fmla="*/ 5 w 841"/>
              <a:gd name="T57" fmla="*/ 105 h 156"/>
              <a:gd name="T58" fmla="*/ 20 w 841"/>
              <a:gd name="T59" fmla="*/ 105 h 156"/>
              <a:gd name="T60" fmla="*/ 39 w 841"/>
              <a:gd name="T61" fmla="*/ 102 h 156"/>
              <a:gd name="T62" fmla="*/ 68 w 841"/>
              <a:gd name="T63" fmla="*/ 99 h 156"/>
              <a:gd name="T64" fmla="*/ 136 w 841"/>
              <a:gd name="T65" fmla="*/ 96 h 156"/>
              <a:gd name="T66" fmla="*/ 175 w 841"/>
              <a:gd name="T67" fmla="*/ 91 h 156"/>
              <a:gd name="T68" fmla="*/ 215 w 841"/>
              <a:gd name="T69" fmla="*/ 85 h 156"/>
              <a:gd name="T70" fmla="*/ 280 w 841"/>
              <a:gd name="T71" fmla="*/ 74 h 156"/>
              <a:gd name="T72" fmla="*/ 328 w 841"/>
              <a:gd name="T73" fmla="*/ 65 h 156"/>
              <a:gd name="T74" fmla="*/ 376 w 841"/>
              <a:gd name="T75" fmla="*/ 57 h 156"/>
              <a:gd name="T76" fmla="*/ 458 w 841"/>
              <a:gd name="T77" fmla="*/ 45 h 156"/>
              <a:gd name="T78" fmla="*/ 566 w 841"/>
              <a:gd name="T79" fmla="*/ 25 h 156"/>
              <a:gd name="T80" fmla="*/ 648 w 841"/>
              <a:gd name="T81" fmla="*/ 11 h 156"/>
              <a:gd name="T82" fmla="*/ 691 w 841"/>
              <a:gd name="T83" fmla="*/ 3 h 156"/>
              <a:gd name="T84" fmla="*/ 725 w 841"/>
              <a:gd name="T85" fmla="*/ 0 h 156"/>
              <a:gd name="T86" fmla="*/ 750 w 841"/>
              <a:gd name="T87" fmla="*/ 0 h 156"/>
              <a:gd name="T88" fmla="*/ 770 w 841"/>
              <a:gd name="T89" fmla="*/ 3 h 156"/>
              <a:gd name="T90" fmla="*/ 798 w 841"/>
              <a:gd name="T91" fmla="*/ 14 h 156"/>
              <a:gd name="T92" fmla="*/ 818 w 841"/>
              <a:gd name="T93" fmla="*/ 28 h 156"/>
              <a:gd name="T94" fmla="*/ 829 w 841"/>
              <a:gd name="T95" fmla="*/ 34 h 156"/>
              <a:gd name="T96" fmla="*/ 838 w 841"/>
              <a:gd name="T97" fmla="*/ 48 h 156"/>
              <a:gd name="T98" fmla="*/ 841 w 841"/>
              <a:gd name="T99" fmla="*/ 59 h 156"/>
              <a:gd name="T100" fmla="*/ 835 w 841"/>
              <a:gd name="T101" fmla="*/ 65 h 156"/>
              <a:gd name="T102" fmla="*/ 829 w 841"/>
              <a:gd name="T103" fmla="*/ 71 h 156"/>
              <a:gd name="T104" fmla="*/ 818 w 841"/>
              <a:gd name="T105" fmla="*/ 74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41" h="156">
                <a:moveTo>
                  <a:pt x="818" y="74"/>
                </a:moveTo>
                <a:lnTo>
                  <a:pt x="812" y="74"/>
                </a:lnTo>
                <a:lnTo>
                  <a:pt x="807" y="74"/>
                </a:lnTo>
                <a:lnTo>
                  <a:pt x="801" y="74"/>
                </a:lnTo>
                <a:lnTo>
                  <a:pt x="793" y="74"/>
                </a:lnTo>
                <a:lnTo>
                  <a:pt x="784" y="74"/>
                </a:lnTo>
                <a:lnTo>
                  <a:pt x="773" y="71"/>
                </a:lnTo>
                <a:lnTo>
                  <a:pt x="761" y="71"/>
                </a:lnTo>
                <a:lnTo>
                  <a:pt x="750" y="68"/>
                </a:lnTo>
                <a:lnTo>
                  <a:pt x="725" y="65"/>
                </a:lnTo>
                <a:lnTo>
                  <a:pt x="696" y="65"/>
                </a:lnTo>
                <a:lnTo>
                  <a:pt x="668" y="65"/>
                </a:lnTo>
                <a:lnTo>
                  <a:pt x="637" y="68"/>
                </a:lnTo>
                <a:lnTo>
                  <a:pt x="620" y="71"/>
                </a:lnTo>
                <a:lnTo>
                  <a:pt x="600" y="74"/>
                </a:lnTo>
                <a:lnTo>
                  <a:pt x="580" y="74"/>
                </a:lnTo>
                <a:lnTo>
                  <a:pt x="558" y="76"/>
                </a:lnTo>
                <a:lnTo>
                  <a:pt x="535" y="82"/>
                </a:lnTo>
                <a:lnTo>
                  <a:pt x="509" y="85"/>
                </a:lnTo>
                <a:lnTo>
                  <a:pt x="484" y="88"/>
                </a:lnTo>
                <a:lnTo>
                  <a:pt x="456" y="93"/>
                </a:lnTo>
                <a:lnTo>
                  <a:pt x="396" y="102"/>
                </a:lnTo>
                <a:lnTo>
                  <a:pt x="334" y="110"/>
                </a:lnTo>
                <a:lnTo>
                  <a:pt x="272" y="119"/>
                </a:lnTo>
                <a:lnTo>
                  <a:pt x="207" y="130"/>
                </a:lnTo>
                <a:lnTo>
                  <a:pt x="190" y="133"/>
                </a:lnTo>
                <a:lnTo>
                  <a:pt x="175" y="136"/>
                </a:lnTo>
                <a:lnTo>
                  <a:pt x="161" y="142"/>
                </a:lnTo>
                <a:lnTo>
                  <a:pt x="147" y="144"/>
                </a:lnTo>
                <a:lnTo>
                  <a:pt x="133" y="144"/>
                </a:lnTo>
                <a:lnTo>
                  <a:pt x="122" y="147"/>
                </a:lnTo>
                <a:lnTo>
                  <a:pt x="110" y="150"/>
                </a:lnTo>
                <a:lnTo>
                  <a:pt x="102" y="150"/>
                </a:lnTo>
                <a:lnTo>
                  <a:pt x="93" y="153"/>
                </a:lnTo>
                <a:lnTo>
                  <a:pt x="85" y="153"/>
                </a:lnTo>
                <a:lnTo>
                  <a:pt x="79" y="153"/>
                </a:lnTo>
                <a:lnTo>
                  <a:pt x="71" y="156"/>
                </a:lnTo>
                <a:lnTo>
                  <a:pt x="68" y="156"/>
                </a:lnTo>
                <a:lnTo>
                  <a:pt x="62" y="156"/>
                </a:lnTo>
                <a:lnTo>
                  <a:pt x="59" y="153"/>
                </a:lnTo>
                <a:lnTo>
                  <a:pt x="56" y="153"/>
                </a:lnTo>
                <a:lnTo>
                  <a:pt x="48" y="153"/>
                </a:lnTo>
                <a:lnTo>
                  <a:pt x="42" y="150"/>
                </a:lnTo>
                <a:lnTo>
                  <a:pt x="39" y="147"/>
                </a:lnTo>
                <a:lnTo>
                  <a:pt x="34" y="144"/>
                </a:lnTo>
                <a:lnTo>
                  <a:pt x="31" y="142"/>
                </a:lnTo>
                <a:lnTo>
                  <a:pt x="25" y="136"/>
                </a:lnTo>
                <a:lnTo>
                  <a:pt x="20" y="130"/>
                </a:lnTo>
                <a:lnTo>
                  <a:pt x="14" y="125"/>
                </a:lnTo>
                <a:lnTo>
                  <a:pt x="8" y="122"/>
                </a:lnTo>
                <a:lnTo>
                  <a:pt x="5" y="116"/>
                </a:lnTo>
                <a:lnTo>
                  <a:pt x="3" y="113"/>
                </a:lnTo>
                <a:lnTo>
                  <a:pt x="0" y="110"/>
                </a:lnTo>
                <a:lnTo>
                  <a:pt x="0" y="108"/>
                </a:lnTo>
                <a:lnTo>
                  <a:pt x="0" y="105"/>
                </a:lnTo>
                <a:lnTo>
                  <a:pt x="0" y="105"/>
                </a:lnTo>
                <a:lnTo>
                  <a:pt x="3" y="105"/>
                </a:lnTo>
                <a:lnTo>
                  <a:pt x="5" y="105"/>
                </a:lnTo>
                <a:lnTo>
                  <a:pt x="11" y="105"/>
                </a:lnTo>
                <a:lnTo>
                  <a:pt x="20" y="105"/>
                </a:lnTo>
                <a:lnTo>
                  <a:pt x="28" y="105"/>
                </a:lnTo>
                <a:lnTo>
                  <a:pt x="39" y="102"/>
                </a:lnTo>
                <a:lnTo>
                  <a:pt x="54" y="102"/>
                </a:lnTo>
                <a:lnTo>
                  <a:pt x="68" y="99"/>
                </a:lnTo>
                <a:lnTo>
                  <a:pt x="102" y="99"/>
                </a:lnTo>
                <a:lnTo>
                  <a:pt x="136" y="96"/>
                </a:lnTo>
                <a:lnTo>
                  <a:pt x="156" y="93"/>
                </a:lnTo>
                <a:lnTo>
                  <a:pt x="175" y="91"/>
                </a:lnTo>
                <a:lnTo>
                  <a:pt x="195" y="88"/>
                </a:lnTo>
                <a:lnTo>
                  <a:pt x="215" y="85"/>
                </a:lnTo>
                <a:lnTo>
                  <a:pt x="257" y="76"/>
                </a:lnTo>
                <a:lnTo>
                  <a:pt x="280" y="74"/>
                </a:lnTo>
                <a:lnTo>
                  <a:pt x="303" y="71"/>
                </a:lnTo>
                <a:lnTo>
                  <a:pt x="328" y="65"/>
                </a:lnTo>
                <a:lnTo>
                  <a:pt x="351" y="62"/>
                </a:lnTo>
                <a:lnTo>
                  <a:pt x="376" y="57"/>
                </a:lnTo>
                <a:lnTo>
                  <a:pt x="405" y="54"/>
                </a:lnTo>
                <a:lnTo>
                  <a:pt x="458" y="45"/>
                </a:lnTo>
                <a:lnTo>
                  <a:pt x="512" y="37"/>
                </a:lnTo>
                <a:lnTo>
                  <a:pt x="566" y="25"/>
                </a:lnTo>
                <a:lnTo>
                  <a:pt x="623" y="14"/>
                </a:lnTo>
                <a:lnTo>
                  <a:pt x="648" y="11"/>
                </a:lnTo>
                <a:lnTo>
                  <a:pt x="671" y="6"/>
                </a:lnTo>
                <a:lnTo>
                  <a:pt x="691" y="3"/>
                </a:lnTo>
                <a:lnTo>
                  <a:pt x="710" y="3"/>
                </a:lnTo>
                <a:lnTo>
                  <a:pt x="725" y="0"/>
                </a:lnTo>
                <a:lnTo>
                  <a:pt x="739" y="0"/>
                </a:lnTo>
                <a:lnTo>
                  <a:pt x="750" y="0"/>
                </a:lnTo>
                <a:lnTo>
                  <a:pt x="759" y="0"/>
                </a:lnTo>
                <a:lnTo>
                  <a:pt x="770" y="3"/>
                </a:lnTo>
                <a:lnTo>
                  <a:pt x="784" y="8"/>
                </a:lnTo>
                <a:lnTo>
                  <a:pt x="798" y="14"/>
                </a:lnTo>
                <a:lnTo>
                  <a:pt x="812" y="23"/>
                </a:lnTo>
                <a:lnTo>
                  <a:pt x="818" y="28"/>
                </a:lnTo>
                <a:lnTo>
                  <a:pt x="824" y="31"/>
                </a:lnTo>
                <a:lnTo>
                  <a:pt x="829" y="34"/>
                </a:lnTo>
                <a:lnTo>
                  <a:pt x="832" y="40"/>
                </a:lnTo>
                <a:lnTo>
                  <a:pt x="838" y="48"/>
                </a:lnTo>
                <a:lnTo>
                  <a:pt x="841" y="54"/>
                </a:lnTo>
                <a:lnTo>
                  <a:pt x="841" y="59"/>
                </a:lnTo>
                <a:lnTo>
                  <a:pt x="838" y="62"/>
                </a:lnTo>
                <a:lnTo>
                  <a:pt x="835" y="65"/>
                </a:lnTo>
                <a:lnTo>
                  <a:pt x="832" y="68"/>
                </a:lnTo>
                <a:lnTo>
                  <a:pt x="829" y="71"/>
                </a:lnTo>
                <a:lnTo>
                  <a:pt x="824" y="71"/>
                </a:lnTo>
                <a:lnTo>
                  <a:pt x="818" y="74"/>
                </a:lnTo>
                <a:lnTo>
                  <a:pt x="818" y="74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文本框 6"/>
          <p:cNvSpPr txBox="1"/>
          <p:nvPr/>
        </p:nvSpPr>
        <p:spPr>
          <a:xfrm>
            <a:off x="3904880" y="411510"/>
            <a:ext cx="1740223" cy="8125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比一比</a:t>
            </a:r>
            <a:endParaRPr lang="zh-CN" altLang="en-US" sz="3600" b="1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01" y="1230117"/>
            <a:ext cx="2360613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1302784" y="1704356"/>
            <a:ext cx="1572494" cy="1578084"/>
            <a:chOff x="3071" y="2051"/>
            <a:chExt cx="844" cy="847"/>
          </a:xfrm>
        </p:grpSpPr>
        <p:sp>
          <p:nvSpPr>
            <p:cNvPr id="32" name="Rectangle 5"/>
            <p:cNvSpPr>
              <a:spLocks noChangeArrowheads="1"/>
            </p:cNvSpPr>
            <p:nvPr/>
          </p:nvSpPr>
          <p:spPr bwMode="auto">
            <a:xfrm>
              <a:off x="3071" y="2082"/>
              <a:ext cx="190" cy="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31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Freeform 10"/>
            <p:cNvSpPr/>
            <p:nvPr/>
          </p:nvSpPr>
          <p:spPr bwMode="auto">
            <a:xfrm>
              <a:off x="3264" y="2051"/>
              <a:ext cx="464" cy="258"/>
            </a:xfrm>
            <a:custGeom>
              <a:avLst/>
              <a:gdLst>
                <a:gd name="T0" fmla="*/ 419 w 464"/>
                <a:gd name="T1" fmla="*/ 91 h 258"/>
                <a:gd name="T2" fmla="*/ 396 w 464"/>
                <a:gd name="T3" fmla="*/ 108 h 258"/>
                <a:gd name="T4" fmla="*/ 365 w 464"/>
                <a:gd name="T5" fmla="*/ 133 h 258"/>
                <a:gd name="T6" fmla="*/ 325 w 464"/>
                <a:gd name="T7" fmla="*/ 173 h 258"/>
                <a:gd name="T8" fmla="*/ 277 w 464"/>
                <a:gd name="T9" fmla="*/ 221 h 258"/>
                <a:gd name="T10" fmla="*/ 235 w 464"/>
                <a:gd name="T11" fmla="*/ 252 h 258"/>
                <a:gd name="T12" fmla="*/ 220 w 464"/>
                <a:gd name="T13" fmla="*/ 235 h 258"/>
                <a:gd name="T14" fmla="*/ 260 w 464"/>
                <a:gd name="T15" fmla="*/ 178 h 258"/>
                <a:gd name="T16" fmla="*/ 294 w 464"/>
                <a:gd name="T17" fmla="*/ 136 h 258"/>
                <a:gd name="T18" fmla="*/ 317 w 464"/>
                <a:gd name="T19" fmla="*/ 102 h 258"/>
                <a:gd name="T20" fmla="*/ 334 w 464"/>
                <a:gd name="T21" fmla="*/ 76 h 258"/>
                <a:gd name="T22" fmla="*/ 339 w 464"/>
                <a:gd name="T23" fmla="*/ 65 h 258"/>
                <a:gd name="T24" fmla="*/ 331 w 464"/>
                <a:gd name="T25" fmla="*/ 62 h 258"/>
                <a:gd name="T26" fmla="*/ 314 w 464"/>
                <a:gd name="T27" fmla="*/ 62 h 258"/>
                <a:gd name="T28" fmla="*/ 302 w 464"/>
                <a:gd name="T29" fmla="*/ 65 h 258"/>
                <a:gd name="T30" fmla="*/ 283 w 464"/>
                <a:gd name="T31" fmla="*/ 68 h 258"/>
                <a:gd name="T32" fmla="*/ 257 w 464"/>
                <a:gd name="T33" fmla="*/ 74 h 258"/>
                <a:gd name="T34" fmla="*/ 226 w 464"/>
                <a:gd name="T35" fmla="*/ 82 h 258"/>
                <a:gd name="T36" fmla="*/ 186 w 464"/>
                <a:gd name="T37" fmla="*/ 93 h 258"/>
                <a:gd name="T38" fmla="*/ 147 w 464"/>
                <a:gd name="T39" fmla="*/ 102 h 258"/>
                <a:gd name="T40" fmla="*/ 113 w 464"/>
                <a:gd name="T41" fmla="*/ 110 h 258"/>
                <a:gd name="T42" fmla="*/ 90 w 464"/>
                <a:gd name="T43" fmla="*/ 116 h 258"/>
                <a:gd name="T44" fmla="*/ 70 w 464"/>
                <a:gd name="T45" fmla="*/ 119 h 258"/>
                <a:gd name="T46" fmla="*/ 62 w 464"/>
                <a:gd name="T47" fmla="*/ 122 h 258"/>
                <a:gd name="T48" fmla="*/ 48 w 464"/>
                <a:gd name="T49" fmla="*/ 119 h 258"/>
                <a:gd name="T50" fmla="*/ 36 w 464"/>
                <a:gd name="T51" fmla="*/ 110 h 258"/>
                <a:gd name="T52" fmla="*/ 19 w 464"/>
                <a:gd name="T53" fmla="*/ 96 h 258"/>
                <a:gd name="T54" fmla="*/ 5 w 464"/>
                <a:gd name="T55" fmla="*/ 82 h 258"/>
                <a:gd name="T56" fmla="*/ 0 w 464"/>
                <a:gd name="T57" fmla="*/ 76 h 258"/>
                <a:gd name="T58" fmla="*/ 42 w 464"/>
                <a:gd name="T59" fmla="*/ 71 h 258"/>
                <a:gd name="T60" fmla="*/ 96 w 464"/>
                <a:gd name="T61" fmla="*/ 65 h 258"/>
                <a:gd name="T62" fmla="*/ 144 w 464"/>
                <a:gd name="T63" fmla="*/ 57 h 258"/>
                <a:gd name="T64" fmla="*/ 203 w 464"/>
                <a:gd name="T65" fmla="*/ 45 h 258"/>
                <a:gd name="T66" fmla="*/ 266 w 464"/>
                <a:gd name="T67" fmla="*/ 34 h 258"/>
                <a:gd name="T68" fmla="*/ 308 w 464"/>
                <a:gd name="T69" fmla="*/ 23 h 258"/>
                <a:gd name="T70" fmla="*/ 331 w 464"/>
                <a:gd name="T71" fmla="*/ 11 h 258"/>
                <a:gd name="T72" fmla="*/ 348 w 464"/>
                <a:gd name="T73" fmla="*/ 0 h 258"/>
                <a:gd name="T74" fmla="*/ 368 w 464"/>
                <a:gd name="T75" fmla="*/ 3 h 258"/>
                <a:gd name="T76" fmla="*/ 387 w 464"/>
                <a:gd name="T77" fmla="*/ 8 h 258"/>
                <a:gd name="T78" fmla="*/ 419 w 464"/>
                <a:gd name="T79" fmla="*/ 23 h 258"/>
                <a:gd name="T80" fmla="*/ 444 w 464"/>
                <a:gd name="T81" fmla="*/ 42 h 258"/>
                <a:gd name="T82" fmla="*/ 461 w 464"/>
                <a:gd name="T83" fmla="*/ 57 h 258"/>
                <a:gd name="T84" fmla="*/ 464 w 464"/>
                <a:gd name="T85" fmla="*/ 65 h 258"/>
                <a:gd name="T86" fmla="*/ 455 w 464"/>
                <a:gd name="T87" fmla="*/ 74 h 258"/>
                <a:gd name="T88" fmla="*/ 438 w 464"/>
                <a:gd name="T89" fmla="*/ 82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4" h="258">
                  <a:moveTo>
                    <a:pt x="430" y="85"/>
                  </a:moveTo>
                  <a:lnTo>
                    <a:pt x="424" y="88"/>
                  </a:lnTo>
                  <a:lnTo>
                    <a:pt x="419" y="91"/>
                  </a:lnTo>
                  <a:lnTo>
                    <a:pt x="413" y="96"/>
                  </a:lnTo>
                  <a:lnTo>
                    <a:pt x="404" y="99"/>
                  </a:lnTo>
                  <a:lnTo>
                    <a:pt x="396" y="108"/>
                  </a:lnTo>
                  <a:lnTo>
                    <a:pt x="387" y="116"/>
                  </a:lnTo>
                  <a:lnTo>
                    <a:pt x="376" y="125"/>
                  </a:lnTo>
                  <a:lnTo>
                    <a:pt x="365" y="133"/>
                  </a:lnTo>
                  <a:lnTo>
                    <a:pt x="353" y="144"/>
                  </a:lnTo>
                  <a:lnTo>
                    <a:pt x="339" y="159"/>
                  </a:lnTo>
                  <a:lnTo>
                    <a:pt x="325" y="173"/>
                  </a:lnTo>
                  <a:lnTo>
                    <a:pt x="311" y="187"/>
                  </a:lnTo>
                  <a:lnTo>
                    <a:pt x="294" y="204"/>
                  </a:lnTo>
                  <a:lnTo>
                    <a:pt x="277" y="221"/>
                  </a:lnTo>
                  <a:lnTo>
                    <a:pt x="260" y="238"/>
                  </a:lnTo>
                  <a:lnTo>
                    <a:pt x="240" y="258"/>
                  </a:lnTo>
                  <a:lnTo>
                    <a:pt x="235" y="252"/>
                  </a:lnTo>
                  <a:lnTo>
                    <a:pt x="232" y="246"/>
                  </a:lnTo>
                  <a:lnTo>
                    <a:pt x="226" y="241"/>
                  </a:lnTo>
                  <a:lnTo>
                    <a:pt x="220" y="235"/>
                  </a:lnTo>
                  <a:lnTo>
                    <a:pt x="235" y="215"/>
                  </a:lnTo>
                  <a:lnTo>
                    <a:pt x="249" y="198"/>
                  </a:lnTo>
                  <a:lnTo>
                    <a:pt x="260" y="178"/>
                  </a:lnTo>
                  <a:lnTo>
                    <a:pt x="274" y="164"/>
                  </a:lnTo>
                  <a:lnTo>
                    <a:pt x="283" y="147"/>
                  </a:lnTo>
                  <a:lnTo>
                    <a:pt x="294" y="136"/>
                  </a:lnTo>
                  <a:lnTo>
                    <a:pt x="302" y="122"/>
                  </a:lnTo>
                  <a:lnTo>
                    <a:pt x="311" y="110"/>
                  </a:lnTo>
                  <a:lnTo>
                    <a:pt x="317" y="102"/>
                  </a:lnTo>
                  <a:lnTo>
                    <a:pt x="325" y="91"/>
                  </a:lnTo>
                  <a:lnTo>
                    <a:pt x="328" y="85"/>
                  </a:lnTo>
                  <a:lnTo>
                    <a:pt x="334" y="76"/>
                  </a:lnTo>
                  <a:lnTo>
                    <a:pt x="336" y="74"/>
                  </a:lnTo>
                  <a:lnTo>
                    <a:pt x="339" y="68"/>
                  </a:lnTo>
                  <a:lnTo>
                    <a:pt x="339" y="65"/>
                  </a:lnTo>
                  <a:lnTo>
                    <a:pt x="339" y="65"/>
                  </a:lnTo>
                  <a:lnTo>
                    <a:pt x="334" y="62"/>
                  </a:lnTo>
                  <a:lnTo>
                    <a:pt x="331" y="62"/>
                  </a:lnTo>
                  <a:lnTo>
                    <a:pt x="325" y="62"/>
                  </a:lnTo>
                  <a:lnTo>
                    <a:pt x="317" y="62"/>
                  </a:lnTo>
                  <a:lnTo>
                    <a:pt x="314" y="62"/>
                  </a:lnTo>
                  <a:lnTo>
                    <a:pt x="311" y="62"/>
                  </a:lnTo>
                  <a:lnTo>
                    <a:pt x="308" y="62"/>
                  </a:lnTo>
                  <a:lnTo>
                    <a:pt x="302" y="65"/>
                  </a:lnTo>
                  <a:lnTo>
                    <a:pt x="297" y="65"/>
                  </a:lnTo>
                  <a:lnTo>
                    <a:pt x="291" y="68"/>
                  </a:lnTo>
                  <a:lnTo>
                    <a:pt x="283" y="68"/>
                  </a:lnTo>
                  <a:lnTo>
                    <a:pt x="277" y="71"/>
                  </a:lnTo>
                  <a:lnTo>
                    <a:pt x="268" y="74"/>
                  </a:lnTo>
                  <a:lnTo>
                    <a:pt x="257" y="74"/>
                  </a:lnTo>
                  <a:lnTo>
                    <a:pt x="249" y="76"/>
                  </a:lnTo>
                  <a:lnTo>
                    <a:pt x="237" y="79"/>
                  </a:lnTo>
                  <a:lnTo>
                    <a:pt x="226" y="82"/>
                  </a:lnTo>
                  <a:lnTo>
                    <a:pt x="215" y="88"/>
                  </a:lnTo>
                  <a:lnTo>
                    <a:pt x="201" y="91"/>
                  </a:lnTo>
                  <a:lnTo>
                    <a:pt x="186" y="93"/>
                  </a:lnTo>
                  <a:lnTo>
                    <a:pt x="172" y="96"/>
                  </a:lnTo>
                  <a:lnTo>
                    <a:pt x="158" y="99"/>
                  </a:lnTo>
                  <a:lnTo>
                    <a:pt x="147" y="102"/>
                  </a:lnTo>
                  <a:lnTo>
                    <a:pt x="135" y="105"/>
                  </a:lnTo>
                  <a:lnTo>
                    <a:pt x="124" y="108"/>
                  </a:lnTo>
                  <a:lnTo>
                    <a:pt x="113" y="110"/>
                  </a:lnTo>
                  <a:lnTo>
                    <a:pt x="104" y="113"/>
                  </a:lnTo>
                  <a:lnTo>
                    <a:pt x="96" y="113"/>
                  </a:lnTo>
                  <a:lnTo>
                    <a:pt x="90" y="116"/>
                  </a:lnTo>
                  <a:lnTo>
                    <a:pt x="82" y="116"/>
                  </a:lnTo>
                  <a:lnTo>
                    <a:pt x="76" y="119"/>
                  </a:lnTo>
                  <a:lnTo>
                    <a:pt x="70" y="119"/>
                  </a:lnTo>
                  <a:lnTo>
                    <a:pt x="67" y="122"/>
                  </a:lnTo>
                  <a:lnTo>
                    <a:pt x="65" y="122"/>
                  </a:lnTo>
                  <a:lnTo>
                    <a:pt x="62" y="122"/>
                  </a:lnTo>
                  <a:lnTo>
                    <a:pt x="59" y="122"/>
                  </a:lnTo>
                  <a:lnTo>
                    <a:pt x="53" y="122"/>
                  </a:lnTo>
                  <a:lnTo>
                    <a:pt x="48" y="119"/>
                  </a:lnTo>
                  <a:lnTo>
                    <a:pt x="45" y="116"/>
                  </a:lnTo>
                  <a:lnTo>
                    <a:pt x="39" y="113"/>
                  </a:lnTo>
                  <a:lnTo>
                    <a:pt x="36" y="110"/>
                  </a:lnTo>
                  <a:lnTo>
                    <a:pt x="31" y="105"/>
                  </a:lnTo>
                  <a:lnTo>
                    <a:pt x="25" y="99"/>
                  </a:lnTo>
                  <a:lnTo>
                    <a:pt x="19" y="96"/>
                  </a:lnTo>
                  <a:lnTo>
                    <a:pt x="14" y="91"/>
                  </a:lnTo>
                  <a:lnTo>
                    <a:pt x="8" y="88"/>
                  </a:lnTo>
                  <a:lnTo>
                    <a:pt x="5" y="82"/>
                  </a:lnTo>
                  <a:lnTo>
                    <a:pt x="2" y="79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74"/>
                  </a:lnTo>
                  <a:lnTo>
                    <a:pt x="19" y="74"/>
                  </a:lnTo>
                  <a:lnTo>
                    <a:pt x="42" y="71"/>
                  </a:lnTo>
                  <a:lnTo>
                    <a:pt x="62" y="68"/>
                  </a:lnTo>
                  <a:lnTo>
                    <a:pt x="84" y="65"/>
                  </a:lnTo>
                  <a:lnTo>
                    <a:pt x="96" y="65"/>
                  </a:lnTo>
                  <a:lnTo>
                    <a:pt x="110" y="62"/>
                  </a:lnTo>
                  <a:lnTo>
                    <a:pt x="127" y="59"/>
                  </a:lnTo>
                  <a:lnTo>
                    <a:pt x="144" y="57"/>
                  </a:lnTo>
                  <a:lnTo>
                    <a:pt x="161" y="54"/>
                  </a:lnTo>
                  <a:lnTo>
                    <a:pt x="181" y="51"/>
                  </a:lnTo>
                  <a:lnTo>
                    <a:pt x="203" y="45"/>
                  </a:lnTo>
                  <a:lnTo>
                    <a:pt x="226" y="42"/>
                  </a:lnTo>
                  <a:lnTo>
                    <a:pt x="246" y="40"/>
                  </a:lnTo>
                  <a:lnTo>
                    <a:pt x="266" y="34"/>
                  </a:lnTo>
                  <a:lnTo>
                    <a:pt x="283" y="31"/>
                  </a:lnTo>
                  <a:lnTo>
                    <a:pt x="297" y="25"/>
                  </a:lnTo>
                  <a:lnTo>
                    <a:pt x="308" y="23"/>
                  </a:lnTo>
                  <a:lnTo>
                    <a:pt x="319" y="17"/>
                  </a:lnTo>
                  <a:lnTo>
                    <a:pt x="325" y="14"/>
                  </a:lnTo>
                  <a:lnTo>
                    <a:pt x="331" y="11"/>
                  </a:lnTo>
                  <a:lnTo>
                    <a:pt x="336" y="6"/>
                  </a:lnTo>
                  <a:lnTo>
                    <a:pt x="342" y="3"/>
                  </a:lnTo>
                  <a:lnTo>
                    <a:pt x="348" y="0"/>
                  </a:lnTo>
                  <a:lnTo>
                    <a:pt x="356" y="0"/>
                  </a:lnTo>
                  <a:lnTo>
                    <a:pt x="362" y="0"/>
                  </a:lnTo>
                  <a:lnTo>
                    <a:pt x="368" y="3"/>
                  </a:lnTo>
                  <a:lnTo>
                    <a:pt x="373" y="3"/>
                  </a:lnTo>
                  <a:lnTo>
                    <a:pt x="379" y="6"/>
                  </a:lnTo>
                  <a:lnTo>
                    <a:pt x="387" y="8"/>
                  </a:lnTo>
                  <a:lnTo>
                    <a:pt x="399" y="14"/>
                  </a:lnTo>
                  <a:lnTo>
                    <a:pt x="407" y="17"/>
                  </a:lnTo>
                  <a:lnTo>
                    <a:pt x="419" y="23"/>
                  </a:lnTo>
                  <a:lnTo>
                    <a:pt x="430" y="31"/>
                  </a:lnTo>
                  <a:lnTo>
                    <a:pt x="438" y="37"/>
                  </a:lnTo>
                  <a:lnTo>
                    <a:pt x="444" y="42"/>
                  </a:lnTo>
                  <a:lnTo>
                    <a:pt x="453" y="48"/>
                  </a:lnTo>
                  <a:lnTo>
                    <a:pt x="458" y="51"/>
                  </a:lnTo>
                  <a:lnTo>
                    <a:pt x="461" y="57"/>
                  </a:lnTo>
                  <a:lnTo>
                    <a:pt x="464" y="59"/>
                  </a:lnTo>
                  <a:lnTo>
                    <a:pt x="464" y="62"/>
                  </a:lnTo>
                  <a:lnTo>
                    <a:pt x="464" y="65"/>
                  </a:lnTo>
                  <a:lnTo>
                    <a:pt x="461" y="68"/>
                  </a:lnTo>
                  <a:lnTo>
                    <a:pt x="458" y="71"/>
                  </a:lnTo>
                  <a:lnTo>
                    <a:pt x="455" y="74"/>
                  </a:lnTo>
                  <a:lnTo>
                    <a:pt x="450" y="76"/>
                  </a:lnTo>
                  <a:lnTo>
                    <a:pt x="444" y="79"/>
                  </a:lnTo>
                  <a:lnTo>
                    <a:pt x="438" y="82"/>
                  </a:lnTo>
                  <a:lnTo>
                    <a:pt x="430" y="85"/>
                  </a:lnTo>
                  <a:lnTo>
                    <a:pt x="430" y="8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1"/>
            <p:cNvSpPr/>
            <p:nvPr/>
          </p:nvSpPr>
          <p:spPr bwMode="auto">
            <a:xfrm>
              <a:off x="3346" y="2258"/>
              <a:ext cx="223" cy="640"/>
            </a:xfrm>
            <a:custGeom>
              <a:avLst/>
              <a:gdLst>
                <a:gd name="T0" fmla="*/ 25 w 223"/>
                <a:gd name="T1" fmla="*/ 515 h 640"/>
                <a:gd name="T2" fmla="*/ 5 w 223"/>
                <a:gd name="T3" fmla="*/ 498 h 640"/>
                <a:gd name="T4" fmla="*/ 0 w 223"/>
                <a:gd name="T5" fmla="*/ 489 h 640"/>
                <a:gd name="T6" fmla="*/ 11 w 223"/>
                <a:gd name="T7" fmla="*/ 487 h 640"/>
                <a:gd name="T8" fmla="*/ 36 w 223"/>
                <a:gd name="T9" fmla="*/ 492 h 640"/>
                <a:gd name="T10" fmla="*/ 79 w 223"/>
                <a:gd name="T11" fmla="*/ 506 h 640"/>
                <a:gd name="T12" fmla="*/ 113 w 223"/>
                <a:gd name="T13" fmla="*/ 515 h 640"/>
                <a:gd name="T14" fmla="*/ 133 w 223"/>
                <a:gd name="T15" fmla="*/ 515 h 640"/>
                <a:gd name="T16" fmla="*/ 144 w 223"/>
                <a:gd name="T17" fmla="*/ 504 h 640"/>
                <a:gd name="T18" fmla="*/ 153 w 223"/>
                <a:gd name="T19" fmla="*/ 475 h 640"/>
                <a:gd name="T20" fmla="*/ 158 w 223"/>
                <a:gd name="T21" fmla="*/ 430 h 640"/>
                <a:gd name="T22" fmla="*/ 161 w 223"/>
                <a:gd name="T23" fmla="*/ 376 h 640"/>
                <a:gd name="T24" fmla="*/ 161 w 223"/>
                <a:gd name="T25" fmla="*/ 308 h 640"/>
                <a:gd name="T26" fmla="*/ 158 w 223"/>
                <a:gd name="T27" fmla="*/ 229 h 640"/>
                <a:gd name="T28" fmla="*/ 150 w 223"/>
                <a:gd name="T29" fmla="*/ 161 h 640"/>
                <a:gd name="T30" fmla="*/ 141 w 223"/>
                <a:gd name="T31" fmla="*/ 113 h 640"/>
                <a:gd name="T32" fmla="*/ 133 w 223"/>
                <a:gd name="T33" fmla="*/ 82 h 640"/>
                <a:gd name="T34" fmla="*/ 110 w 223"/>
                <a:gd name="T35" fmla="*/ 31 h 640"/>
                <a:gd name="T36" fmla="*/ 93 w 223"/>
                <a:gd name="T37" fmla="*/ 8 h 640"/>
                <a:gd name="T38" fmla="*/ 93 w 223"/>
                <a:gd name="T39" fmla="*/ 0 h 640"/>
                <a:gd name="T40" fmla="*/ 99 w 223"/>
                <a:gd name="T41" fmla="*/ 0 h 640"/>
                <a:gd name="T42" fmla="*/ 110 w 223"/>
                <a:gd name="T43" fmla="*/ 3 h 640"/>
                <a:gd name="T44" fmla="*/ 138 w 223"/>
                <a:gd name="T45" fmla="*/ 11 h 640"/>
                <a:gd name="T46" fmla="*/ 170 w 223"/>
                <a:gd name="T47" fmla="*/ 39 h 640"/>
                <a:gd name="T48" fmla="*/ 195 w 223"/>
                <a:gd name="T49" fmla="*/ 87 h 640"/>
                <a:gd name="T50" fmla="*/ 203 w 223"/>
                <a:gd name="T51" fmla="*/ 133 h 640"/>
                <a:gd name="T52" fmla="*/ 212 w 223"/>
                <a:gd name="T53" fmla="*/ 184 h 640"/>
                <a:gd name="T54" fmla="*/ 218 w 223"/>
                <a:gd name="T55" fmla="*/ 254 h 640"/>
                <a:gd name="T56" fmla="*/ 223 w 223"/>
                <a:gd name="T57" fmla="*/ 331 h 640"/>
                <a:gd name="T58" fmla="*/ 223 w 223"/>
                <a:gd name="T59" fmla="*/ 396 h 640"/>
                <a:gd name="T60" fmla="*/ 220 w 223"/>
                <a:gd name="T61" fmla="*/ 453 h 640"/>
                <a:gd name="T62" fmla="*/ 215 w 223"/>
                <a:gd name="T63" fmla="*/ 501 h 640"/>
                <a:gd name="T64" fmla="*/ 206 w 223"/>
                <a:gd name="T65" fmla="*/ 538 h 640"/>
                <a:gd name="T66" fmla="*/ 195 w 223"/>
                <a:gd name="T67" fmla="*/ 572 h 640"/>
                <a:gd name="T68" fmla="*/ 181 w 223"/>
                <a:gd name="T69" fmla="*/ 594 h 640"/>
                <a:gd name="T70" fmla="*/ 161 w 223"/>
                <a:gd name="T71" fmla="*/ 620 h 640"/>
                <a:gd name="T72" fmla="*/ 136 w 223"/>
                <a:gd name="T73" fmla="*/ 634 h 640"/>
                <a:gd name="T74" fmla="*/ 119 w 223"/>
                <a:gd name="T75" fmla="*/ 637 h 640"/>
                <a:gd name="T76" fmla="*/ 113 w 223"/>
                <a:gd name="T77" fmla="*/ 628 h 640"/>
                <a:gd name="T78" fmla="*/ 110 w 223"/>
                <a:gd name="T79" fmla="*/ 608 h 640"/>
                <a:gd name="T80" fmla="*/ 99 w 223"/>
                <a:gd name="T81" fmla="*/ 583 h 640"/>
                <a:gd name="T82" fmla="*/ 73 w 223"/>
                <a:gd name="T83" fmla="*/ 555 h 640"/>
                <a:gd name="T84" fmla="*/ 48 w 223"/>
                <a:gd name="T85" fmla="*/ 535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3" h="640">
                  <a:moveTo>
                    <a:pt x="48" y="535"/>
                  </a:moveTo>
                  <a:lnTo>
                    <a:pt x="36" y="526"/>
                  </a:lnTo>
                  <a:lnTo>
                    <a:pt x="25" y="515"/>
                  </a:lnTo>
                  <a:lnTo>
                    <a:pt x="17" y="509"/>
                  </a:lnTo>
                  <a:lnTo>
                    <a:pt x="8" y="504"/>
                  </a:lnTo>
                  <a:lnTo>
                    <a:pt x="5" y="498"/>
                  </a:lnTo>
                  <a:lnTo>
                    <a:pt x="0" y="495"/>
                  </a:lnTo>
                  <a:lnTo>
                    <a:pt x="0" y="492"/>
                  </a:lnTo>
                  <a:lnTo>
                    <a:pt x="0" y="489"/>
                  </a:lnTo>
                  <a:lnTo>
                    <a:pt x="2" y="487"/>
                  </a:lnTo>
                  <a:lnTo>
                    <a:pt x="5" y="487"/>
                  </a:lnTo>
                  <a:lnTo>
                    <a:pt x="11" y="487"/>
                  </a:lnTo>
                  <a:lnTo>
                    <a:pt x="17" y="489"/>
                  </a:lnTo>
                  <a:lnTo>
                    <a:pt x="25" y="489"/>
                  </a:lnTo>
                  <a:lnTo>
                    <a:pt x="36" y="492"/>
                  </a:lnTo>
                  <a:lnTo>
                    <a:pt x="51" y="498"/>
                  </a:lnTo>
                  <a:lnTo>
                    <a:pt x="65" y="501"/>
                  </a:lnTo>
                  <a:lnTo>
                    <a:pt x="79" y="506"/>
                  </a:lnTo>
                  <a:lnTo>
                    <a:pt x="90" y="509"/>
                  </a:lnTo>
                  <a:lnTo>
                    <a:pt x="102" y="512"/>
                  </a:lnTo>
                  <a:lnTo>
                    <a:pt x="113" y="515"/>
                  </a:lnTo>
                  <a:lnTo>
                    <a:pt x="121" y="515"/>
                  </a:lnTo>
                  <a:lnTo>
                    <a:pt x="127" y="515"/>
                  </a:lnTo>
                  <a:lnTo>
                    <a:pt x="133" y="515"/>
                  </a:lnTo>
                  <a:lnTo>
                    <a:pt x="138" y="512"/>
                  </a:lnTo>
                  <a:lnTo>
                    <a:pt x="141" y="509"/>
                  </a:lnTo>
                  <a:lnTo>
                    <a:pt x="144" y="504"/>
                  </a:lnTo>
                  <a:lnTo>
                    <a:pt x="147" y="495"/>
                  </a:lnTo>
                  <a:lnTo>
                    <a:pt x="150" y="487"/>
                  </a:lnTo>
                  <a:lnTo>
                    <a:pt x="153" y="475"/>
                  </a:lnTo>
                  <a:lnTo>
                    <a:pt x="155" y="461"/>
                  </a:lnTo>
                  <a:lnTo>
                    <a:pt x="158" y="447"/>
                  </a:lnTo>
                  <a:lnTo>
                    <a:pt x="158" y="430"/>
                  </a:lnTo>
                  <a:lnTo>
                    <a:pt x="158" y="413"/>
                  </a:lnTo>
                  <a:lnTo>
                    <a:pt x="161" y="396"/>
                  </a:lnTo>
                  <a:lnTo>
                    <a:pt x="161" y="376"/>
                  </a:lnTo>
                  <a:lnTo>
                    <a:pt x="161" y="354"/>
                  </a:lnTo>
                  <a:lnTo>
                    <a:pt x="161" y="331"/>
                  </a:lnTo>
                  <a:lnTo>
                    <a:pt x="161" y="308"/>
                  </a:lnTo>
                  <a:lnTo>
                    <a:pt x="158" y="283"/>
                  </a:lnTo>
                  <a:lnTo>
                    <a:pt x="158" y="254"/>
                  </a:lnTo>
                  <a:lnTo>
                    <a:pt x="158" y="229"/>
                  </a:lnTo>
                  <a:lnTo>
                    <a:pt x="155" y="204"/>
                  </a:lnTo>
                  <a:lnTo>
                    <a:pt x="153" y="181"/>
                  </a:lnTo>
                  <a:lnTo>
                    <a:pt x="150" y="161"/>
                  </a:lnTo>
                  <a:lnTo>
                    <a:pt x="147" y="144"/>
                  </a:lnTo>
                  <a:lnTo>
                    <a:pt x="144" y="127"/>
                  </a:lnTo>
                  <a:lnTo>
                    <a:pt x="141" y="113"/>
                  </a:lnTo>
                  <a:lnTo>
                    <a:pt x="138" y="102"/>
                  </a:lnTo>
                  <a:lnTo>
                    <a:pt x="136" y="90"/>
                  </a:lnTo>
                  <a:lnTo>
                    <a:pt x="133" y="82"/>
                  </a:lnTo>
                  <a:lnTo>
                    <a:pt x="124" y="62"/>
                  </a:lnTo>
                  <a:lnTo>
                    <a:pt x="119" y="45"/>
                  </a:lnTo>
                  <a:lnTo>
                    <a:pt x="110" y="31"/>
                  </a:lnTo>
                  <a:lnTo>
                    <a:pt x="102" y="20"/>
                  </a:lnTo>
                  <a:lnTo>
                    <a:pt x="96" y="11"/>
                  </a:lnTo>
                  <a:lnTo>
                    <a:pt x="93" y="8"/>
                  </a:lnTo>
                  <a:lnTo>
                    <a:pt x="93" y="5"/>
                  </a:lnTo>
                  <a:lnTo>
                    <a:pt x="93" y="3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96" y="0"/>
                  </a:lnTo>
                  <a:lnTo>
                    <a:pt x="99" y="0"/>
                  </a:lnTo>
                  <a:lnTo>
                    <a:pt x="102" y="0"/>
                  </a:lnTo>
                  <a:lnTo>
                    <a:pt x="104" y="0"/>
                  </a:lnTo>
                  <a:lnTo>
                    <a:pt x="110" y="3"/>
                  </a:lnTo>
                  <a:lnTo>
                    <a:pt x="119" y="3"/>
                  </a:lnTo>
                  <a:lnTo>
                    <a:pt x="124" y="5"/>
                  </a:lnTo>
                  <a:lnTo>
                    <a:pt x="138" y="11"/>
                  </a:lnTo>
                  <a:lnTo>
                    <a:pt x="150" y="20"/>
                  </a:lnTo>
                  <a:lnTo>
                    <a:pt x="161" y="28"/>
                  </a:lnTo>
                  <a:lnTo>
                    <a:pt x="170" y="39"/>
                  </a:lnTo>
                  <a:lnTo>
                    <a:pt x="178" y="53"/>
                  </a:lnTo>
                  <a:lnTo>
                    <a:pt x="186" y="70"/>
                  </a:lnTo>
                  <a:lnTo>
                    <a:pt x="195" y="87"/>
                  </a:lnTo>
                  <a:lnTo>
                    <a:pt x="201" y="107"/>
                  </a:lnTo>
                  <a:lnTo>
                    <a:pt x="201" y="119"/>
                  </a:lnTo>
                  <a:lnTo>
                    <a:pt x="203" y="133"/>
                  </a:lnTo>
                  <a:lnTo>
                    <a:pt x="206" y="147"/>
                  </a:lnTo>
                  <a:lnTo>
                    <a:pt x="209" y="164"/>
                  </a:lnTo>
                  <a:lnTo>
                    <a:pt x="212" y="184"/>
                  </a:lnTo>
                  <a:lnTo>
                    <a:pt x="212" y="206"/>
                  </a:lnTo>
                  <a:lnTo>
                    <a:pt x="215" y="229"/>
                  </a:lnTo>
                  <a:lnTo>
                    <a:pt x="218" y="254"/>
                  </a:lnTo>
                  <a:lnTo>
                    <a:pt x="220" y="280"/>
                  </a:lnTo>
                  <a:lnTo>
                    <a:pt x="220" y="305"/>
                  </a:lnTo>
                  <a:lnTo>
                    <a:pt x="223" y="331"/>
                  </a:lnTo>
                  <a:lnTo>
                    <a:pt x="223" y="354"/>
                  </a:lnTo>
                  <a:lnTo>
                    <a:pt x="223" y="376"/>
                  </a:lnTo>
                  <a:lnTo>
                    <a:pt x="223" y="396"/>
                  </a:lnTo>
                  <a:lnTo>
                    <a:pt x="223" y="416"/>
                  </a:lnTo>
                  <a:lnTo>
                    <a:pt x="223" y="436"/>
                  </a:lnTo>
                  <a:lnTo>
                    <a:pt x="220" y="453"/>
                  </a:lnTo>
                  <a:lnTo>
                    <a:pt x="220" y="470"/>
                  </a:lnTo>
                  <a:lnTo>
                    <a:pt x="218" y="487"/>
                  </a:lnTo>
                  <a:lnTo>
                    <a:pt x="215" y="501"/>
                  </a:lnTo>
                  <a:lnTo>
                    <a:pt x="212" y="515"/>
                  </a:lnTo>
                  <a:lnTo>
                    <a:pt x="209" y="526"/>
                  </a:lnTo>
                  <a:lnTo>
                    <a:pt x="206" y="538"/>
                  </a:lnTo>
                  <a:lnTo>
                    <a:pt x="203" y="549"/>
                  </a:lnTo>
                  <a:lnTo>
                    <a:pt x="201" y="560"/>
                  </a:lnTo>
                  <a:lnTo>
                    <a:pt x="195" y="572"/>
                  </a:lnTo>
                  <a:lnTo>
                    <a:pt x="189" y="580"/>
                  </a:lnTo>
                  <a:lnTo>
                    <a:pt x="186" y="589"/>
                  </a:lnTo>
                  <a:lnTo>
                    <a:pt x="181" y="594"/>
                  </a:lnTo>
                  <a:lnTo>
                    <a:pt x="178" y="603"/>
                  </a:lnTo>
                  <a:lnTo>
                    <a:pt x="167" y="614"/>
                  </a:lnTo>
                  <a:lnTo>
                    <a:pt x="161" y="620"/>
                  </a:lnTo>
                  <a:lnTo>
                    <a:pt x="155" y="623"/>
                  </a:lnTo>
                  <a:lnTo>
                    <a:pt x="144" y="631"/>
                  </a:lnTo>
                  <a:lnTo>
                    <a:pt x="136" y="634"/>
                  </a:lnTo>
                  <a:lnTo>
                    <a:pt x="127" y="640"/>
                  </a:lnTo>
                  <a:lnTo>
                    <a:pt x="124" y="640"/>
                  </a:lnTo>
                  <a:lnTo>
                    <a:pt x="119" y="637"/>
                  </a:lnTo>
                  <a:lnTo>
                    <a:pt x="116" y="634"/>
                  </a:lnTo>
                  <a:lnTo>
                    <a:pt x="116" y="631"/>
                  </a:lnTo>
                  <a:lnTo>
                    <a:pt x="113" y="628"/>
                  </a:lnTo>
                  <a:lnTo>
                    <a:pt x="110" y="623"/>
                  </a:lnTo>
                  <a:lnTo>
                    <a:pt x="110" y="617"/>
                  </a:lnTo>
                  <a:lnTo>
                    <a:pt x="110" y="608"/>
                  </a:lnTo>
                  <a:lnTo>
                    <a:pt x="107" y="600"/>
                  </a:lnTo>
                  <a:lnTo>
                    <a:pt x="104" y="591"/>
                  </a:lnTo>
                  <a:lnTo>
                    <a:pt x="99" y="583"/>
                  </a:lnTo>
                  <a:lnTo>
                    <a:pt x="90" y="574"/>
                  </a:lnTo>
                  <a:lnTo>
                    <a:pt x="82" y="566"/>
                  </a:lnTo>
                  <a:lnTo>
                    <a:pt x="73" y="555"/>
                  </a:lnTo>
                  <a:lnTo>
                    <a:pt x="62" y="546"/>
                  </a:lnTo>
                  <a:lnTo>
                    <a:pt x="48" y="535"/>
                  </a:lnTo>
                  <a:lnTo>
                    <a:pt x="48" y="535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2"/>
            <p:cNvSpPr/>
            <p:nvPr/>
          </p:nvSpPr>
          <p:spPr bwMode="auto">
            <a:xfrm>
              <a:off x="3074" y="2320"/>
              <a:ext cx="841" cy="156"/>
            </a:xfrm>
            <a:custGeom>
              <a:avLst/>
              <a:gdLst>
                <a:gd name="T0" fmla="*/ 812 w 841"/>
                <a:gd name="T1" fmla="*/ 74 h 156"/>
                <a:gd name="T2" fmla="*/ 801 w 841"/>
                <a:gd name="T3" fmla="*/ 74 h 156"/>
                <a:gd name="T4" fmla="*/ 784 w 841"/>
                <a:gd name="T5" fmla="*/ 74 h 156"/>
                <a:gd name="T6" fmla="*/ 761 w 841"/>
                <a:gd name="T7" fmla="*/ 71 h 156"/>
                <a:gd name="T8" fmla="*/ 725 w 841"/>
                <a:gd name="T9" fmla="*/ 65 h 156"/>
                <a:gd name="T10" fmla="*/ 668 w 841"/>
                <a:gd name="T11" fmla="*/ 65 h 156"/>
                <a:gd name="T12" fmla="*/ 620 w 841"/>
                <a:gd name="T13" fmla="*/ 71 h 156"/>
                <a:gd name="T14" fmla="*/ 580 w 841"/>
                <a:gd name="T15" fmla="*/ 74 h 156"/>
                <a:gd name="T16" fmla="*/ 535 w 841"/>
                <a:gd name="T17" fmla="*/ 82 h 156"/>
                <a:gd name="T18" fmla="*/ 484 w 841"/>
                <a:gd name="T19" fmla="*/ 88 h 156"/>
                <a:gd name="T20" fmla="*/ 396 w 841"/>
                <a:gd name="T21" fmla="*/ 102 h 156"/>
                <a:gd name="T22" fmla="*/ 272 w 841"/>
                <a:gd name="T23" fmla="*/ 119 h 156"/>
                <a:gd name="T24" fmla="*/ 190 w 841"/>
                <a:gd name="T25" fmla="*/ 133 h 156"/>
                <a:gd name="T26" fmla="*/ 161 w 841"/>
                <a:gd name="T27" fmla="*/ 142 h 156"/>
                <a:gd name="T28" fmla="*/ 133 w 841"/>
                <a:gd name="T29" fmla="*/ 144 h 156"/>
                <a:gd name="T30" fmla="*/ 110 w 841"/>
                <a:gd name="T31" fmla="*/ 150 h 156"/>
                <a:gd name="T32" fmla="*/ 93 w 841"/>
                <a:gd name="T33" fmla="*/ 153 h 156"/>
                <a:gd name="T34" fmla="*/ 79 w 841"/>
                <a:gd name="T35" fmla="*/ 153 h 156"/>
                <a:gd name="T36" fmla="*/ 68 w 841"/>
                <a:gd name="T37" fmla="*/ 156 h 156"/>
                <a:gd name="T38" fmla="*/ 59 w 841"/>
                <a:gd name="T39" fmla="*/ 153 h 156"/>
                <a:gd name="T40" fmla="*/ 48 w 841"/>
                <a:gd name="T41" fmla="*/ 153 h 156"/>
                <a:gd name="T42" fmla="*/ 39 w 841"/>
                <a:gd name="T43" fmla="*/ 147 h 156"/>
                <a:gd name="T44" fmla="*/ 31 w 841"/>
                <a:gd name="T45" fmla="*/ 142 h 156"/>
                <a:gd name="T46" fmla="*/ 20 w 841"/>
                <a:gd name="T47" fmla="*/ 130 h 156"/>
                <a:gd name="T48" fmla="*/ 8 w 841"/>
                <a:gd name="T49" fmla="*/ 122 h 156"/>
                <a:gd name="T50" fmla="*/ 3 w 841"/>
                <a:gd name="T51" fmla="*/ 113 h 156"/>
                <a:gd name="T52" fmla="*/ 0 w 841"/>
                <a:gd name="T53" fmla="*/ 108 h 156"/>
                <a:gd name="T54" fmla="*/ 0 w 841"/>
                <a:gd name="T55" fmla="*/ 105 h 156"/>
                <a:gd name="T56" fmla="*/ 5 w 841"/>
                <a:gd name="T57" fmla="*/ 105 h 156"/>
                <a:gd name="T58" fmla="*/ 20 w 841"/>
                <a:gd name="T59" fmla="*/ 105 h 156"/>
                <a:gd name="T60" fmla="*/ 39 w 841"/>
                <a:gd name="T61" fmla="*/ 102 h 156"/>
                <a:gd name="T62" fmla="*/ 68 w 841"/>
                <a:gd name="T63" fmla="*/ 99 h 156"/>
                <a:gd name="T64" fmla="*/ 136 w 841"/>
                <a:gd name="T65" fmla="*/ 96 h 156"/>
                <a:gd name="T66" fmla="*/ 175 w 841"/>
                <a:gd name="T67" fmla="*/ 91 h 156"/>
                <a:gd name="T68" fmla="*/ 215 w 841"/>
                <a:gd name="T69" fmla="*/ 85 h 156"/>
                <a:gd name="T70" fmla="*/ 280 w 841"/>
                <a:gd name="T71" fmla="*/ 74 h 156"/>
                <a:gd name="T72" fmla="*/ 328 w 841"/>
                <a:gd name="T73" fmla="*/ 65 h 156"/>
                <a:gd name="T74" fmla="*/ 376 w 841"/>
                <a:gd name="T75" fmla="*/ 57 h 156"/>
                <a:gd name="T76" fmla="*/ 458 w 841"/>
                <a:gd name="T77" fmla="*/ 45 h 156"/>
                <a:gd name="T78" fmla="*/ 566 w 841"/>
                <a:gd name="T79" fmla="*/ 25 h 156"/>
                <a:gd name="T80" fmla="*/ 648 w 841"/>
                <a:gd name="T81" fmla="*/ 11 h 156"/>
                <a:gd name="T82" fmla="*/ 691 w 841"/>
                <a:gd name="T83" fmla="*/ 3 h 156"/>
                <a:gd name="T84" fmla="*/ 725 w 841"/>
                <a:gd name="T85" fmla="*/ 0 h 156"/>
                <a:gd name="T86" fmla="*/ 750 w 841"/>
                <a:gd name="T87" fmla="*/ 0 h 156"/>
                <a:gd name="T88" fmla="*/ 770 w 841"/>
                <a:gd name="T89" fmla="*/ 3 h 156"/>
                <a:gd name="T90" fmla="*/ 798 w 841"/>
                <a:gd name="T91" fmla="*/ 14 h 156"/>
                <a:gd name="T92" fmla="*/ 818 w 841"/>
                <a:gd name="T93" fmla="*/ 28 h 156"/>
                <a:gd name="T94" fmla="*/ 829 w 841"/>
                <a:gd name="T95" fmla="*/ 34 h 156"/>
                <a:gd name="T96" fmla="*/ 838 w 841"/>
                <a:gd name="T97" fmla="*/ 48 h 156"/>
                <a:gd name="T98" fmla="*/ 841 w 841"/>
                <a:gd name="T99" fmla="*/ 59 h 156"/>
                <a:gd name="T100" fmla="*/ 835 w 841"/>
                <a:gd name="T101" fmla="*/ 65 h 156"/>
                <a:gd name="T102" fmla="*/ 829 w 841"/>
                <a:gd name="T103" fmla="*/ 71 h 156"/>
                <a:gd name="T104" fmla="*/ 818 w 841"/>
                <a:gd name="T105" fmla="*/ 7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41" h="156">
                  <a:moveTo>
                    <a:pt x="818" y="74"/>
                  </a:moveTo>
                  <a:lnTo>
                    <a:pt x="812" y="74"/>
                  </a:lnTo>
                  <a:lnTo>
                    <a:pt x="807" y="74"/>
                  </a:lnTo>
                  <a:lnTo>
                    <a:pt x="801" y="74"/>
                  </a:lnTo>
                  <a:lnTo>
                    <a:pt x="793" y="74"/>
                  </a:lnTo>
                  <a:lnTo>
                    <a:pt x="784" y="74"/>
                  </a:lnTo>
                  <a:lnTo>
                    <a:pt x="773" y="71"/>
                  </a:lnTo>
                  <a:lnTo>
                    <a:pt x="761" y="71"/>
                  </a:lnTo>
                  <a:lnTo>
                    <a:pt x="750" y="68"/>
                  </a:lnTo>
                  <a:lnTo>
                    <a:pt x="725" y="65"/>
                  </a:lnTo>
                  <a:lnTo>
                    <a:pt x="696" y="65"/>
                  </a:lnTo>
                  <a:lnTo>
                    <a:pt x="668" y="65"/>
                  </a:lnTo>
                  <a:lnTo>
                    <a:pt x="637" y="68"/>
                  </a:lnTo>
                  <a:lnTo>
                    <a:pt x="620" y="71"/>
                  </a:lnTo>
                  <a:lnTo>
                    <a:pt x="600" y="74"/>
                  </a:lnTo>
                  <a:lnTo>
                    <a:pt x="580" y="74"/>
                  </a:lnTo>
                  <a:lnTo>
                    <a:pt x="558" y="76"/>
                  </a:lnTo>
                  <a:lnTo>
                    <a:pt x="535" y="82"/>
                  </a:lnTo>
                  <a:lnTo>
                    <a:pt x="509" y="85"/>
                  </a:lnTo>
                  <a:lnTo>
                    <a:pt x="484" y="88"/>
                  </a:lnTo>
                  <a:lnTo>
                    <a:pt x="456" y="93"/>
                  </a:lnTo>
                  <a:lnTo>
                    <a:pt x="396" y="102"/>
                  </a:lnTo>
                  <a:lnTo>
                    <a:pt x="334" y="110"/>
                  </a:lnTo>
                  <a:lnTo>
                    <a:pt x="272" y="119"/>
                  </a:lnTo>
                  <a:lnTo>
                    <a:pt x="207" y="130"/>
                  </a:lnTo>
                  <a:lnTo>
                    <a:pt x="190" y="133"/>
                  </a:lnTo>
                  <a:lnTo>
                    <a:pt x="175" y="136"/>
                  </a:lnTo>
                  <a:lnTo>
                    <a:pt x="161" y="142"/>
                  </a:lnTo>
                  <a:lnTo>
                    <a:pt x="147" y="144"/>
                  </a:lnTo>
                  <a:lnTo>
                    <a:pt x="133" y="144"/>
                  </a:lnTo>
                  <a:lnTo>
                    <a:pt x="122" y="147"/>
                  </a:lnTo>
                  <a:lnTo>
                    <a:pt x="110" y="150"/>
                  </a:lnTo>
                  <a:lnTo>
                    <a:pt x="102" y="150"/>
                  </a:lnTo>
                  <a:lnTo>
                    <a:pt x="93" y="153"/>
                  </a:lnTo>
                  <a:lnTo>
                    <a:pt x="85" y="153"/>
                  </a:lnTo>
                  <a:lnTo>
                    <a:pt x="79" y="153"/>
                  </a:lnTo>
                  <a:lnTo>
                    <a:pt x="71" y="156"/>
                  </a:lnTo>
                  <a:lnTo>
                    <a:pt x="68" y="156"/>
                  </a:lnTo>
                  <a:lnTo>
                    <a:pt x="62" y="156"/>
                  </a:lnTo>
                  <a:lnTo>
                    <a:pt x="59" y="153"/>
                  </a:lnTo>
                  <a:lnTo>
                    <a:pt x="56" y="153"/>
                  </a:lnTo>
                  <a:lnTo>
                    <a:pt x="48" y="153"/>
                  </a:lnTo>
                  <a:lnTo>
                    <a:pt x="42" y="150"/>
                  </a:lnTo>
                  <a:lnTo>
                    <a:pt x="39" y="147"/>
                  </a:lnTo>
                  <a:lnTo>
                    <a:pt x="34" y="144"/>
                  </a:lnTo>
                  <a:lnTo>
                    <a:pt x="31" y="142"/>
                  </a:lnTo>
                  <a:lnTo>
                    <a:pt x="25" y="136"/>
                  </a:lnTo>
                  <a:lnTo>
                    <a:pt x="20" y="130"/>
                  </a:lnTo>
                  <a:lnTo>
                    <a:pt x="14" y="125"/>
                  </a:lnTo>
                  <a:lnTo>
                    <a:pt x="8" y="122"/>
                  </a:lnTo>
                  <a:lnTo>
                    <a:pt x="5" y="116"/>
                  </a:lnTo>
                  <a:lnTo>
                    <a:pt x="3" y="113"/>
                  </a:lnTo>
                  <a:lnTo>
                    <a:pt x="0" y="110"/>
                  </a:lnTo>
                  <a:lnTo>
                    <a:pt x="0" y="108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3" y="105"/>
                  </a:lnTo>
                  <a:lnTo>
                    <a:pt x="5" y="105"/>
                  </a:lnTo>
                  <a:lnTo>
                    <a:pt x="11" y="105"/>
                  </a:lnTo>
                  <a:lnTo>
                    <a:pt x="20" y="105"/>
                  </a:lnTo>
                  <a:lnTo>
                    <a:pt x="28" y="105"/>
                  </a:lnTo>
                  <a:lnTo>
                    <a:pt x="39" y="102"/>
                  </a:lnTo>
                  <a:lnTo>
                    <a:pt x="54" y="102"/>
                  </a:lnTo>
                  <a:lnTo>
                    <a:pt x="68" y="99"/>
                  </a:lnTo>
                  <a:lnTo>
                    <a:pt x="102" y="99"/>
                  </a:lnTo>
                  <a:lnTo>
                    <a:pt x="136" y="96"/>
                  </a:lnTo>
                  <a:lnTo>
                    <a:pt x="156" y="93"/>
                  </a:lnTo>
                  <a:lnTo>
                    <a:pt x="175" y="91"/>
                  </a:lnTo>
                  <a:lnTo>
                    <a:pt x="195" y="88"/>
                  </a:lnTo>
                  <a:lnTo>
                    <a:pt x="215" y="85"/>
                  </a:lnTo>
                  <a:lnTo>
                    <a:pt x="257" y="76"/>
                  </a:lnTo>
                  <a:lnTo>
                    <a:pt x="280" y="74"/>
                  </a:lnTo>
                  <a:lnTo>
                    <a:pt x="303" y="71"/>
                  </a:lnTo>
                  <a:lnTo>
                    <a:pt x="328" y="65"/>
                  </a:lnTo>
                  <a:lnTo>
                    <a:pt x="351" y="62"/>
                  </a:lnTo>
                  <a:lnTo>
                    <a:pt x="376" y="57"/>
                  </a:lnTo>
                  <a:lnTo>
                    <a:pt x="405" y="54"/>
                  </a:lnTo>
                  <a:lnTo>
                    <a:pt x="458" y="45"/>
                  </a:lnTo>
                  <a:lnTo>
                    <a:pt x="512" y="37"/>
                  </a:lnTo>
                  <a:lnTo>
                    <a:pt x="566" y="25"/>
                  </a:lnTo>
                  <a:lnTo>
                    <a:pt x="623" y="14"/>
                  </a:lnTo>
                  <a:lnTo>
                    <a:pt x="648" y="11"/>
                  </a:lnTo>
                  <a:lnTo>
                    <a:pt x="671" y="6"/>
                  </a:lnTo>
                  <a:lnTo>
                    <a:pt x="691" y="3"/>
                  </a:lnTo>
                  <a:lnTo>
                    <a:pt x="710" y="3"/>
                  </a:lnTo>
                  <a:lnTo>
                    <a:pt x="725" y="0"/>
                  </a:lnTo>
                  <a:lnTo>
                    <a:pt x="739" y="0"/>
                  </a:lnTo>
                  <a:lnTo>
                    <a:pt x="750" y="0"/>
                  </a:lnTo>
                  <a:lnTo>
                    <a:pt x="759" y="0"/>
                  </a:lnTo>
                  <a:lnTo>
                    <a:pt x="770" y="3"/>
                  </a:lnTo>
                  <a:lnTo>
                    <a:pt x="784" y="8"/>
                  </a:lnTo>
                  <a:lnTo>
                    <a:pt x="798" y="14"/>
                  </a:lnTo>
                  <a:lnTo>
                    <a:pt x="812" y="23"/>
                  </a:lnTo>
                  <a:lnTo>
                    <a:pt x="818" y="28"/>
                  </a:lnTo>
                  <a:lnTo>
                    <a:pt x="824" y="31"/>
                  </a:lnTo>
                  <a:lnTo>
                    <a:pt x="829" y="34"/>
                  </a:lnTo>
                  <a:lnTo>
                    <a:pt x="832" y="40"/>
                  </a:lnTo>
                  <a:lnTo>
                    <a:pt x="838" y="48"/>
                  </a:lnTo>
                  <a:lnTo>
                    <a:pt x="841" y="54"/>
                  </a:lnTo>
                  <a:lnTo>
                    <a:pt x="841" y="59"/>
                  </a:lnTo>
                  <a:lnTo>
                    <a:pt x="838" y="62"/>
                  </a:lnTo>
                  <a:lnTo>
                    <a:pt x="835" y="65"/>
                  </a:lnTo>
                  <a:lnTo>
                    <a:pt x="832" y="68"/>
                  </a:lnTo>
                  <a:lnTo>
                    <a:pt x="829" y="71"/>
                  </a:lnTo>
                  <a:lnTo>
                    <a:pt x="824" y="71"/>
                  </a:lnTo>
                  <a:lnTo>
                    <a:pt x="818" y="74"/>
                  </a:lnTo>
                  <a:lnTo>
                    <a:pt x="818" y="74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 bwMode="auto">
          <a:xfrm>
            <a:off x="2064579" y="1824608"/>
            <a:ext cx="420928" cy="356097"/>
          </a:xfrm>
          <a:custGeom>
            <a:avLst/>
            <a:gdLst>
              <a:gd name="connsiteX0" fmla="*/ 285648 w 420928"/>
              <a:gd name="connsiteY0" fmla="*/ 0 h 356097"/>
              <a:gd name="connsiteX1" fmla="*/ 377132 w 420928"/>
              <a:gd name="connsiteY1" fmla="*/ 8408 h 356097"/>
              <a:gd name="connsiteX2" fmla="*/ 420928 w 420928"/>
              <a:gd name="connsiteY2" fmla="*/ 20802 h 356097"/>
              <a:gd name="connsiteX3" fmla="*/ 417344 w 420928"/>
              <a:gd name="connsiteY3" fmla="*/ 22594 h 356097"/>
              <a:gd name="connsiteX4" fmla="*/ 406165 w 420928"/>
              <a:gd name="connsiteY4" fmla="*/ 28184 h 356097"/>
              <a:gd name="connsiteX5" fmla="*/ 391260 w 420928"/>
              <a:gd name="connsiteY5" fmla="*/ 33773 h 356097"/>
              <a:gd name="connsiteX6" fmla="*/ 380081 w 420928"/>
              <a:gd name="connsiteY6" fmla="*/ 39363 h 356097"/>
              <a:gd name="connsiteX7" fmla="*/ 370766 w 420928"/>
              <a:gd name="connsiteY7" fmla="*/ 44952 h 356097"/>
              <a:gd name="connsiteX8" fmla="*/ 359587 w 420928"/>
              <a:gd name="connsiteY8" fmla="*/ 54268 h 356097"/>
              <a:gd name="connsiteX9" fmla="*/ 342819 w 420928"/>
              <a:gd name="connsiteY9" fmla="*/ 59857 h 356097"/>
              <a:gd name="connsiteX10" fmla="*/ 327913 w 420928"/>
              <a:gd name="connsiteY10" fmla="*/ 76626 h 356097"/>
              <a:gd name="connsiteX11" fmla="*/ 311145 w 420928"/>
              <a:gd name="connsiteY11" fmla="*/ 91531 h 356097"/>
              <a:gd name="connsiteX12" fmla="*/ 290651 w 420928"/>
              <a:gd name="connsiteY12" fmla="*/ 108299 h 356097"/>
              <a:gd name="connsiteX13" fmla="*/ 270156 w 420928"/>
              <a:gd name="connsiteY13" fmla="*/ 123204 h 356097"/>
              <a:gd name="connsiteX14" fmla="*/ 247798 w 420928"/>
              <a:gd name="connsiteY14" fmla="*/ 143699 h 356097"/>
              <a:gd name="connsiteX15" fmla="*/ 221714 w 420928"/>
              <a:gd name="connsiteY15" fmla="*/ 171646 h 356097"/>
              <a:gd name="connsiteX16" fmla="*/ 195630 w 420928"/>
              <a:gd name="connsiteY16" fmla="*/ 197730 h 356097"/>
              <a:gd name="connsiteX17" fmla="*/ 169546 w 420928"/>
              <a:gd name="connsiteY17" fmla="*/ 223814 h 356097"/>
              <a:gd name="connsiteX18" fmla="*/ 137873 w 420928"/>
              <a:gd name="connsiteY18" fmla="*/ 255487 h 356097"/>
              <a:gd name="connsiteX19" fmla="*/ 106199 w 420928"/>
              <a:gd name="connsiteY19" fmla="*/ 287161 h 356097"/>
              <a:gd name="connsiteX20" fmla="*/ 74526 w 420928"/>
              <a:gd name="connsiteY20" fmla="*/ 318834 h 356097"/>
              <a:gd name="connsiteX21" fmla="*/ 37263 w 420928"/>
              <a:gd name="connsiteY21" fmla="*/ 356097 h 356097"/>
              <a:gd name="connsiteX22" fmla="*/ 27947 w 420928"/>
              <a:gd name="connsiteY22" fmla="*/ 344918 h 356097"/>
              <a:gd name="connsiteX23" fmla="*/ 22358 w 420928"/>
              <a:gd name="connsiteY23" fmla="*/ 333740 h 356097"/>
              <a:gd name="connsiteX24" fmla="*/ 11179 w 420928"/>
              <a:gd name="connsiteY24" fmla="*/ 324424 h 356097"/>
              <a:gd name="connsiteX25" fmla="*/ 0 w 420928"/>
              <a:gd name="connsiteY25" fmla="*/ 313245 h 356097"/>
              <a:gd name="connsiteX26" fmla="*/ 27947 w 420928"/>
              <a:gd name="connsiteY26" fmla="*/ 275982 h 356097"/>
              <a:gd name="connsiteX27" fmla="*/ 54031 w 420928"/>
              <a:gd name="connsiteY27" fmla="*/ 244309 h 356097"/>
              <a:gd name="connsiteX28" fmla="*/ 74526 w 420928"/>
              <a:gd name="connsiteY28" fmla="*/ 207046 h 356097"/>
              <a:gd name="connsiteX29" fmla="*/ 100610 w 420928"/>
              <a:gd name="connsiteY29" fmla="*/ 180962 h 356097"/>
              <a:gd name="connsiteX30" fmla="*/ 117378 w 420928"/>
              <a:gd name="connsiteY30" fmla="*/ 149288 h 356097"/>
              <a:gd name="connsiteX31" fmla="*/ 137873 w 420928"/>
              <a:gd name="connsiteY31" fmla="*/ 128794 h 356097"/>
              <a:gd name="connsiteX32" fmla="*/ 152778 w 420928"/>
              <a:gd name="connsiteY32" fmla="*/ 102710 h 356097"/>
              <a:gd name="connsiteX33" fmla="*/ 169546 w 420928"/>
              <a:gd name="connsiteY33" fmla="*/ 80352 h 356097"/>
              <a:gd name="connsiteX34" fmla="*/ 180725 w 420928"/>
              <a:gd name="connsiteY34" fmla="*/ 65447 h 356097"/>
              <a:gd name="connsiteX35" fmla="*/ 195630 w 420928"/>
              <a:gd name="connsiteY35" fmla="*/ 44952 h 356097"/>
              <a:gd name="connsiteX36" fmla="*/ 201220 w 420928"/>
              <a:gd name="connsiteY36" fmla="*/ 33773 h 356097"/>
              <a:gd name="connsiteX37" fmla="*/ 212398 w 420928"/>
              <a:gd name="connsiteY37" fmla="*/ 17005 h 356097"/>
              <a:gd name="connsiteX38" fmla="*/ 216125 w 420928"/>
              <a:gd name="connsiteY38" fmla="*/ 13279 h 356097"/>
              <a:gd name="connsiteX39" fmla="*/ 219736 w 420928"/>
              <a:gd name="connsiteY39" fmla="*/ 6058 h 356097"/>
              <a:gd name="connsiteX40" fmla="*/ 285648 w 420928"/>
              <a:gd name="connsiteY40" fmla="*/ 0 h 35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20928" h="356097">
                <a:moveTo>
                  <a:pt x="285648" y="0"/>
                </a:moveTo>
                <a:cubicBezTo>
                  <a:pt x="316986" y="0"/>
                  <a:pt x="347582" y="2895"/>
                  <a:pt x="377132" y="8408"/>
                </a:cubicBezTo>
                <a:lnTo>
                  <a:pt x="420928" y="20802"/>
                </a:lnTo>
                <a:lnTo>
                  <a:pt x="417344" y="22594"/>
                </a:lnTo>
                <a:lnTo>
                  <a:pt x="406165" y="28184"/>
                </a:lnTo>
                <a:lnTo>
                  <a:pt x="391260" y="33773"/>
                </a:lnTo>
                <a:lnTo>
                  <a:pt x="380081" y="39363"/>
                </a:lnTo>
                <a:lnTo>
                  <a:pt x="370766" y="44952"/>
                </a:lnTo>
                <a:lnTo>
                  <a:pt x="359587" y="54268"/>
                </a:lnTo>
                <a:lnTo>
                  <a:pt x="342819" y="59857"/>
                </a:lnTo>
                <a:lnTo>
                  <a:pt x="327913" y="76626"/>
                </a:lnTo>
                <a:lnTo>
                  <a:pt x="311145" y="91531"/>
                </a:lnTo>
                <a:lnTo>
                  <a:pt x="290651" y="108299"/>
                </a:lnTo>
                <a:lnTo>
                  <a:pt x="270156" y="123204"/>
                </a:lnTo>
                <a:lnTo>
                  <a:pt x="247798" y="143699"/>
                </a:lnTo>
                <a:lnTo>
                  <a:pt x="221714" y="171646"/>
                </a:lnTo>
                <a:lnTo>
                  <a:pt x="195630" y="197730"/>
                </a:lnTo>
                <a:lnTo>
                  <a:pt x="169546" y="223814"/>
                </a:lnTo>
                <a:lnTo>
                  <a:pt x="137873" y="255487"/>
                </a:lnTo>
                <a:lnTo>
                  <a:pt x="106199" y="287161"/>
                </a:lnTo>
                <a:lnTo>
                  <a:pt x="74526" y="318834"/>
                </a:lnTo>
                <a:lnTo>
                  <a:pt x="37263" y="356097"/>
                </a:lnTo>
                <a:lnTo>
                  <a:pt x="27947" y="344918"/>
                </a:lnTo>
                <a:lnTo>
                  <a:pt x="22358" y="333740"/>
                </a:lnTo>
                <a:lnTo>
                  <a:pt x="11179" y="324424"/>
                </a:lnTo>
                <a:lnTo>
                  <a:pt x="0" y="313245"/>
                </a:lnTo>
                <a:lnTo>
                  <a:pt x="27947" y="275982"/>
                </a:lnTo>
                <a:lnTo>
                  <a:pt x="54031" y="244309"/>
                </a:lnTo>
                <a:lnTo>
                  <a:pt x="74526" y="207046"/>
                </a:lnTo>
                <a:lnTo>
                  <a:pt x="100610" y="180962"/>
                </a:lnTo>
                <a:lnTo>
                  <a:pt x="117378" y="149288"/>
                </a:lnTo>
                <a:lnTo>
                  <a:pt x="137873" y="128794"/>
                </a:lnTo>
                <a:lnTo>
                  <a:pt x="152778" y="102710"/>
                </a:lnTo>
                <a:lnTo>
                  <a:pt x="169546" y="80352"/>
                </a:lnTo>
                <a:lnTo>
                  <a:pt x="180725" y="65447"/>
                </a:lnTo>
                <a:lnTo>
                  <a:pt x="195630" y="44952"/>
                </a:lnTo>
                <a:lnTo>
                  <a:pt x="201220" y="33773"/>
                </a:lnTo>
                <a:lnTo>
                  <a:pt x="212398" y="17005"/>
                </a:lnTo>
                <a:lnTo>
                  <a:pt x="216125" y="13279"/>
                </a:lnTo>
                <a:lnTo>
                  <a:pt x="219736" y="6058"/>
                </a:lnTo>
                <a:lnTo>
                  <a:pt x="285648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47" name="任意多边形 46"/>
          <p:cNvSpPr/>
          <p:nvPr/>
        </p:nvSpPr>
        <p:spPr bwMode="auto">
          <a:xfrm>
            <a:off x="1654687" y="1700014"/>
            <a:ext cx="864499" cy="227304"/>
          </a:xfrm>
          <a:custGeom>
            <a:avLst/>
            <a:gdLst>
              <a:gd name="connsiteX0" fmla="*/ 648374 w 864499"/>
              <a:gd name="connsiteY0" fmla="*/ 0 h 227304"/>
              <a:gd name="connsiteX1" fmla="*/ 663280 w 864499"/>
              <a:gd name="connsiteY1" fmla="*/ 0 h 227304"/>
              <a:gd name="connsiteX2" fmla="*/ 674458 w 864499"/>
              <a:gd name="connsiteY2" fmla="*/ 0 h 227304"/>
              <a:gd name="connsiteX3" fmla="*/ 685637 w 864499"/>
              <a:gd name="connsiteY3" fmla="*/ 5590 h 227304"/>
              <a:gd name="connsiteX4" fmla="*/ 694953 w 864499"/>
              <a:gd name="connsiteY4" fmla="*/ 5590 h 227304"/>
              <a:gd name="connsiteX5" fmla="*/ 706132 w 864499"/>
              <a:gd name="connsiteY5" fmla="*/ 11179 h 227304"/>
              <a:gd name="connsiteX6" fmla="*/ 721037 w 864499"/>
              <a:gd name="connsiteY6" fmla="*/ 14905 h 227304"/>
              <a:gd name="connsiteX7" fmla="*/ 743395 w 864499"/>
              <a:gd name="connsiteY7" fmla="*/ 26084 h 227304"/>
              <a:gd name="connsiteX8" fmla="*/ 758300 w 864499"/>
              <a:gd name="connsiteY8" fmla="*/ 31674 h 227304"/>
              <a:gd name="connsiteX9" fmla="*/ 780658 w 864499"/>
              <a:gd name="connsiteY9" fmla="*/ 42852 h 227304"/>
              <a:gd name="connsiteX10" fmla="*/ 801152 w 864499"/>
              <a:gd name="connsiteY10" fmla="*/ 57758 h 227304"/>
              <a:gd name="connsiteX11" fmla="*/ 816057 w 864499"/>
              <a:gd name="connsiteY11" fmla="*/ 68936 h 227304"/>
              <a:gd name="connsiteX12" fmla="*/ 827236 w 864499"/>
              <a:gd name="connsiteY12" fmla="*/ 78252 h 227304"/>
              <a:gd name="connsiteX13" fmla="*/ 844005 w 864499"/>
              <a:gd name="connsiteY13" fmla="*/ 89431 h 227304"/>
              <a:gd name="connsiteX14" fmla="*/ 853320 w 864499"/>
              <a:gd name="connsiteY14" fmla="*/ 95020 h 227304"/>
              <a:gd name="connsiteX15" fmla="*/ 858910 w 864499"/>
              <a:gd name="connsiteY15" fmla="*/ 106199 h 227304"/>
              <a:gd name="connsiteX16" fmla="*/ 864499 w 864499"/>
              <a:gd name="connsiteY16" fmla="*/ 109926 h 227304"/>
              <a:gd name="connsiteX17" fmla="*/ 864499 w 864499"/>
              <a:gd name="connsiteY17" fmla="*/ 115515 h 227304"/>
              <a:gd name="connsiteX18" fmla="*/ 864499 w 864499"/>
              <a:gd name="connsiteY18" fmla="*/ 121104 h 227304"/>
              <a:gd name="connsiteX19" fmla="*/ 858910 w 864499"/>
              <a:gd name="connsiteY19" fmla="*/ 126694 h 227304"/>
              <a:gd name="connsiteX20" fmla="*/ 853320 w 864499"/>
              <a:gd name="connsiteY20" fmla="*/ 132283 h 227304"/>
              <a:gd name="connsiteX21" fmla="*/ 847731 w 864499"/>
              <a:gd name="connsiteY21" fmla="*/ 137873 h 227304"/>
              <a:gd name="connsiteX22" fmla="*/ 838415 w 864499"/>
              <a:gd name="connsiteY22" fmla="*/ 141599 h 227304"/>
              <a:gd name="connsiteX23" fmla="*/ 830820 w 864499"/>
              <a:gd name="connsiteY23" fmla="*/ 145396 h 227304"/>
              <a:gd name="connsiteX24" fmla="*/ 787024 w 864499"/>
              <a:gd name="connsiteY24" fmla="*/ 133002 h 227304"/>
              <a:gd name="connsiteX25" fmla="*/ 695540 w 864499"/>
              <a:gd name="connsiteY25" fmla="*/ 124594 h 227304"/>
              <a:gd name="connsiteX26" fmla="*/ 629628 w 864499"/>
              <a:gd name="connsiteY26" fmla="*/ 130652 h 227304"/>
              <a:gd name="connsiteX27" fmla="*/ 631606 w 864499"/>
              <a:gd name="connsiteY27" fmla="*/ 126694 h 227304"/>
              <a:gd name="connsiteX28" fmla="*/ 631606 w 864499"/>
              <a:gd name="connsiteY28" fmla="*/ 121104 h 227304"/>
              <a:gd name="connsiteX29" fmla="*/ 622290 w 864499"/>
              <a:gd name="connsiteY29" fmla="*/ 115515 h 227304"/>
              <a:gd name="connsiteX30" fmla="*/ 616701 w 864499"/>
              <a:gd name="connsiteY30" fmla="*/ 115515 h 227304"/>
              <a:gd name="connsiteX31" fmla="*/ 605522 w 864499"/>
              <a:gd name="connsiteY31" fmla="*/ 115515 h 227304"/>
              <a:gd name="connsiteX32" fmla="*/ 590617 w 864499"/>
              <a:gd name="connsiteY32" fmla="*/ 115515 h 227304"/>
              <a:gd name="connsiteX33" fmla="*/ 585028 w 864499"/>
              <a:gd name="connsiteY33" fmla="*/ 115515 h 227304"/>
              <a:gd name="connsiteX34" fmla="*/ 579438 w 864499"/>
              <a:gd name="connsiteY34" fmla="*/ 115515 h 227304"/>
              <a:gd name="connsiteX35" fmla="*/ 573849 w 864499"/>
              <a:gd name="connsiteY35" fmla="*/ 115515 h 227304"/>
              <a:gd name="connsiteX36" fmla="*/ 562670 w 864499"/>
              <a:gd name="connsiteY36" fmla="*/ 121104 h 227304"/>
              <a:gd name="connsiteX37" fmla="*/ 553354 w 864499"/>
              <a:gd name="connsiteY37" fmla="*/ 121104 h 227304"/>
              <a:gd name="connsiteX38" fmla="*/ 542175 w 864499"/>
              <a:gd name="connsiteY38" fmla="*/ 126694 h 227304"/>
              <a:gd name="connsiteX39" fmla="*/ 527270 w 864499"/>
              <a:gd name="connsiteY39" fmla="*/ 126694 h 227304"/>
              <a:gd name="connsiteX40" fmla="*/ 516091 w 864499"/>
              <a:gd name="connsiteY40" fmla="*/ 132283 h 227304"/>
              <a:gd name="connsiteX41" fmla="*/ 499323 w 864499"/>
              <a:gd name="connsiteY41" fmla="*/ 137873 h 227304"/>
              <a:gd name="connsiteX42" fmla="*/ 478828 w 864499"/>
              <a:gd name="connsiteY42" fmla="*/ 137873 h 227304"/>
              <a:gd name="connsiteX43" fmla="*/ 463923 w 864499"/>
              <a:gd name="connsiteY43" fmla="*/ 141599 h 227304"/>
              <a:gd name="connsiteX44" fmla="*/ 441565 w 864499"/>
              <a:gd name="connsiteY44" fmla="*/ 147188 h 227304"/>
              <a:gd name="connsiteX45" fmla="*/ 421071 w 864499"/>
              <a:gd name="connsiteY45" fmla="*/ 152778 h 227304"/>
              <a:gd name="connsiteX46" fmla="*/ 400576 w 864499"/>
              <a:gd name="connsiteY46" fmla="*/ 163957 h 227304"/>
              <a:gd name="connsiteX47" fmla="*/ 374492 w 864499"/>
              <a:gd name="connsiteY47" fmla="*/ 169546 h 227304"/>
              <a:gd name="connsiteX48" fmla="*/ 346545 w 864499"/>
              <a:gd name="connsiteY48" fmla="*/ 173272 h 227304"/>
              <a:gd name="connsiteX49" fmla="*/ 320461 w 864499"/>
              <a:gd name="connsiteY49" fmla="*/ 178862 h 227304"/>
              <a:gd name="connsiteX50" fmla="*/ 294377 w 864499"/>
              <a:gd name="connsiteY50" fmla="*/ 184451 h 227304"/>
              <a:gd name="connsiteX51" fmla="*/ 273882 w 864499"/>
              <a:gd name="connsiteY51" fmla="*/ 190041 h 227304"/>
              <a:gd name="connsiteX52" fmla="*/ 251525 w 864499"/>
              <a:gd name="connsiteY52" fmla="*/ 195630 h 227304"/>
              <a:gd name="connsiteX53" fmla="*/ 231030 w 864499"/>
              <a:gd name="connsiteY53" fmla="*/ 201220 h 227304"/>
              <a:gd name="connsiteX54" fmla="*/ 210536 w 864499"/>
              <a:gd name="connsiteY54" fmla="*/ 204946 h 227304"/>
              <a:gd name="connsiteX55" fmla="*/ 193767 w 864499"/>
              <a:gd name="connsiteY55" fmla="*/ 210535 h 227304"/>
              <a:gd name="connsiteX56" fmla="*/ 178862 w 864499"/>
              <a:gd name="connsiteY56" fmla="*/ 210535 h 227304"/>
              <a:gd name="connsiteX57" fmla="*/ 167683 w 864499"/>
              <a:gd name="connsiteY57" fmla="*/ 216125 h 227304"/>
              <a:gd name="connsiteX58" fmla="*/ 152778 w 864499"/>
              <a:gd name="connsiteY58" fmla="*/ 216125 h 227304"/>
              <a:gd name="connsiteX59" fmla="*/ 141599 w 864499"/>
              <a:gd name="connsiteY59" fmla="*/ 221714 h 227304"/>
              <a:gd name="connsiteX60" fmla="*/ 130420 w 864499"/>
              <a:gd name="connsiteY60" fmla="*/ 221714 h 227304"/>
              <a:gd name="connsiteX61" fmla="*/ 124831 w 864499"/>
              <a:gd name="connsiteY61" fmla="*/ 227304 h 227304"/>
              <a:gd name="connsiteX62" fmla="*/ 121105 w 864499"/>
              <a:gd name="connsiteY62" fmla="*/ 227304 h 227304"/>
              <a:gd name="connsiteX63" fmla="*/ 115515 w 864499"/>
              <a:gd name="connsiteY63" fmla="*/ 227304 h 227304"/>
              <a:gd name="connsiteX64" fmla="*/ 109926 w 864499"/>
              <a:gd name="connsiteY64" fmla="*/ 227304 h 227304"/>
              <a:gd name="connsiteX65" fmla="*/ 98747 w 864499"/>
              <a:gd name="connsiteY65" fmla="*/ 227304 h 227304"/>
              <a:gd name="connsiteX66" fmla="*/ 89431 w 864499"/>
              <a:gd name="connsiteY66" fmla="*/ 221714 h 227304"/>
              <a:gd name="connsiteX67" fmla="*/ 83842 w 864499"/>
              <a:gd name="connsiteY67" fmla="*/ 216125 h 227304"/>
              <a:gd name="connsiteX68" fmla="*/ 72663 w 864499"/>
              <a:gd name="connsiteY68" fmla="*/ 210535 h 227304"/>
              <a:gd name="connsiteX69" fmla="*/ 67073 w 864499"/>
              <a:gd name="connsiteY69" fmla="*/ 204946 h 227304"/>
              <a:gd name="connsiteX70" fmla="*/ 57758 w 864499"/>
              <a:gd name="connsiteY70" fmla="*/ 195630 h 227304"/>
              <a:gd name="connsiteX71" fmla="*/ 46579 w 864499"/>
              <a:gd name="connsiteY71" fmla="*/ 184451 h 227304"/>
              <a:gd name="connsiteX72" fmla="*/ 35400 w 864499"/>
              <a:gd name="connsiteY72" fmla="*/ 178862 h 227304"/>
              <a:gd name="connsiteX73" fmla="*/ 26084 w 864499"/>
              <a:gd name="connsiteY73" fmla="*/ 169546 h 227304"/>
              <a:gd name="connsiteX74" fmla="*/ 14905 w 864499"/>
              <a:gd name="connsiteY74" fmla="*/ 163957 h 227304"/>
              <a:gd name="connsiteX75" fmla="*/ 9316 w 864499"/>
              <a:gd name="connsiteY75" fmla="*/ 152778 h 227304"/>
              <a:gd name="connsiteX76" fmla="*/ 3727 w 864499"/>
              <a:gd name="connsiteY76" fmla="*/ 147188 h 227304"/>
              <a:gd name="connsiteX77" fmla="*/ 0 w 864499"/>
              <a:gd name="connsiteY77" fmla="*/ 141599 h 227304"/>
              <a:gd name="connsiteX78" fmla="*/ 0 w 864499"/>
              <a:gd name="connsiteY78" fmla="*/ 137873 h 227304"/>
              <a:gd name="connsiteX79" fmla="*/ 35400 w 864499"/>
              <a:gd name="connsiteY79" fmla="*/ 137873 h 227304"/>
              <a:gd name="connsiteX80" fmla="*/ 78252 w 864499"/>
              <a:gd name="connsiteY80" fmla="*/ 132283 h 227304"/>
              <a:gd name="connsiteX81" fmla="*/ 115515 w 864499"/>
              <a:gd name="connsiteY81" fmla="*/ 126694 h 227304"/>
              <a:gd name="connsiteX82" fmla="*/ 156504 w 864499"/>
              <a:gd name="connsiteY82" fmla="*/ 121104 h 227304"/>
              <a:gd name="connsiteX83" fmla="*/ 178862 w 864499"/>
              <a:gd name="connsiteY83" fmla="*/ 121104 h 227304"/>
              <a:gd name="connsiteX84" fmla="*/ 204946 w 864499"/>
              <a:gd name="connsiteY84" fmla="*/ 115515 h 227304"/>
              <a:gd name="connsiteX85" fmla="*/ 236620 w 864499"/>
              <a:gd name="connsiteY85" fmla="*/ 109926 h 227304"/>
              <a:gd name="connsiteX86" fmla="*/ 268293 w 864499"/>
              <a:gd name="connsiteY86" fmla="*/ 106199 h 227304"/>
              <a:gd name="connsiteX87" fmla="*/ 299966 w 864499"/>
              <a:gd name="connsiteY87" fmla="*/ 100610 h 227304"/>
              <a:gd name="connsiteX88" fmla="*/ 337229 w 864499"/>
              <a:gd name="connsiteY88" fmla="*/ 95020 h 227304"/>
              <a:gd name="connsiteX89" fmla="*/ 378219 w 864499"/>
              <a:gd name="connsiteY89" fmla="*/ 83842 h 227304"/>
              <a:gd name="connsiteX90" fmla="*/ 421071 w 864499"/>
              <a:gd name="connsiteY90" fmla="*/ 78252 h 227304"/>
              <a:gd name="connsiteX91" fmla="*/ 458334 w 864499"/>
              <a:gd name="connsiteY91" fmla="*/ 74526 h 227304"/>
              <a:gd name="connsiteX92" fmla="*/ 495597 w 864499"/>
              <a:gd name="connsiteY92" fmla="*/ 63347 h 227304"/>
              <a:gd name="connsiteX93" fmla="*/ 527270 w 864499"/>
              <a:gd name="connsiteY93" fmla="*/ 57758 h 227304"/>
              <a:gd name="connsiteX94" fmla="*/ 553354 w 864499"/>
              <a:gd name="connsiteY94" fmla="*/ 46579 h 227304"/>
              <a:gd name="connsiteX95" fmla="*/ 573849 w 864499"/>
              <a:gd name="connsiteY95" fmla="*/ 42852 h 227304"/>
              <a:gd name="connsiteX96" fmla="*/ 594343 w 864499"/>
              <a:gd name="connsiteY96" fmla="*/ 31674 h 227304"/>
              <a:gd name="connsiteX97" fmla="*/ 605522 w 864499"/>
              <a:gd name="connsiteY97" fmla="*/ 26084 h 227304"/>
              <a:gd name="connsiteX98" fmla="*/ 616701 w 864499"/>
              <a:gd name="connsiteY98" fmla="*/ 20495 h 227304"/>
              <a:gd name="connsiteX99" fmla="*/ 626017 w 864499"/>
              <a:gd name="connsiteY99" fmla="*/ 11179 h 227304"/>
              <a:gd name="connsiteX100" fmla="*/ 637196 w 864499"/>
              <a:gd name="connsiteY100" fmla="*/ 5590 h 227304"/>
              <a:gd name="connsiteX101" fmla="*/ 648374 w 864499"/>
              <a:gd name="connsiteY101" fmla="*/ 0 h 227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864499" h="227304">
                <a:moveTo>
                  <a:pt x="648374" y="0"/>
                </a:moveTo>
                <a:lnTo>
                  <a:pt x="663280" y="0"/>
                </a:lnTo>
                <a:lnTo>
                  <a:pt x="674458" y="0"/>
                </a:lnTo>
                <a:lnTo>
                  <a:pt x="685637" y="5590"/>
                </a:lnTo>
                <a:lnTo>
                  <a:pt x="694953" y="5590"/>
                </a:lnTo>
                <a:lnTo>
                  <a:pt x="706132" y="11179"/>
                </a:lnTo>
                <a:lnTo>
                  <a:pt x="721037" y="14905"/>
                </a:lnTo>
                <a:lnTo>
                  <a:pt x="743395" y="26084"/>
                </a:lnTo>
                <a:lnTo>
                  <a:pt x="758300" y="31674"/>
                </a:lnTo>
                <a:lnTo>
                  <a:pt x="780658" y="42852"/>
                </a:lnTo>
                <a:lnTo>
                  <a:pt x="801152" y="57758"/>
                </a:lnTo>
                <a:lnTo>
                  <a:pt x="816057" y="68936"/>
                </a:lnTo>
                <a:lnTo>
                  <a:pt x="827236" y="78252"/>
                </a:lnTo>
                <a:lnTo>
                  <a:pt x="844005" y="89431"/>
                </a:lnTo>
                <a:lnTo>
                  <a:pt x="853320" y="95020"/>
                </a:lnTo>
                <a:lnTo>
                  <a:pt x="858910" y="106199"/>
                </a:lnTo>
                <a:lnTo>
                  <a:pt x="864499" y="109926"/>
                </a:lnTo>
                <a:lnTo>
                  <a:pt x="864499" y="115515"/>
                </a:lnTo>
                <a:lnTo>
                  <a:pt x="864499" y="121104"/>
                </a:lnTo>
                <a:lnTo>
                  <a:pt x="858910" y="126694"/>
                </a:lnTo>
                <a:lnTo>
                  <a:pt x="853320" y="132283"/>
                </a:lnTo>
                <a:lnTo>
                  <a:pt x="847731" y="137873"/>
                </a:lnTo>
                <a:lnTo>
                  <a:pt x="838415" y="141599"/>
                </a:lnTo>
                <a:lnTo>
                  <a:pt x="830820" y="145396"/>
                </a:lnTo>
                <a:lnTo>
                  <a:pt x="787024" y="133002"/>
                </a:lnTo>
                <a:cubicBezTo>
                  <a:pt x="757474" y="127489"/>
                  <a:pt x="726878" y="124594"/>
                  <a:pt x="695540" y="124594"/>
                </a:cubicBezTo>
                <a:lnTo>
                  <a:pt x="629628" y="130652"/>
                </a:lnTo>
                <a:lnTo>
                  <a:pt x="631606" y="126694"/>
                </a:lnTo>
                <a:lnTo>
                  <a:pt x="631606" y="121104"/>
                </a:lnTo>
                <a:lnTo>
                  <a:pt x="622290" y="115515"/>
                </a:lnTo>
                <a:lnTo>
                  <a:pt x="616701" y="115515"/>
                </a:lnTo>
                <a:lnTo>
                  <a:pt x="605522" y="115515"/>
                </a:lnTo>
                <a:lnTo>
                  <a:pt x="590617" y="115515"/>
                </a:lnTo>
                <a:lnTo>
                  <a:pt x="585028" y="115515"/>
                </a:lnTo>
                <a:lnTo>
                  <a:pt x="579438" y="115515"/>
                </a:lnTo>
                <a:lnTo>
                  <a:pt x="573849" y="115515"/>
                </a:lnTo>
                <a:lnTo>
                  <a:pt x="562670" y="121104"/>
                </a:lnTo>
                <a:lnTo>
                  <a:pt x="553354" y="121104"/>
                </a:lnTo>
                <a:lnTo>
                  <a:pt x="542175" y="126694"/>
                </a:lnTo>
                <a:lnTo>
                  <a:pt x="527270" y="126694"/>
                </a:lnTo>
                <a:lnTo>
                  <a:pt x="516091" y="132283"/>
                </a:lnTo>
                <a:lnTo>
                  <a:pt x="499323" y="137873"/>
                </a:lnTo>
                <a:lnTo>
                  <a:pt x="478828" y="137873"/>
                </a:lnTo>
                <a:lnTo>
                  <a:pt x="463923" y="141599"/>
                </a:lnTo>
                <a:lnTo>
                  <a:pt x="441565" y="147188"/>
                </a:lnTo>
                <a:lnTo>
                  <a:pt x="421071" y="152778"/>
                </a:lnTo>
                <a:lnTo>
                  <a:pt x="400576" y="163957"/>
                </a:lnTo>
                <a:lnTo>
                  <a:pt x="374492" y="169546"/>
                </a:lnTo>
                <a:lnTo>
                  <a:pt x="346545" y="173272"/>
                </a:lnTo>
                <a:lnTo>
                  <a:pt x="320461" y="178862"/>
                </a:lnTo>
                <a:lnTo>
                  <a:pt x="294377" y="184451"/>
                </a:lnTo>
                <a:lnTo>
                  <a:pt x="273882" y="190041"/>
                </a:lnTo>
                <a:lnTo>
                  <a:pt x="251525" y="195630"/>
                </a:lnTo>
                <a:lnTo>
                  <a:pt x="231030" y="201220"/>
                </a:lnTo>
                <a:lnTo>
                  <a:pt x="210536" y="204946"/>
                </a:lnTo>
                <a:lnTo>
                  <a:pt x="193767" y="210535"/>
                </a:lnTo>
                <a:lnTo>
                  <a:pt x="178862" y="210535"/>
                </a:lnTo>
                <a:lnTo>
                  <a:pt x="167683" y="216125"/>
                </a:lnTo>
                <a:lnTo>
                  <a:pt x="152778" y="216125"/>
                </a:lnTo>
                <a:lnTo>
                  <a:pt x="141599" y="221714"/>
                </a:lnTo>
                <a:lnTo>
                  <a:pt x="130420" y="221714"/>
                </a:lnTo>
                <a:lnTo>
                  <a:pt x="124831" y="227304"/>
                </a:lnTo>
                <a:lnTo>
                  <a:pt x="121105" y="227304"/>
                </a:lnTo>
                <a:lnTo>
                  <a:pt x="115515" y="227304"/>
                </a:lnTo>
                <a:lnTo>
                  <a:pt x="109926" y="227304"/>
                </a:lnTo>
                <a:lnTo>
                  <a:pt x="98747" y="227304"/>
                </a:lnTo>
                <a:lnTo>
                  <a:pt x="89431" y="221714"/>
                </a:lnTo>
                <a:lnTo>
                  <a:pt x="83842" y="216125"/>
                </a:lnTo>
                <a:lnTo>
                  <a:pt x="72663" y="210535"/>
                </a:lnTo>
                <a:lnTo>
                  <a:pt x="67073" y="204946"/>
                </a:lnTo>
                <a:lnTo>
                  <a:pt x="57758" y="195630"/>
                </a:lnTo>
                <a:lnTo>
                  <a:pt x="46579" y="184451"/>
                </a:lnTo>
                <a:lnTo>
                  <a:pt x="35400" y="178862"/>
                </a:lnTo>
                <a:lnTo>
                  <a:pt x="26084" y="169546"/>
                </a:lnTo>
                <a:lnTo>
                  <a:pt x="14905" y="163957"/>
                </a:lnTo>
                <a:lnTo>
                  <a:pt x="9316" y="152778"/>
                </a:lnTo>
                <a:lnTo>
                  <a:pt x="3727" y="147188"/>
                </a:lnTo>
                <a:lnTo>
                  <a:pt x="0" y="141599"/>
                </a:lnTo>
                <a:lnTo>
                  <a:pt x="0" y="137873"/>
                </a:lnTo>
                <a:lnTo>
                  <a:pt x="35400" y="137873"/>
                </a:lnTo>
                <a:lnTo>
                  <a:pt x="78252" y="132283"/>
                </a:lnTo>
                <a:lnTo>
                  <a:pt x="115515" y="126694"/>
                </a:lnTo>
                <a:lnTo>
                  <a:pt x="156504" y="121104"/>
                </a:lnTo>
                <a:lnTo>
                  <a:pt x="178862" y="121104"/>
                </a:lnTo>
                <a:lnTo>
                  <a:pt x="204946" y="115515"/>
                </a:lnTo>
                <a:lnTo>
                  <a:pt x="236620" y="109926"/>
                </a:lnTo>
                <a:lnTo>
                  <a:pt x="268293" y="106199"/>
                </a:lnTo>
                <a:lnTo>
                  <a:pt x="299966" y="100610"/>
                </a:lnTo>
                <a:lnTo>
                  <a:pt x="337229" y="95020"/>
                </a:lnTo>
                <a:lnTo>
                  <a:pt x="378219" y="83842"/>
                </a:lnTo>
                <a:lnTo>
                  <a:pt x="421071" y="78252"/>
                </a:lnTo>
                <a:lnTo>
                  <a:pt x="458334" y="74526"/>
                </a:lnTo>
                <a:lnTo>
                  <a:pt x="495597" y="63347"/>
                </a:lnTo>
                <a:lnTo>
                  <a:pt x="527270" y="57758"/>
                </a:lnTo>
                <a:lnTo>
                  <a:pt x="553354" y="46579"/>
                </a:lnTo>
                <a:lnTo>
                  <a:pt x="573849" y="42852"/>
                </a:lnTo>
                <a:lnTo>
                  <a:pt x="594343" y="31674"/>
                </a:lnTo>
                <a:lnTo>
                  <a:pt x="605522" y="26084"/>
                </a:lnTo>
                <a:lnTo>
                  <a:pt x="616701" y="20495"/>
                </a:lnTo>
                <a:lnTo>
                  <a:pt x="626017" y="11179"/>
                </a:lnTo>
                <a:lnTo>
                  <a:pt x="637196" y="5590"/>
                </a:lnTo>
                <a:lnTo>
                  <a:pt x="648374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48" name="任意多边形 47"/>
          <p:cNvSpPr/>
          <p:nvPr/>
        </p:nvSpPr>
        <p:spPr bwMode="auto">
          <a:xfrm>
            <a:off x="1810740" y="2993043"/>
            <a:ext cx="246933" cy="199907"/>
          </a:xfrm>
          <a:custGeom>
            <a:avLst/>
            <a:gdLst>
              <a:gd name="connsiteX0" fmla="*/ 3727 w 246933"/>
              <a:gd name="connsiteY0" fmla="*/ 0 h 199907"/>
              <a:gd name="connsiteX1" fmla="*/ 9316 w 246933"/>
              <a:gd name="connsiteY1" fmla="*/ 0 h 199907"/>
              <a:gd name="connsiteX2" fmla="*/ 20495 w 246933"/>
              <a:gd name="connsiteY2" fmla="*/ 0 h 199907"/>
              <a:gd name="connsiteX3" fmla="*/ 31674 w 246933"/>
              <a:gd name="connsiteY3" fmla="*/ 3726 h 199907"/>
              <a:gd name="connsiteX4" fmla="*/ 46579 w 246933"/>
              <a:gd name="connsiteY4" fmla="*/ 3726 h 199907"/>
              <a:gd name="connsiteX5" fmla="*/ 67073 w 246933"/>
              <a:gd name="connsiteY5" fmla="*/ 9316 h 199907"/>
              <a:gd name="connsiteX6" fmla="*/ 95021 w 246933"/>
              <a:gd name="connsiteY6" fmla="*/ 20495 h 199907"/>
              <a:gd name="connsiteX7" fmla="*/ 121105 w 246933"/>
              <a:gd name="connsiteY7" fmla="*/ 26084 h 199907"/>
              <a:gd name="connsiteX8" fmla="*/ 147189 w 246933"/>
              <a:gd name="connsiteY8" fmla="*/ 35400 h 199907"/>
              <a:gd name="connsiteX9" fmla="*/ 167683 w 246933"/>
              <a:gd name="connsiteY9" fmla="*/ 40989 h 199907"/>
              <a:gd name="connsiteX10" fmla="*/ 190041 w 246933"/>
              <a:gd name="connsiteY10" fmla="*/ 46579 h 199907"/>
              <a:gd name="connsiteX11" fmla="*/ 210535 w 246933"/>
              <a:gd name="connsiteY11" fmla="*/ 52168 h 199907"/>
              <a:gd name="connsiteX12" fmla="*/ 225441 w 246933"/>
              <a:gd name="connsiteY12" fmla="*/ 52168 h 199907"/>
              <a:gd name="connsiteX13" fmla="*/ 236619 w 246933"/>
              <a:gd name="connsiteY13" fmla="*/ 52168 h 199907"/>
              <a:gd name="connsiteX14" fmla="*/ 246933 w 246933"/>
              <a:gd name="connsiteY14" fmla="*/ 52168 h 199907"/>
              <a:gd name="connsiteX15" fmla="*/ 243491 w 246933"/>
              <a:gd name="connsiteY15" fmla="*/ 82357 h 199907"/>
              <a:gd name="connsiteX16" fmla="*/ 210791 w 246933"/>
              <a:gd name="connsiteY16" fmla="*/ 175507 h 199907"/>
              <a:gd name="connsiteX17" fmla="*/ 195814 w 246933"/>
              <a:gd name="connsiteY17" fmla="*/ 199907 h 199907"/>
              <a:gd name="connsiteX18" fmla="*/ 193767 w 246933"/>
              <a:gd name="connsiteY18" fmla="*/ 193767 h 199907"/>
              <a:gd name="connsiteX19" fmla="*/ 184451 w 246933"/>
              <a:gd name="connsiteY19" fmla="*/ 178862 h 199907"/>
              <a:gd name="connsiteX20" fmla="*/ 167683 w 246933"/>
              <a:gd name="connsiteY20" fmla="*/ 162094 h 199907"/>
              <a:gd name="connsiteX21" fmla="*/ 152778 w 246933"/>
              <a:gd name="connsiteY21" fmla="*/ 147188 h 199907"/>
              <a:gd name="connsiteX22" fmla="*/ 136010 w 246933"/>
              <a:gd name="connsiteY22" fmla="*/ 126694 h 199907"/>
              <a:gd name="connsiteX23" fmla="*/ 115515 w 246933"/>
              <a:gd name="connsiteY23" fmla="*/ 109926 h 199907"/>
              <a:gd name="connsiteX24" fmla="*/ 89431 w 246933"/>
              <a:gd name="connsiteY24" fmla="*/ 89431 h 199907"/>
              <a:gd name="connsiteX25" fmla="*/ 67073 w 246933"/>
              <a:gd name="connsiteY25" fmla="*/ 72663 h 199907"/>
              <a:gd name="connsiteX26" fmla="*/ 46579 w 246933"/>
              <a:gd name="connsiteY26" fmla="*/ 52168 h 199907"/>
              <a:gd name="connsiteX27" fmla="*/ 31674 w 246933"/>
              <a:gd name="connsiteY27" fmla="*/ 40989 h 199907"/>
              <a:gd name="connsiteX28" fmla="*/ 14905 w 246933"/>
              <a:gd name="connsiteY28" fmla="*/ 31673 h 199907"/>
              <a:gd name="connsiteX29" fmla="*/ 9316 w 246933"/>
              <a:gd name="connsiteY29" fmla="*/ 20495 h 199907"/>
              <a:gd name="connsiteX30" fmla="*/ 0 w 246933"/>
              <a:gd name="connsiteY30" fmla="*/ 14905 h 199907"/>
              <a:gd name="connsiteX31" fmla="*/ 0 w 246933"/>
              <a:gd name="connsiteY31" fmla="*/ 9316 h 199907"/>
              <a:gd name="connsiteX32" fmla="*/ 0 w 246933"/>
              <a:gd name="connsiteY32" fmla="*/ 3726 h 199907"/>
              <a:gd name="connsiteX33" fmla="*/ 3727 w 246933"/>
              <a:gd name="connsiteY33" fmla="*/ 0 h 1999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246933" h="199907">
                <a:moveTo>
                  <a:pt x="3727" y="0"/>
                </a:moveTo>
                <a:lnTo>
                  <a:pt x="9316" y="0"/>
                </a:lnTo>
                <a:lnTo>
                  <a:pt x="20495" y="0"/>
                </a:lnTo>
                <a:lnTo>
                  <a:pt x="31674" y="3726"/>
                </a:lnTo>
                <a:lnTo>
                  <a:pt x="46579" y="3726"/>
                </a:lnTo>
                <a:lnTo>
                  <a:pt x="67073" y="9316"/>
                </a:lnTo>
                <a:lnTo>
                  <a:pt x="95021" y="20495"/>
                </a:lnTo>
                <a:lnTo>
                  <a:pt x="121105" y="26084"/>
                </a:lnTo>
                <a:lnTo>
                  <a:pt x="147189" y="35400"/>
                </a:lnTo>
                <a:lnTo>
                  <a:pt x="167683" y="40989"/>
                </a:lnTo>
                <a:lnTo>
                  <a:pt x="190041" y="46579"/>
                </a:lnTo>
                <a:lnTo>
                  <a:pt x="210535" y="52168"/>
                </a:lnTo>
                <a:lnTo>
                  <a:pt x="225441" y="52168"/>
                </a:lnTo>
                <a:lnTo>
                  <a:pt x="236619" y="52168"/>
                </a:lnTo>
                <a:lnTo>
                  <a:pt x="246933" y="52168"/>
                </a:lnTo>
                <a:lnTo>
                  <a:pt x="243491" y="82357"/>
                </a:lnTo>
                <a:cubicBezTo>
                  <a:pt x="236016" y="114662"/>
                  <a:pt x="224990" y="145822"/>
                  <a:pt x="210791" y="175507"/>
                </a:cubicBezTo>
                <a:lnTo>
                  <a:pt x="195814" y="199907"/>
                </a:lnTo>
                <a:lnTo>
                  <a:pt x="193767" y="193767"/>
                </a:lnTo>
                <a:lnTo>
                  <a:pt x="184451" y="178862"/>
                </a:lnTo>
                <a:lnTo>
                  <a:pt x="167683" y="162094"/>
                </a:lnTo>
                <a:lnTo>
                  <a:pt x="152778" y="147188"/>
                </a:lnTo>
                <a:lnTo>
                  <a:pt x="136010" y="126694"/>
                </a:lnTo>
                <a:lnTo>
                  <a:pt x="115515" y="109926"/>
                </a:lnTo>
                <a:lnTo>
                  <a:pt x="89431" y="89431"/>
                </a:lnTo>
                <a:lnTo>
                  <a:pt x="67073" y="72663"/>
                </a:lnTo>
                <a:lnTo>
                  <a:pt x="46579" y="52168"/>
                </a:lnTo>
                <a:lnTo>
                  <a:pt x="31674" y="40989"/>
                </a:lnTo>
                <a:lnTo>
                  <a:pt x="14905" y="31673"/>
                </a:lnTo>
                <a:lnTo>
                  <a:pt x="9316" y="20495"/>
                </a:lnTo>
                <a:lnTo>
                  <a:pt x="0" y="14905"/>
                </a:lnTo>
                <a:lnTo>
                  <a:pt x="0" y="9316"/>
                </a:lnTo>
                <a:lnTo>
                  <a:pt x="0" y="3726"/>
                </a:lnTo>
                <a:lnTo>
                  <a:pt x="3727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49" name="任意多边形 48"/>
          <p:cNvSpPr/>
          <p:nvPr/>
        </p:nvSpPr>
        <p:spPr bwMode="auto">
          <a:xfrm>
            <a:off x="1984013" y="2085691"/>
            <a:ext cx="242208" cy="1192413"/>
          </a:xfrm>
          <a:custGeom>
            <a:avLst/>
            <a:gdLst>
              <a:gd name="connsiteX0" fmla="*/ 0 w 242208"/>
              <a:gd name="connsiteY0" fmla="*/ 0 h 1192413"/>
              <a:gd name="connsiteX1" fmla="*/ 5589 w 242208"/>
              <a:gd name="connsiteY1" fmla="*/ 0 h 1192413"/>
              <a:gd name="connsiteX2" fmla="*/ 11178 w 242208"/>
              <a:gd name="connsiteY2" fmla="*/ 0 h 1192413"/>
              <a:gd name="connsiteX3" fmla="*/ 16768 w 242208"/>
              <a:gd name="connsiteY3" fmla="*/ 0 h 1192413"/>
              <a:gd name="connsiteX4" fmla="*/ 20494 w 242208"/>
              <a:gd name="connsiteY4" fmla="*/ 0 h 1192413"/>
              <a:gd name="connsiteX5" fmla="*/ 31673 w 242208"/>
              <a:gd name="connsiteY5" fmla="*/ 5590 h 1192413"/>
              <a:gd name="connsiteX6" fmla="*/ 48441 w 242208"/>
              <a:gd name="connsiteY6" fmla="*/ 5590 h 1192413"/>
              <a:gd name="connsiteX7" fmla="*/ 57757 w 242208"/>
              <a:gd name="connsiteY7" fmla="*/ 9316 h 1192413"/>
              <a:gd name="connsiteX8" fmla="*/ 83841 w 242208"/>
              <a:gd name="connsiteY8" fmla="*/ 20495 h 1192413"/>
              <a:gd name="connsiteX9" fmla="*/ 106199 w 242208"/>
              <a:gd name="connsiteY9" fmla="*/ 37263 h 1192413"/>
              <a:gd name="connsiteX10" fmla="*/ 126693 w 242208"/>
              <a:gd name="connsiteY10" fmla="*/ 52168 h 1192413"/>
              <a:gd name="connsiteX11" fmla="*/ 143462 w 242208"/>
              <a:gd name="connsiteY11" fmla="*/ 72663 h 1192413"/>
              <a:gd name="connsiteX12" fmla="*/ 158367 w 242208"/>
              <a:gd name="connsiteY12" fmla="*/ 98747 h 1192413"/>
              <a:gd name="connsiteX13" fmla="*/ 173272 w 242208"/>
              <a:gd name="connsiteY13" fmla="*/ 130420 h 1192413"/>
              <a:gd name="connsiteX14" fmla="*/ 190040 w 242208"/>
              <a:gd name="connsiteY14" fmla="*/ 162094 h 1192413"/>
              <a:gd name="connsiteX15" fmla="*/ 201219 w 242208"/>
              <a:gd name="connsiteY15" fmla="*/ 199357 h 1192413"/>
              <a:gd name="connsiteX16" fmla="*/ 201219 w 242208"/>
              <a:gd name="connsiteY16" fmla="*/ 221714 h 1192413"/>
              <a:gd name="connsiteX17" fmla="*/ 204945 w 242208"/>
              <a:gd name="connsiteY17" fmla="*/ 247798 h 1192413"/>
              <a:gd name="connsiteX18" fmla="*/ 210535 w 242208"/>
              <a:gd name="connsiteY18" fmla="*/ 273883 h 1192413"/>
              <a:gd name="connsiteX19" fmla="*/ 216124 w 242208"/>
              <a:gd name="connsiteY19" fmla="*/ 305556 h 1192413"/>
              <a:gd name="connsiteX20" fmla="*/ 221714 w 242208"/>
              <a:gd name="connsiteY20" fmla="*/ 342819 h 1192413"/>
              <a:gd name="connsiteX21" fmla="*/ 221714 w 242208"/>
              <a:gd name="connsiteY21" fmla="*/ 383808 h 1192413"/>
              <a:gd name="connsiteX22" fmla="*/ 227303 w 242208"/>
              <a:gd name="connsiteY22" fmla="*/ 426660 h 1192413"/>
              <a:gd name="connsiteX23" fmla="*/ 232893 w 242208"/>
              <a:gd name="connsiteY23" fmla="*/ 473239 h 1192413"/>
              <a:gd name="connsiteX24" fmla="*/ 236619 w 242208"/>
              <a:gd name="connsiteY24" fmla="*/ 521681 h 1192413"/>
              <a:gd name="connsiteX25" fmla="*/ 236619 w 242208"/>
              <a:gd name="connsiteY25" fmla="*/ 568259 h 1192413"/>
              <a:gd name="connsiteX26" fmla="*/ 242208 w 242208"/>
              <a:gd name="connsiteY26" fmla="*/ 616701 h 1192413"/>
              <a:gd name="connsiteX27" fmla="*/ 242208 w 242208"/>
              <a:gd name="connsiteY27" fmla="*/ 659554 h 1192413"/>
              <a:gd name="connsiteX28" fmla="*/ 242208 w 242208"/>
              <a:gd name="connsiteY28" fmla="*/ 700543 h 1192413"/>
              <a:gd name="connsiteX29" fmla="*/ 242208 w 242208"/>
              <a:gd name="connsiteY29" fmla="*/ 737806 h 1192413"/>
              <a:gd name="connsiteX30" fmla="*/ 242208 w 242208"/>
              <a:gd name="connsiteY30" fmla="*/ 775069 h 1192413"/>
              <a:gd name="connsiteX31" fmla="*/ 242208 w 242208"/>
              <a:gd name="connsiteY31" fmla="*/ 812332 h 1192413"/>
              <a:gd name="connsiteX32" fmla="*/ 236619 w 242208"/>
              <a:gd name="connsiteY32" fmla="*/ 844005 h 1192413"/>
              <a:gd name="connsiteX33" fmla="*/ 236619 w 242208"/>
              <a:gd name="connsiteY33" fmla="*/ 875679 h 1192413"/>
              <a:gd name="connsiteX34" fmla="*/ 232893 w 242208"/>
              <a:gd name="connsiteY34" fmla="*/ 907352 h 1192413"/>
              <a:gd name="connsiteX35" fmla="*/ 227303 w 242208"/>
              <a:gd name="connsiteY35" fmla="*/ 933436 h 1192413"/>
              <a:gd name="connsiteX36" fmla="*/ 221714 w 242208"/>
              <a:gd name="connsiteY36" fmla="*/ 959520 h 1192413"/>
              <a:gd name="connsiteX37" fmla="*/ 216124 w 242208"/>
              <a:gd name="connsiteY37" fmla="*/ 980015 h 1192413"/>
              <a:gd name="connsiteX38" fmla="*/ 210535 w 242208"/>
              <a:gd name="connsiteY38" fmla="*/ 1002372 h 1192413"/>
              <a:gd name="connsiteX39" fmla="*/ 204945 w 242208"/>
              <a:gd name="connsiteY39" fmla="*/ 1022867 h 1192413"/>
              <a:gd name="connsiteX40" fmla="*/ 201219 w 242208"/>
              <a:gd name="connsiteY40" fmla="*/ 1043362 h 1192413"/>
              <a:gd name="connsiteX41" fmla="*/ 190040 w 242208"/>
              <a:gd name="connsiteY41" fmla="*/ 1065719 h 1192413"/>
              <a:gd name="connsiteX42" fmla="*/ 178861 w 242208"/>
              <a:gd name="connsiteY42" fmla="*/ 1080624 h 1192413"/>
              <a:gd name="connsiteX43" fmla="*/ 173272 w 242208"/>
              <a:gd name="connsiteY43" fmla="*/ 1097393 h 1192413"/>
              <a:gd name="connsiteX44" fmla="*/ 163956 w 242208"/>
              <a:gd name="connsiteY44" fmla="*/ 1106709 h 1192413"/>
              <a:gd name="connsiteX45" fmla="*/ 158367 w 242208"/>
              <a:gd name="connsiteY45" fmla="*/ 1123477 h 1192413"/>
              <a:gd name="connsiteX46" fmla="*/ 137872 w 242208"/>
              <a:gd name="connsiteY46" fmla="*/ 1143971 h 1192413"/>
              <a:gd name="connsiteX47" fmla="*/ 126693 w 242208"/>
              <a:gd name="connsiteY47" fmla="*/ 1155150 h 1192413"/>
              <a:gd name="connsiteX48" fmla="*/ 115514 w 242208"/>
              <a:gd name="connsiteY48" fmla="*/ 1160740 h 1192413"/>
              <a:gd name="connsiteX49" fmla="*/ 95020 w 242208"/>
              <a:gd name="connsiteY49" fmla="*/ 1175645 h 1192413"/>
              <a:gd name="connsiteX50" fmla="*/ 80115 w 242208"/>
              <a:gd name="connsiteY50" fmla="*/ 1181234 h 1192413"/>
              <a:gd name="connsiteX51" fmla="*/ 63346 w 242208"/>
              <a:gd name="connsiteY51" fmla="*/ 1192413 h 1192413"/>
              <a:gd name="connsiteX52" fmla="*/ 57757 w 242208"/>
              <a:gd name="connsiteY52" fmla="*/ 1192413 h 1192413"/>
              <a:gd name="connsiteX53" fmla="*/ 48441 w 242208"/>
              <a:gd name="connsiteY53" fmla="*/ 1186824 h 1192413"/>
              <a:gd name="connsiteX54" fmla="*/ 42852 w 242208"/>
              <a:gd name="connsiteY54" fmla="*/ 1181234 h 1192413"/>
              <a:gd name="connsiteX55" fmla="*/ 42852 w 242208"/>
              <a:gd name="connsiteY55" fmla="*/ 1175645 h 1192413"/>
              <a:gd name="connsiteX56" fmla="*/ 37262 w 242208"/>
              <a:gd name="connsiteY56" fmla="*/ 1170055 h 1192413"/>
              <a:gd name="connsiteX57" fmla="*/ 31673 w 242208"/>
              <a:gd name="connsiteY57" fmla="*/ 1160740 h 1192413"/>
              <a:gd name="connsiteX58" fmla="*/ 31673 w 242208"/>
              <a:gd name="connsiteY58" fmla="*/ 1149561 h 1192413"/>
              <a:gd name="connsiteX59" fmla="*/ 31673 w 242208"/>
              <a:gd name="connsiteY59" fmla="*/ 1132793 h 1192413"/>
              <a:gd name="connsiteX60" fmla="*/ 26084 w 242208"/>
              <a:gd name="connsiteY60" fmla="*/ 1117887 h 1192413"/>
              <a:gd name="connsiteX61" fmla="*/ 22541 w 242208"/>
              <a:gd name="connsiteY61" fmla="*/ 1107259 h 1192413"/>
              <a:gd name="connsiteX62" fmla="*/ 37518 w 242208"/>
              <a:gd name="connsiteY62" fmla="*/ 1082859 h 1192413"/>
              <a:gd name="connsiteX63" fmla="*/ 70218 w 242208"/>
              <a:gd name="connsiteY63" fmla="*/ 989709 h 1192413"/>
              <a:gd name="connsiteX64" fmla="*/ 73660 w 242208"/>
              <a:gd name="connsiteY64" fmla="*/ 959520 h 1192413"/>
              <a:gd name="connsiteX65" fmla="*/ 74525 w 242208"/>
              <a:gd name="connsiteY65" fmla="*/ 959520 h 1192413"/>
              <a:gd name="connsiteX66" fmla="*/ 83841 w 242208"/>
              <a:gd name="connsiteY66" fmla="*/ 953931 h 1192413"/>
              <a:gd name="connsiteX67" fmla="*/ 89430 w 242208"/>
              <a:gd name="connsiteY67" fmla="*/ 948341 h 1192413"/>
              <a:gd name="connsiteX68" fmla="*/ 95020 w 242208"/>
              <a:gd name="connsiteY68" fmla="*/ 939025 h 1192413"/>
              <a:gd name="connsiteX69" fmla="*/ 100609 w 242208"/>
              <a:gd name="connsiteY69" fmla="*/ 922257 h 1192413"/>
              <a:gd name="connsiteX70" fmla="*/ 106199 w 242208"/>
              <a:gd name="connsiteY70" fmla="*/ 907352 h 1192413"/>
              <a:gd name="connsiteX71" fmla="*/ 111788 w 242208"/>
              <a:gd name="connsiteY71" fmla="*/ 884994 h 1192413"/>
              <a:gd name="connsiteX72" fmla="*/ 115514 w 242208"/>
              <a:gd name="connsiteY72" fmla="*/ 858910 h 1192413"/>
              <a:gd name="connsiteX73" fmla="*/ 121104 w 242208"/>
              <a:gd name="connsiteY73" fmla="*/ 832826 h 1192413"/>
              <a:gd name="connsiteX74" fmla="*/ 121104 w 242208"/>
              <a:gd name="connsiteY74" fmla="*/ 801153 h 1192413"/>
              <a:gd name="connsiteX75" fmla="*/ 121104 w 242208"/>
              <a:gd name="connsiteY75" fmla="*/ 769479 h 1192413"/>
              <a:gd name="connsiteX76" fmla="*/ 126693 w 242208"/>
              <a:gd name="connsiteY76" fmla="*/ 737806 h 1192413"/>
              <a:gd name="connsiteX77" fmla="*/ 126693 w 242208"/>
              <a:gd name="connsiteY77" fmla="*/ 700543 h 1192413"/>
              <a:gd name="connsiteX78" fmla="*/ 126693 w 242208"/>
              <a:gd name="connsiteY78" fmla="*/ 659554 h 1192413"/>
              <a:gd name="connsiteX79" fmla="*/ 126693 w 242208"/>
              <a:gd name="connsiteY79" fmla="*/ 616701 h 1192413"/>
              <a:gd name="connsiteX80" fmla="*/ 126693 w 242208"/>
              <a:gd name="connsiteY80" fmla="*/ 573849 h 1192413"/>
              <a:gd name="connsiteX81" fmla="*/ 121104 w 242208"/>
              <a:gd name="connsiteY81" fmla="*/ 527270 h 1192413"/>
              <a:gd name="connsiteX82" fmla="*/ 121104 w 242208"/>
              <a:gd name="connsiteY82" fmla="*/ 473239 h 1192413"/>
              <a:gd name="connsiteX83" fmla="*/ 121104 w 242208"/>
              <a:gd name="connsiteY83" fmla="*/ 426660 h 1192413"/>
              <a:gd name="connsiteX84" fmla="*/ 115514 w 242208"/>
              <a:gd name="connsiteY84" fmla="*/ 380082 h 1192413"/>
              <a:gd name="connsiteX85" fmla="*/ 111788 w 242208"/>
              <a:gd name="connsiteY85" fmla="*/ 337229 h 1192413"/>
              <a:gd name="connsiteX86" fmla="*/ 106199 w 242208"/>
              <a:gd name="connsiteY86" fmla="*/ 299967 h 1192413"/>
              <a:gd name="connsiteX87" fmla="*/ 100609 w 242208"/>
              <a:gd name="connsiteY87" fmla="*/ 268293 h 1192413"/>
              <a:gd name="connsiteX88" fmla="*/ 95020 w 242208"/>
              <a:gd name="connsiteY88" fmla="*/ 236620 h 1192413"/>
              <a:gd name="connsiteX89" fmla="*/ 89430 w 242208"/>
              <a:gd name="connsiteY89" fmla="*/ 210536 h 1192413"/>
              <a:gd name="connsiteX90" fmla="*/ 83841 w 242208"/>
              <a:gd name="connsiteY90" fmla="*/ 190041 h 1192413"/>
              <a:gd name="connsiteX91" fmla="*/ 80115 w 242208"/>
              <a:gd name="connsiteY91" fmla="*/ 167683 h 1192413"/>
              <a:gd name="connsiteX92" fmla="*/ 74525 w 242208"/>
              <a:gd name="connsiteY92" fmla="*/ 152778 h 1192413"/>
              <a:gd name="connsiteX93" fmla="*/ 57757 w 242208"/>
              <a:gd name="connsiteY93" fmla="*/ 115515 h 1192413"/>
              <a:gd name="connsiteX94" fmla="*/ 48441 w 242208"/>
              <a:gd name="connsiteY94" fmla="*/ 83842 h 1192413"/>
              <a:gd name="connsiteX95" fmla="*/ 31673 w 242208"/>
              <a:gd name="connsiteY95" fmla="*/ 57758 h 1192413"/>
              <a:gd name="connsiteX96" fmla="*/ 16768 w 242208"/>
              <a:gd name="connsiteY96" fmla="*/ 37263 h 1192413"/>
              <a:gd name="connsiteX97" fmla="*/ 5589 w 242208"/>
              <a:gd name="connsiteY97" fmla="*/ 20495 h 1192413"/>
              <a:gd name="connsiteX98" fmla="*/ 0 w 242208"/>
              <a:gd name="connsiteY98" fmla="*/ 14905 h 1192413"/>
              <a:gd name="connsiteX99" fmla="*/ 0 w 242208"/>
              <a:gd name="connsiteY99" fmla="*/ 9316 h 1192413"/>
              <a:gd name="connsiteX100" fmla="*/ 0 w 242208"/>
              <a:gd name="connsiteY100" fmla="*/ 5590 h 1192413"/>
              <a:gd name="connsiteX101" fmla="*/ 0 w 242208"/>
              <a:gd name="connsiteY101" fmla="*/ 0 h 119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42208" h="1192413">
                <a:moveTo>
                  <a:pt x="0" y="0"/>
                </a:moveTo>
                <a:lnTo>
                  <a:pt x="5589" y="0"/>
                </a:lnTo>
                <a:lnTo>
                  <a:pt x="11178" y="0"/>
                </a:lnTo>
                <a:lnTo>
                  <a:pt x="16768" y="0"/>
                </a:lnTo>
                <a:lnTo>
                  <a:pt x="20494" y="0"/>
                </a:lnTo>
                <a:lnTo>
                  <a:pt x="31673" y="5590"/>
                </a:lnTo>
                <a:lnTo>
                  <a:pt x="48441" y="5590"/>
                </a:lnTo>
                <a:lnTo>
                  <a:pt x="57757" y="9316"/>
                </a:lnTo>
                <a:lnTo>
                  <a:pt x="83841" y="20495"/>
                </a:lnTo>
                <a:lnTo>
                  <a:pt x="106199" y="37263"/>
                </a:lnTo>
                <a:lnTo>
                  <a:pt x="126693" y="52168"/>
                </a:lnTo>
                <a:lnTo>
                  <a:pt x="143462" y="72663"/>
                </a:lnTo>
                <a:lnTo>
                  <a:pt x="158367" y="98747"/>
                </a:lnTo>
                <a:lnTo>
                  <a:pt x="173272" y="130420"/>
                </a:lnTo>
                <a:lnTo>
                  <a:pt x="190040" y="162094"/>
                </a:lnTo>
                <a:lnTo>
                  <a:pt x="201219" y="199357"/>
                </a:lnTo>
                <a:lnTo>
                  <a:pt x="201219" y="221714"/>
                </a:lnTo>
                <a:lnTo>
                  <a:pt x="204945" y="247798"/>
                </a:lnTo>
                <a:lnTo>
                  <a:pt x="210535" y="273883"/>
                </a:lnTo>
                <a:lnTo>
                  <a:pt x="216124" y="305556"/>
                </a:lnTo>
                <a:lnTo>
                  <a:pt x="221714" y="342819"/>
                </a:lnTo>
                <a:lnTo>
                  <a:pt x="221714" y="383808"/>
                </a:lnTo>
                <a:lnTo>
                  <a:pt x="227303" y="426660"/>
                </a:lnTo>
                <a:lnTo>
                  <a:pt x="232893" y="473239"/>
                </a:lnTo>
                <a:lnTo>
                  <a:pt x="236619" y="521681"/>
                </a:lnTo>
                <a:lnTo>
                  <a:pt x="236619" y="568259"/>
                </a:lnTo>
                <a:lnTo>
                  <a:pt x="242208" y="616701"/>
                </a:lnTo>
                <a:lnTo>
                  <a:pt x="242208" y="659554"/>
                </a:lnTo>
                <a:lnTo>
                  <a:pt x="242208" y="700543"/>
                </a:lnTo>
                <a:lnTo>
                  <a:pt x="242208" y="737806"/>
                </a:lnTo>
                <a:lnTo>
                  <a:pt x="242208" y="775069"/>
                </a:lnTo>
                <a:lnTo>
                  <a:pt x="242208" y="812332"/>
                </a:lnTo>
                <a:lnTo>
                  <a:pt x="236619" y="844005"/>
                </a:lnTo>
                <a:lnTo>
                  <a:pt x="236619" y="875679"/>
                </a:lnTo>
                <a:lnTo>
                  <a:pt x="232893" y="907352"/>
                </a:lnTo>
                <a:lnTo>
                  <a:pt x="227303" y="933436"/>
                </a:lnTo>
                <a:lnTo>
                  <a:pt x="221714" y="959520"/>
                </a:lnTo>
                <a:lnTo>
                  <a:pt x="216124" y="980015"/>
                </a:lnTo>
                <a:lnTo>
                  <a:pt x="210535" y="1002372"/>
                </a:lnTo>
                <a:lnTo>
                  <a:pt x="204945" y="1022867"/>
                </a:lnTo>
                <a:lnTo>
                  <a:pt x="201219" y="1043362"/>
                </a:lnTo>
                <a:lnTo>
                  <a:pt x="190040" y="1065719"/>
                </a:lnTo>
                <a:lnTo>
                  <a:pt x="178861" y="1080624"/>
                </a:lnTo>
                <a:lnTo>
                  <a:pt x="173272" y="1097393"/>
                </a:lnTo>
                <a:lnTo>
                  <a:pt x="163956" y="1106709"/>
                </a:lnTo>
                <a:lnTo>
                  <a:pt x="158367" y="1123477"/>
                </a:lnTo>
                <a:lnTo>
                  <a:pt x="137872" y="1143971"/>
                </a:lnTo>
                <a:lnTo>
                  <a:pt x="126693" y="1155150"/>
                </a:lnTo>
                <a:lnTo>
                  <a:pt x="115514" y="1160740"/>
                </a:lnTo>
                <a:lnTo>
                  <a:pt x="95020" y="1175645"/>
                </a:lnTo>
                <a:lnTo>
                  <a:pt x="80115" y="1181234"/>
                </a:lnTo>
                <a:lnTo>
                  <a:pt x="63346" y="1192413"/>
                </a:lnTo>
                <a:lnTo>
                  <a:pt x="57757" y="1192413"/>
                </a:lnTo>
                <a:lnTo>
                  <a:pt x="48441" y="1186824"/>
                </a:lnTo>
                <a:lnTo>
                  <a:pt x="42852" y="1181234"/>
                </a:lnTo>
                <a:lnTo>
                  <a:pt x="42852" y="1175645"/>
                </a:lnTo>
                <a:lnTo>
                  <a:pt x="37262" y="1170055"/>
                </a:lnTo>
                <a:lnTo>
                  <a:pt x="31673" y="1160740"/>
                </a:lnTo>
                <a:lnTo>
                  <a:pt x="31673" y="1149561"/>
                </a:lnTo>
                <a:lnTo>
                  <a:pt x="31673" y="1132793"/>
                </a:lnTo>
                <a:lnTo>
                  <a:pt x="26084" y="1117887"/>
                </a:lnTo>
                <a:lnTo>
                  <a:pt x="22541" y="1107259"/>
                </a:lnTo>
                <a:lnTo>
                  <a:pt x="37518" y="1082859"/>
                </a:lnTo>
                <a:cubicBezTo>
                  <a:pt x="51717" y="1053174"/>
                  <a:pt x="62743" y="1022014"/>
                  <a:pt x="70218" y="989709"/>
                </a:cubicBezTo>
                <a:lnTo>
                  <a:pt x="73660" y="959520"/>
                </a:lnTo>
                <a:lnTo>
                  <a:pt x="74525" y="959520"/>
                </a:lnTo>
                <a:lnTo>
                  <a:pt x="83841" y="953931"/>
                </a:lnTo>
                <a:lnTo>
                  <a:pt x="89430" y="948341"/>
                </a:lnTo>
                <a:lnTo>
                  <a:pt x="95020" y="939025"/>
                </a:lnTo>
                <a:lnTo>
                  <a:pt x="100609" y="922257"/>
                </a:lnTo>
                <a:lnTo>
                  <a:pt x="106199" y="907352"/>
                </a:lnTo>
                <a:lnTo>
                  <a:pt x="111788" y="884994"/>
                </a:lnTo>
                <a:lnTo>
                  <a:pt x="115514" y="858910"/>
                </a:lnTo>
                <a:lnTo>
                  <a:pt x="121104" y="832826"/>
                </a:lnTo>
                <a:lnTo>
                  <a:pt x="121104" y="801153"/>
                </a:lnTo>
                <a:lnTo>
                  <a:pt x="121104" y="769479"/>
                </a:lnTo>
                <a:lnTo>
                  <a:pt x="126693" y="737806"/>
                </a:lnTo>
                <a:lnTo>
                  <a:pt x="126693" y="700543"/>
                </a:lnTo>
                <a:lnTo>
                  <a:pt x="126693" y="659554"/>
                </a:lnTo>
                <a:lnTo>
                  <a:pt x="126693" y="616701"/>
                </a:lnTo>
                <a:lnTo>
                  <a:pt x="126693" y="573849"/>
                </a:lnTo>
                <a:lnTo>
                  <a:pt x="121104" y="527270"/>
                </a:lnTo>
                <a:lnTo>
                  <a:pt x="121104" y="473239"/>
                </a:lnTo>
                <a:lnTo>
                  <a:pt x="121104" y="426660"/>
                </a:lnTo>
                <a:lnTo>
                  <a:pt x="115514" y="380082"/>
                </a:lnTo>
                <a:lnTo>
                  <a:pt x="111788" y="337229"/>
                </a:lnTo>
                <a:lnTo>
                  <a:pt x="106199" y="299967"/>
                </a:lnTo>
                <a:lnTo>
                  <a:pt x="100609" y="268293"/>
                </a:lnTo>
                <a:lnTo>
                  <a:pt x="95020" y="236620"/>
                </a:lnTo>
                <a:lnTo>
                  <a:pt x="89430" y="210536"/>
                </a:lnTo>
                <a:lnTo>
                  <a:pt x="83841" y="190041"/>
                </a:lnTo>
                <a:lnTo>
                  <a:pt x="80115" y="167683"/>
                </a:lnTo>
                <a:lnTo>
                  <a:pt x="74525" y="152778"/>
                </a:lnTo>
                <a:lnTo>
                  <a:pt x="57757" y="115515"/>
                </a:lnTo>
                <a:lnTo>
                  <a:pt x="48441" y="83842"/>
                </a:lnTo>
                <a:lnTo>
                  <a:pt x="31673" y="57758"/>
                </a:lnTo>
                <a:lnTo>
                  <a:pt x="16768" y="37263"/>
                </a:lnTo>
                <a:lnTo>
                  <a:pt x="5589" y="20495"/>
                </a:lnTo>
                <a:lnTo>
                  <a:pt x="0" y="14905"/>
                </a:lnTo>
                <a:lnTo>
                  <a:pt x="0" y="9316"/>
                </a:lnTo>
                <a:lnTo>
                  <a:pt x="0" y="5590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/>
          </a:p>
        </p:txBody>
      </p:sp>
      <p:sp>
        <p:nvSpPr>
          <p:cNvPr id="50" name="Freeform 12"/>
          <p:cNvSpPr/>
          <p:nvPr/>
        </p:nvSpPr>
        <p:spPr bwMode="auto">
          <a:xfrm>
            <a:off x="1302784" y="2205542"/>
            <a:ext cx="1566905" cy="290651"/>
          </a:xfrm>
          <a:custGeom>
            <a:avLst/>
            <a:gdLst>
              <a:gd name="T0" fmla="*/ 812 w 841"/>
              <a:gd name="T1" fmla="*/ 74 h 156"/>
              <a:gd name="T2" fmla="*/ 801 w 841"/>
              <a:gd name="T3" fmla="*/ 74 h 156"/>
              <a:gd name="T4" fmla="*/ 784 w 841"/>
              <a:gd name="T5" fmla="*/ 74 h 156"/>
              <a:gd name="T6" fmla="*/ 761 w 841"/>
              <a:gd name="T7" fmla="*/ 71 h 156"/>
              <a:gd name="T8" fmla="*/ 725 w 841"/>
              <a:gd name="T9" fmla="*/ 65 h 156"/>
              <a:gd name="T10" fmla="*/ 668 w 841"/>
              <a:gd name="T11" fmla="*/ 65 h 156"/>
              <a:gd name="T12" fmla="*/ 620 w 841"/>
              <a:gd name="T13" fmla="*/ 71 h 156"/>
              <a:gd name="T14" fmla="*/ 580 w 841"/>
              <a:gd name="T15" fmla="*/ 74 h 156"/>
              <a:gd name="T16" fmla="*/ 535 w 841"/>
              <a:gd name="T17" fmla="*/ 82 h 156"/>
              <a:gd name="T18" fmla="*/ 484 w 841"/>
              <a:gd name="T19" fmla="*/ 88 h 156"/>
              <a:gd name="T20" fmla="*/ 396 w 841"/>
              <a:gd name="T21" fmla="*/ 102 h 156"/>
              <a:gd name="T22" fmla="*/ 272 w 841"/>
              <a:gd name="T23" fmla="*/ 119 h 156"/>
              <a:gd name="T24" fmla="*/ 190 w 841"/>
              <a:gd name="T25" fmla="*/ 133 h 156"/>
              <a:gd name="T26" fmla="*/ 161 w 841"/>
              <a:gd name="T27" fmla="*/ 142 h 156"/>
              <a:gd name="T28" fmla="*/ 133 w 841"/>
              <a:gd name="T29" fmla="*/ 144 h 156"/>
              <a:gd name="T30" fmla="*/ 110 w 841"/>
              <a:gd name="T31" fmla="*/ 150 h 156"/>
              <a:gd name="T32" fmla="*/ 93 w 841"/>
              <a:gd name="T33" fmla="*/ 153 h 156"/>
              <a:gd name="T34" fmla="*/ 79 w 841"/>
              <a:gd name="T35" fmla="*/ 153 h 156"/>
              <a:gd name="T36" fmla="*/ 68 w 841"/>
              <a:gd name="T37" fmla="*/ 156 h 156"/>
              <a:gd name="T38" fmla="*/ 59 w 841"/>
              <a:gd name="T39" fmla="*/ 153 h 156"/>
              <a:gd name="T40" fmla="*/ 48 w 841"/>
              <a:gd name="T41" fmla="*/ 153 h 156"/>
              <a:gd name="T42" fmla="*/ 39 w 841"/>
              <a:gd name="T43" fmla="*/ 147 h 156"/>
              <a:gd name="T44" fmla="*/ 31 w 841"/>
              <a:gd name="T45" fmla="*/ 142 h 156"/>
              <a:gd name="T46" fmla="*/ 20 w 841"/>
              <a:gd name="T47" fmla="*/ 130 h 156"/>
              <a:gd name="T48" fmla="*/ 8 w 841"/>
              <a:gd name="T49" fmla="*/ 122 h 156"/>
              <a:gd name="T50" fmla="*/ 3 w 841"/>
              <a:gd name="T51" fmla="*/ 113 h 156"/>
              <a:gd name="T52" fmla="*/ 0 w 841"/>
              <a:gd name="T53" fmla="*/ 108 h 156"/>
              <a:gd name="T54" fmla="*/ 0 w 841"/>
              <a:gd name="T55" fmla="*/ 105 h 156"/>
              <a:gd name="T56" fmla="*/ 5 w 841"/>
              <a:gd name="T57" fmla="*/ 105 h 156"/>
              <a:gd name="T58" fmla="*/ 20 w 841"/>
              <a:gd name="T59" fmla="*/ 105 h 156"/>
              <a:gd name="T60" fmla="*/ 39 w 841"/>
              <a:gd name="T61" fmla="*/ 102 h 156"/>
              <a:gd name="T62" fmla="*/ 68 w 841"/>
              <a:gd name="T63" fmla="*/ 99 h 156"/>
              <a:gd name="T64" fmla="*/ 136 w 841"/>
              <a:gd name="T65" fmla="*/ 96 h 156"/>
              <a:gd name="T66" fmla="*/ 175 w 841"/>
              <a:gd name="T67" fmla="*/ 91 h 156"/>
              <a:gd name="T68" fmla="*/ 215 w 841"/>
              <a:gd name="T69" fmla="*/ 85 h 156"/>
              <a:gd name="T70" fmla="*/ 280 w 841"/>
              <a:gd name="T71" fmla="*/ 74 h 156"/>
              <a:gd name="T72" fmla="*/ 328 w 841"/>
              <a:gd name="T73" fmla="*/ 65 h 156"/>
              <a:gd name="T74" fmla="*/ 376 w 841"/>
              <a:gd name="T75" fmla="*/ 57 h 156"/>
              <a:gd name="T76" fmla="*/ 458 w 841"/>
              <a:gd name="T77" fmla="*/ 45 h 156"/>
              <a:gd name="T78" fmla="*/ 566 w 841"/>
              <a:gd name="T79" fmla="*/ 25 h 156"/>
              <a:gd name="T80" fmla="*/ 648 w 841"/>
              <a:gd name="T81" fmla="*/ 11 h 156"/>
              <a:gd name="T82" fmla="*/ 691 w 841"/>
              <a:gd name="T83" fmla="*/ 3 h 156"/>
              <a:gd name="T84" fmla="*/ 725 w 841"/>
              <a:gd name="T85" fmla="*/ 0 h 156"/>
              <a:gd name="T86" fmla="*/ 750 w 841"/>
              <a:gd name="T87" fmla="*/ 0 h 156"/>
              <a:gd name="T88" fmla="*/ 770 w 841"/>
              <a:gd name="T89" fmla="*/ 3 h 156"/>
              <a:gd name="T90" fmla="*/ 798 w 841"/>
              <a:gd name="T91" fmla="*/ 14 h 156"/>
              <a:gd name="T92" fmla="*/ 818 w 841"/>
              <a:gd name="T93" fmla="*/ 28 h 156"/>
              <a:gd name="T94" fmla="*/ 829 w 841"/>
              <a:gd name="T95" fmla="*/ 34 h 156"/>
              <a:gd name="T96" fmla="*/ 838 w 841"/>
              <a:gd name="T97" fmla="*/ 48 h 156"/>
              <a:gd name="T98" fmla="*/ 841 w 841"/>
              <a:gd name="T99" fmla="*/ 59 h 156"/>
              <a:gd name="T100" fmla="*/ 835 w 841"/>
              <a:gd name="T101" fmla="*/ 65 h 156"/>
              <a:gd name="T102" fmla="*/ 829 w 841"/>
              <a:gd name="T103" fmla="*/ 71 h 156"/>
              <a:gd name="T104" fmla="*/ 818 w 841"/>
              <a:gd name="T105" fmla="*/ 74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41" h="156">
                <a:moveTo>
                  <a:pt x="818" y="74"/>
                </a:moveTo>
                <a:lnTo>
                  <a:pt x="812" y="74"/>
                </a:lnTo>
                <a:lnTo>
                  <a:pt x="807" y="74"/>
                </a:lnTo>
                <a:lnTo>
                  <a:pt x="801" y="74"/>
                </a:lnTo>
                <a:lnTo>
                  <a:pt x="793" y="74"/>
                </a:lnTo>
                <a:lnTo>
                  <a:pt x="784" y="74"/>
                </a:lnTo>
                <a:lnTo>
                  <a:pt x="773" y="71"/>
                </a:lnTo>
                <a:lnTo>
                  <a:pt x="761" y="71"/>
                </a:lnTo>
                <a:lnTo>
                  <a:pt x="750" y="68"/>
                </a:lnTo>
                <a:lnTo>
                  <a:pt x="725" y="65"/>
                </a:lnTo>
                <a:lnTo>
                  <a:pt x="696" y="65"/>
                </a:lnTo>
                <a:lnTo>
                  <a:pt x="668" y="65"/>
                </a:lnTo>
                <a:lnTo>
                  <a:pt x="637" y="68"/>
                </a:lnTo>
                <a:lnTo>
                  <a:pt x="620" y="71"/>
                </a:lnTo>
                <a:lnTo>
                  <a:pt x="600" y="74"/>
                </a:lnTo>
                <a:lnTo>
                  <a:pt x="580" y="74"/>
                </a:lnTo>
                <a:lnTo>
                  <a:pt x="558" y="76"/>
                </a:lnTo>
                <a:lnTo>
                  <a:pt x="535" y="82"/>
                </a:lnTo>
                <a:lnTo>
                  <a:pt x="509" y="85"/>
                </a:lnTo>
                <a:lnTo>
                  <a:pt x="484" y="88"/>
                </a:lnTo>
                <a:lnTo>
                  <a:pt x="456" y="93"/>
                </a:lnTo>
                <a:lnTo>
                  <a:pt x="396" y="102"/>
                </a:lnTo>
                <a:lnTo>
                  <a:pt x="334" y="110"/>
                </a:lnTo>
                <a:lnTo>
                  <a:pt x="272" y="119"/>
                </a:lnTo>
                <a:lnTo>
                  <a:pt x="207" y="130"/>
                </a:lnTo>
                <a:lnTo>
                  <a:pt x="190" y="133"/>
                </a:lnTo>
                <a:lnTo>
                  <a:pt x="175" y="136"/>
                </a:lnTo>
                <a:lnTo>
                  <a:pt x="161" y="142"/>
                </a:lnTo>
                <a:lnTo>
                  <a:pt x="147" y="144"/>
                </a:lnTo>
                <a:lnTo>
                  <a:pt x="133" y="144"/>
                </a:lnTo>
                <a:lnTo>
                  <a:pt x="122" y="147"/>
                </a:lnTo>
                <a:lnTo>
                  <a:pt x="110" y="150"/>
                </a:lnTo>
                <a:lnTo>
                  <a:pt x="102" y="150"/>
                </a:lnTo>
                <a:lnTo>
                  <a:pt x="93" y="153"/>
                </a:lnTo>
                <a:lnTo>
                  <a:pt x="85" y="153"/>
                </a:lnTo>
                <a:lnTo>
                  <a:pt x="79" y="153"/>
                </a:lnTo>
                <a:lnTo>
                  <a:pt x="71" y="156"/>
                </a:lnTo>
                <a:lnTo>
                  <a:pt x="68" y="156"/>
                </a:lnTo>
                <a:lnTo>
                  <a:pt x="62" y="156"/>
                </a:lnTo>
                <a:lnTo>
                  <a:pt x="59" y="153"/>
                </a:lnTo>
                <a:lnTo>
                  <a:pt x="56" y="153"/>
                </a:lnTo>
                <a:lnTo>
                  <a:pt x="48" y="153"/>
                </a:lnTo>
                <a:lnTo>
                  <a:pt x="42" y="150"/>
                </a:lnTo>
                <a:lnTo>
                  <a:pt x="39" y="147"/>
                </a:lnTo>
                <a:lnTo>
                  <a:pt x="34" y="144"/>
                </a:lnTo>
                <a:lnTo>
                  <a:pt x="31" y="142"/>
                </a:lnTo>
                <a:lnTo>
                  <a:pt x="25" y="136"/>
                </a:lnTo>
                <a:lnTo>
                  <a:pt x="20" y="130"/>
                </a:lnTo>
                <a:lnTo>
                  <a:pt x="14" y="125"/>
                </a:lnTo>
                <a:lnTo>
                  <a:pt x="8" y="122"/>
                </a:lnTo>
                <a:lnTo>
                  <a:pt x="5" y="116"/>
                </a:lnTo>
                <a:lnTo>
                  <a:pt x="3" y="113"/>
                </a:lnTo>
                <a:lnTo>
                  <a:pt x="0" y="110"/>
                </a:lnTo>
                <a:lnTo>
                  <a:pt x="0" y="108"/>
                </a:lnTo>
                <a:lnTo>
                  <a:pt x="0" y="105"/>
                </a:lnTo>
                <a:lnTo>
                  <a:pt x="0" y="105"/>
                </a:lnTo>
                <a:lnTo>
                  <a:pt x="3" y="105"/>
                </a:lnTo>
                <a:lnTo>
                  <a:pt x="5" y="105"/>
                </a:lnTo>
                <a:lnTo>
                  <a:pt x="11" y="105"/>
                </a:lnTo>
                <a:lnTo>
                  <a:pt x="20" y="105"/>
                </a:lnTo>
                <a:lnTo>
                  <a:pt x="28" y="105"/>
                </a:lnTo>
                <a:lnTo>
                  <a:pt x="39" y="102"/>
                </a:lnTo>
                <a:lnTo>
                  <a:pt x="54" y="102"/>
                </a:lnTo>
                <a:lnTo>
                  <a:pt x="68" y="99"/>
                </a:lnTo>
                <a:lnTo>
                  <a:pt x="102" y="99"/>
                </a:lnTo>
                <a:lnTo>
                  <a:pt x="136" y="96"/>
                </a:lnTo>
                <a:lnTo>
                  <a:pt x="156" y="93"/>
                </a:lnTo>
                <a:lnTo>
                  <a:pt x="175" y="91"/>
                </a:lnTo>
                <a:lnTo>
                  <a:pt x="195" y="88"/>
                </a:lnTo>
                <a:lnTo>
                  <a:pt x="215" y="85"/>
                </a:lnTo>
                <a:lnTo>
                  <a:pt x="257" y="76"/>
                </a:lnTo>
                <a:lnTo>
                  <a:pt x="280" y="74"/>
                </a:lnTo>
                <a:lnTo>
                  <a:pt x="303" y="71"/>
                </a:lnTo>
                <a:lnTo>
                  <a:pt x="328" y="65"/>
                </a:lnTo>
                <a:lnTo>
                  <a:pt x="351" y="62"/>
                </a:lnTo>
                <a:lnTo>
                  <a:pt x="376" y="57"/>
                </a:lnTo>
                <a:lnTo>
                  <a:pt x="405" y="54"/>
                </a:lnTo>
                <a:lnTo>
                  <a:pt x="458" y="45"/>
                </a:lnTo>
                <a:lnTo>
                  <a:pt x="512" y="37"/>
                </a:lnTo>
                <a:lnTo>
                  <a:pt x="566" y="25"/>
                </a:lnTo>
                <a:lnTo>
                  <a:pt x="623" y="14"/>
                </a:lnTo>
                <a:lnTo>
                  <a:pt x="648" y="11"/>
                </a:lnTo>
                <a:lnTo>
                  <a:pt x="671" y="6"/>
                </a:lnTo>
                <a:lnTo>
                  <a:pt x="691" y="3"/>
                </a:lnTo>
                <a:lnTo>
                  <a:pt x="710" y="3"/>
                </a:lnTo>
                <a:lnTo>
                  <a:pt x="725" y="0"/>
                </a:lnTo>
                <a:lnTo>
                  <a:pt x="739" y="0"/>
                </a:lnTo>
                <a:lnTo>
                  <a:pt x="750" y="0"/>
                </a:lnTo>
                <a:lnTo>
                  <a:pt x="759" y="0"/>
                </a:lnTo>
                <a:lnTo>
                  <a:pt x="770" y="3"/>
                </a:lnTo>
                <a:lnTo>
                  <a:pt x="784" y="8"/>
                </a:lnTo>
                <a:lnTo>
                  <a:pt x="798" y="14"/>
                </a:lnTo>
                <a:lnTo>
                  <a:pt x="812" y="23"/>
                </a:lnTo>
                <a:lnTo>
                  <a:pt x="818" y="28"/>
                </a:lnTo>
                <a:lnTo>
                  <a:pt x="824" y="31"/>
                </a:lnTo>
                <a:lnTo>
                  <a:pt x="829" y="34"/>
                </a:lnTo>
                <a:lnTo>
                  <a:pt x="832" y="40"/>
                </a:lnTo>
                <a:lnTo>
                  <a:pt x="838" y="48"/>
                </a:lnTo>
                <a:lnTo>
                  <a:pt x="841" y="54"/>
                </a:lnTo>
                <a:lnTo>
                  <a:pt x="841" y="59"/>
                </a:lnTo>
                <a:lnTo>
                  <a:pt x="838" y="62"/>
                </a:lnTo>
                <a:lnTo>
                  <a:pt x="835" y="65"/>
                </a:lnTo>
                <a:lnTo>
                  <a:pt x="832" y="68"/>
                </a:lnTo>
                <a:lnTo>
                  <a:pt x="829" y="71"/>
                </a:lnTo>
                <a:lnTo>
                  <a:pt x="824" y="71"/>
                </a:lnTo>
                <a:lnTo>
                  <a:pt x="818" y="74"/>
                </a:lnTo>
                <a:lnTo>
                  <a:pt x="818" y="74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59" name="Picture 2" descr="C:\Users\zhangye\Desktop\点击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948" y="2175519"/>
            <a:ext cx="584980" cy="58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矩形 9"/>
          <p:cNvSpPr>
            <a:spLocks noChangeArrowheads="1"/>
          </p:cNvSpPr>
          <p:nvPr/>
        </p:nvSpPr>
        <p:spPr bwMode="auto">
          <a:xfrm>
            <a:off x="3411298" y="2081192"/>
            <a:ext cx="5229269" cy="1408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书写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弯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钩长。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</a:rPr>
              <a:t>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）横写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在横中线上，稍长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6"/>
          <p:cNvSpPr txBox="1"/>
          <p:nvPr/>
        </p:nvSpPr>
        <p:spPr>
          <a:xfrm>
            <a:off x="4211960" y="1130219"/>
            <a:ext cx="4443171" cy="8925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组词：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叶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子  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日</a:t>
            </a:r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子</a:t>
            </a:r>
            <a:endParaRPr lang="zh-CN" altLang="en-US" sz="4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7" name="文本框 14"/>
          <p:cNvSpPr txBox="1">
            <a:spLocks noChangeArrowheads="1"/>
          </p:cNvSpPr>
          <p:nvPr/>
        </p:nvSpPr>
        <p:spPr bwMode="auto">
          <a:xfrm>
            <a:off x="1453289" y="555526"/>
            <a:ext cx="11715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zh-CN" sz="4000" b="1" smtClean="0">
                <a:latin typeface="汉语拼音" panose="000B0604020202020204" pitchFamily="34" charset="0"/>
                <a:cs typeface="汉语拼音" panose="000B0604020202020204" pitchFamily="34" charset="0"/>
              </a:rPr>
              <a:t>zǐ</a:t>
            </a:r>
            <a:endParaRPr lang="en-US" altLang="zh-CN" sz="4000" b="1" dirty="0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043909" y="3740415"/>
            <a:ext cx="2085360" cy="703543"/>
            <a:chOff x="2823636" y="4166256"/>
            <a:chExt cx="1511401" cy="509905"/>
          </a:xfrm>
        </p:grpSpPr>
        <p:grpSp>
          <p:nvGrpSpPr>
            <p:cNvPr id="19" name="组合 18"/>
            <p:cNvGrpSpPr/>
            <p:nvPr/>
          </p:nvGrpSpPr>
          <p:grpSpPr>
            <a:xfrm>
              <a:off x="3827672" y="4166256"/>
              <a:ext cx="507365" cy="509905"/>
              <a:chOff x="2062736" y="3463036"/>
              <a:chExt cx="507365" cy="509905"/>
            </a:xfrm>
          </p:grpSpPr>
          <p:pic>
            <p:nvPicPr>
              <p:cNvPr id="28" name="图片 27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2736" y="3463036"/>
                <a:ext cx="507365" cy="509905"/>
              </a:xfrm>
              <a:prstGeom prst="rect">
                <a:avLst/>
              </a:prstGeom>
            </p:spPr>
          </p:pic>
          <p:grpSp>
            <p:nvGrpSpPr>
              <p:cNvPr id="29" name="组合 28"/>
              <p:cNvGrpSpPr/>
              <p:nvPr/>
            </p:nvGrpSpPr>
            <p:grpSpPr>
              <a:xfrm>
                <a:off x="2181278" y="3584165"/>
                <a:ext cx="270281" cy="267647"/>
                <a:chOff x="2382838" y="581025"/>
                <a:chExt cx="814387" cy="806451"/>
              </a:xfrm>
              <a:solidFill>
                <a:srgbClr val="FF0000"/>
              </a:solidFill>
            </p:grpSpPr>
            <p:sp>
              <p:nvSpPr>
                <p:cNvPr id="36" name="Freeform 22"/>
                <p:cNvSpPr/>
                <p:nvPr/>
              </p:nvSpPr>
              <p:spPr bwMode="auto">
                <a:xfrm>
                  <a:off x="2565400" y="581025"/>
                  <a:ext cx="447675" cy="246063"/>
                </a:xfrm>
                <a:custGeom>
                  <a:avLst/>
                  <a:gdLst>
                    <a:gd name="T0" fmla="*/ 506 w 564"/>
                    <a:gd name="T1" fmla="*/ 110 h 309"/>
                    <a:gd name="T2" fmla="*/ 488 w 564"/>
                    <a:gd name="T3" fmla="*/ 123 h 309"/>
                    <a:gd name="T4" fmla="*/ 465 w 564"/>
                    <a:gd name="T5" fmla="*/ 142 h 309"/>
                    <a:gd name="T6" fmla="*/ 436 w 564"/>
                    <a:gd name="T7" fmla="*/ 166 h 309"/>
                    <a:gd name="T8" fmla="*/ 405 w 564"/>
                    <a:gd name="T9" fmla="*/ 196 h 309"/>
                    <a:gd name="T10" fmla="*/ 368 w 564"/>
                    <a:gd name="T11" fmla="*/ 233 h 309"/>
                    <a:gd name="T12" fmla="*/ 327 w 564"/>
                    <a:gd name="T13" fmla="*/ 274 h 309"/>
                    <a:gd name="T14" fmla="*/ 282 w 564"/>
                    <a:gd name="T15" fmla="*/ 295 h 309"/>
                    <a:gd name="T16" fmla="*/ 297 w 564"/>
                    <a:gd name="T17" fmla="*/ 247 h 309"/>
                    <a:gd name="T18" fmla="*/ 327 w 564"/>
                    <a:gd name="T19" fmla="*/ 205 h 309"/>
                    <a:gd name="T20" fmla="*/ 353 w 564"/>
                    <a:gd name="T21" fmla="*/ 169 h 309"/>
                    <a:gd name="T22" fmla="*/ 375 w 564"/>
                    <a:gd name="T23" fmla="*/ 139 h 309"/>
                    <a:gd name="T24" fmla="*/ 392 w 564"/>
                    <a:gd name="T25" fmla="*/ 116 h 309"/>
                    <a:gd name="T26" fmla="*/ 405 w 564"/>
                    <a:gd name="T27" fmla="*/ 98 h 309"/>
                    <a:gd name="T28" fmla="*/ 411 w 564"/>
                    <a:gd name="T29" fmla="*/ 85 h 309"/>
                    <a:gd name="T30" fmla="*/ 413 w 564"/>
                    <a:gd name="T31" fmla="*/ 78 h 309"/>
                    <a:gd name="T32" fmla="*/ 407 w 564"/>
                    <a:gd name="T33" fmla="*/ 74 h 309"/>
                    <a:gd name="T34" fmla="*/ 392 w 564"/>
                    <a:gd name="T35" fmla="*/ 74 h 309"/>
                    <a:gd name="T36" fmla="*/ 375 w 564"/>
                    <a:gd name="T37" fmla="*/ 75 h 309"/>
                    <a:gd name="T38" fmla="*/ 347 w 564"/>
                    <a:gd name="T39" fmla="*/ 81 h 309"/>
                    <a:gd name="T40" fmla="*/ 304 w 564"/>
                    <a:gd name="T41" fmla="*/ 92 h 309"/>
                    <a:gd name="T42" fmla="*/ 247 w 564"/>
                    <a:gd name="T43" fmla="*/ 106 h 309"/>
                    <a:gd name="T44" fmla="*/ 181 w 564"/>
                    <a:gd name="T45" fmla="*/ 123 h 309"/>
                    <a:gd name="T46" fmla="*/ 129 w 564"/>
                    <a:gd name="T47" fmla="*/ 135 h 309"/>
                    <a:gd name="T48" fmla="*/ 94 w 564"/>
                    <a:gd name="T49" fmla="*/ 144 h 309"/>
                    <a:gd name="T50" fmla="*/ 76 w 564"/>
                    <a:gd name="T51" fmla="*/ 148 h 309"/>
                    <a:gd name="T52" fmla="*/ 61 w 564"/>
                    <a:gd name="T53" fmla="*/ 144 h 309"/>
                    <a:gd name="T54" fmla="*/ 40 w 564"/>
                    <a:gd name="T55" fmla="*/ 127 h 309"/>
                    <a:gd name="T56" fmla="*/ 13 w 564"/>
                    <a:gd name="T57" fmla="*/ 105 h 309"/>
                    <a:gd name="T58" fmla="*/ 1 w 564"/>
                    <a:gd name="T59" fmla="*/ 89 h 309"/>
                    <a:gd name="T60" fmla="*/ 51 w 564"/>
                    <a:gd name="T61" fmla="*/ 85 h 309"/>
                    <a:gd name="T62" fmla="*/ 121 w 564"/>
                    <a:gd name="T63" fmla="*/ 77 h 309"/>
                    <a:gd name="T64" fmla="*/ 156 w 564"/>
                    <a:gd name="T65" fmla="*/ 71 h 309"/>
                    <a:gd name="T66" fmla="*/ 197 w 564"/>
                    <a:gd name="T67" fmla="*/ 64 h 309"/>
                    <a:gd name="T68" fmla="*/ 247 w 564"/>
                    <a:gd name="T69" fmla="*/ 56 h 309"/>
                    <a:gd name="T70" fmla="*/ 302 w 564"/>
                    <a:gd name="T71" fmla="*/ 45 h 309"/>
                    <a:gd name="T72" fmla="*/ 345 w 564"/>
                    <a:gd name="T73" fmla="*/ 35 h 309"/>
                    <a:gd name="T74" fmla="*/ 377 w 564"/>
                    <a:gd name="T75" fmla="*/ 25 h 309"/>
                    <a:gd name="T76" fmla="*/ 398 w 564"/>
                    <a:gd name="T77" fmla="*/ 17 h 309"/>
                    <a:gd name="T78" fmla="*/ 411 w 564"/>
                    <a:gd name="T79" fmla="*/ 7 h 309"/>
                    <a:gd name="T80" fmla="*/ 426 w 564"/>
                    <a:gd name="T81" fmla="*/ 0 h 309"/>
                    <a:gd name="T82" fmla="*/ 448 w 564"/>
                    <a:gd name="T83" fmla="*/ 1 h 309"/>
                    <a:gd name="T84" fmla="*/ 485 w 564"/>
                    <a:gd name="T85" fmla="*/ 15 h 309"/>
                    <a:gd name="T86" fmla="*/ 523 w 564"/>
                    <a:gd name="T87" fmla="*/ 36 h 309"/>
                    <a:gd name="T88" fmla="*/ 543 w 564"/>
                    <a:gd name="T89" fmla="*/ 50 h 309"/>
                    <a:gd name="T90" fmla="*/ 558 w 564"/>
                    <a:gd name="T91" fmla="*/ 61 h 309"/>
                    <a:gd name="T92" fmla="*/ 564 w 564"/>
                    <a:gd name="T93" fmla="*/ 70 h 309"/>
                    <a:gd name="T94" fmla="*/ 563 w 564"/>
                    <a:gd name="T95" fmla="*/ 81 h 309"/>
                    <a:gd name="T96" fmla="*/ 541 w 564"/>
                    <a:gd name="T97" fmla="*/ 95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564" h="309">
                      <a:moveTo>
                        <a:pt x="523" y="102"/>
                      </a:moveTo>
                      <a:lnTo>
                        <a:pt x="518" y="103"/>
                      </a:lnTo>
                      <a:lnTo>
                        <a:pt x="511" y="107"/>
                      </a:lnTo>
                      <a:lnTo>
                        <a:pt x="506" y="110"/>
                      </a:lnTo>
                      <a:lnTo>
                        <a:pt x="503" y="113"/>
                      </a:lnTo>
                      <a:lnTo>
                        <a:pt x="498" y="116"/>
                      </a:lnTo>
                      <a:lnTo>
                        <a:pt x="493" y="120"/>
                      </a:lnTo>
                      <a:lnTo>
                        <a:pt x="488" y="123"/>
                      </a:lnTo>
                      <a:lnTo>
                        <a:pt x="483" y="127"/>
                      </a:lnTo>
                      <a:lnTo>
                        <a:pt x="478" y="132"/>
                      </a:lnTo>
                      <a:lnTo>
                        <a:pt x="471" y="137"/>
                      </a:lnTo>
                      <a:lnTo>
                        <a:pt x="465" y="142"/>
                      </a:lnTo>
                      <a:lnTo>
                        <a:pt x="458" y="148"/>
                      </a:lnTo>
                      <a:lnTo>
                        <a:pt x="451" y="153"/>
                      </a:lnTo>
                      <a:lnTo>
                        <a:pt x="445" y="160"/>
                      </a:lnTo>
                      <a:lnTo>
                        <a:pt x="436" y="166"/>
                      </a:lnTo>
                      <a:lnTo>
                        <a:pt x="430" y="173"/>
                      </a:lnTo>
                      <a:lnTo>
                        <a:pt x="421" y="181"/>
                      </a:lnTo>
                      <a:lnTo>
                        <a:pt x="413" y="188"/>
                      </a:lnTo>
                      <a:lnTo>
                        <a:pt x="405" y="196"/>
                      </a:lnTo>
                      <a:lnTo>
                        <a:pt x="397" y="205"/>
                      </a:lnTo>
                      <a:lnTo>
                        <a:pt x="387" y="213"/>
                      </a:lnTo>
                      <a:lnTo>
                        <a:pt x="378" y="223"/>
                      </a:lnTo>
                      <a:lnTo>
                        <a:pt x="368" y="233"/>
                      </a:lnTo>
                      <a:lnTo>
                        <a:pt x="358" y="242"/>
                      </a:lnTo>
                      <a:lnTo>
                        <a:pt x="348" y="252"/>
                      </a:lnTo>
                      <a:lnTo>
                        <a:pt x="338" y="263"/>
                      </a:lnTo>
                      <a:lnTo>
                        <a:pt x="327" y="274"/>
                      </a:lnTo>
                      <a:lnTo>
                        <a:pt x="317" y="286"/>
                      </a:lnTo>
                      <a:lnTo>
                        <a:pt x="305" y="297"/>
                      </a:lnTo>
                      <a:lnTo>
                        <a:pt x="294" y="309"/>
                      </a:lnTo>
                      <a:lnTo>
                        <a:pt x="282" y="295"/>
                      </a:lnTo>
                      <a:lnTo>
                        <a:pt x="270" y="281"/>
                      </a:lnTo>
                      <a:lnTo>
                        <a:pt x="280" y="269"/>
                      </a:lnTo>
                      <a:lnTo>
                        <a:pt x="289" y="258"/>
                      </a:lnTo>
                      <a:lnTo>
                        <a:pt x="297" y="247"/>
                      </a:lnTo>
                      <a:lnTo>
                        <a:pt x="305" y="235"/>
                      </a:lnTo>
                      <a:lnTo>
                        <a:pt x="312" y="224"/>
                      </a:lnTo>
                      <a:lnTo>
                        <a:pt x="320" y="215"/>
                      </a:lnTo>
                      <a:lnTo>
                        <a:pt x="327" y="205"/>
                      </a:lnTo>
                      <a:lnTo>
                        <a:pt x="333" y="195"/>
                      </a:lnTo>
                      <a:lnTo>
                        <a:pt x="340" y="187"/>
                      </a:lnTo>
                      <a:lnTo>
                        <a:pt x="347" y="177"/>
                      </a:lnTo>
                      <a:lnTo>
                        <a:pt x="353" y="169"/>
                      </a:lnTo>
                      <a:lnTo>
                        <a:pt x="358" y="162"/>
                      </a:lnTo>
                      <a:lnTo>
                        <a:pt x="365" y="153"/>
                      </a:lnTo>
                      <a:lnTo>
                        <a:pt x="370" y="146"/>
                      </a:lnTo>
                      <a:lnTo>
                        <a:pt x="375" y="139"/>
                      </a:lnTo>
                      <a:lnTo>
                        <a:pt x="380" y="132"/>
                      </a:lnTo>
                      <a:lnTo>
                        <a:pt x="383" y="127"/>
                      </a:lnTo>
                      <a:lnTo>
                        <a:pt x="388" y="121"/>
                      </a:lnTo>
                      <a:lnTo>
                        <a:pt x="392" y="116"/>
                      </a:lnTo>
                      <a:lnTo>
                        <a:pt x="395" y="110"/>
                      </a:lnTo>
                      <a:lnTo>
                        <a:pt x="398" y="106"/>
                      </a:lnTo>
                      <a:lnTo>
                        <a:pt x="402" y="100"/>
                      </a:lnTo>
                      <a:lnTo>
                        <a:pt x="405" y="98"/>
                      </a:lnTo>
                      <a:lnTo>
                        <a:pt x="407" y="93"/>
                      </a:lnTo>
                      <a:lnTo>
                        <a:pt x="408" y="91"/>
                      </a:lnTo>
                      <a:lnTo>
                        <a:pt x="410" y="88"/>
                      </a:lnTo>
                      <a:lnTo>
                        <a:pt x="411" y="85"/>
                      </a:lnTo>
                      <a:lnTo>
                        <a:pt x="413" y="82"/>
                      </a:lnTo>
                      <a:lnTo>
                        <a:pt x="413" y="81"/>
                      </a:lnTo>
                      <a:lnTo>
                        <a:pt x="413" y="79"/>
                      </a:lnTo>
                      <a:lnTo>
                        <a:pt x="413" y="78"/>
                      </a:lnTo>
                      <a:lnTo>
                        <a:pt x="413" y="78"/>
                      </a:lnTo>
                      <a:lnTo>
                        <a:pt x="411" y="77"/>
                      </a:lnTo>
                      <a:lnTo>
                        <a:pt x="410" y="75"/>
                      </a:lnTo>
                      <a:lnTo>
                        <a:pt x="407" y="74"/>
                      </a:lnTo>
                      <a:lnTo>
                        <a:pt x="403" y="74"/>
                      </a:lnTo>
                      <a:lnTo>
                        <a:pt x="400" y="74"/>
                      </a:lnTo>
                      <a:lnTo>
                        <a:pt x="395" y="74"/>
                      </a:lnTo>
                      <a:lnTo>
                        <a:pt x="392" y="74"/>
                      </a:lnTo>
                      <a:lnTo>
                        <a:pt x="387" y="74"/>
                      </a:lnTo>
                      <a:lnTo>
                        <a:pt x="383" y="74"/>
                      </a:lnTo>
                      <a:lnTo>
                        <a:pt x="378" y="74"/>
                      </a:lnTo>
                      <a:lnTo>
                        <a:pt x="375" y="75"/>
                      </a:lnTo>
                      <a:lnTo>
                        <a:pt x="368" y="75"/>
                      </a:lnTo>
                      <a:lnTo>
                        <a:pt x="362" y="77"/>
                      </a:lnTo>
                      <a:lnTo>
                        <a:pt x="355" y="79"/>
                      </a:lnTo>
                      <a:lnTo>
                        <a:pt x="347" y="81"/>
                      </a:lnTo>
                      <a:lnTo>
                        <a:pt x="337" y="84"/>
                      </a:lnTo>
                      <a:lnTo>
                        <a:pt x="327" y="85"/>
                      </a:lnTo>
                      <a:lnTo>
                        <a:pt x="315" y="88"/>
                      </a:lnTo>
                      <a:lnTo>
                        <a:pt x="304" y="92"/>
                      </a:lnTo>
                      <a:lnTo>
                        <a:pt x="290" y="95"/>
                      </a:lnTo>
                      <a:lnTo>
                        <a:pt x="277" y="98"/>
                      </a:lnTo>
                      <a:lnTo>
                        <a:pt x="262" y="102"/>
                      </a:lnTo>
                      <a:lnTo>
                        <a:pt x="247" y="106"/>
                      </a:lnTo>
                      <a:lnTo>
                        <a:pt x="231" y="110"/>
                      </a:lnTo>
                      <a:lnTo>
                        <a:pt x="212" y="114"/>
                      </a:lnTo>
                      <a:lnTo>
                        <a:pt x="196" y="118"/>
                      </a:lnTo>
                      <a:lnTo>
                        <a:pt x="181" y="123"/>
                      </a:lnTo>
                      <a:lnTo>
                        <a:pt x="166" y="125"/>
                      </a:lnTo>
                      <a:lnTo>
                        <a:pt x="152" y="130"/>
                      </a:lnTo>
                      <a:lnTo>
                        <a:pt x="141" y="132"/>
                      </a:lnTo>
                      <a:lnTo>
                        <a:pt x="129" y="135"/>
                      </a:lnTo>
                      <a:lnTo>
                        <a:pt x="119" y="138"/>
                      </a:lnTo>
                      <a:lnTo>
                        <a:pt x="109" y="139"/>
                      </a:lnTo>
                      <a:lnTo>
                        <a:pt x="103" y="142"/>
                      </a:lnTo>
                      <a:lnTo>
                        <a:pt x="94" y="144"/>
                      </a:lnTo>
                      <a:lnTo>
                        <a:pt x="88" y="145"/>
                      </a:lnTo>
                      <a:lnTo>
                        <a:pt x="83" y="146"/>
                      </a:lnTo>
                      <a:lnTo>
                        <a:pt x="79" y="146"/>
                      </a:lnTo>
                      <a:lnTo>
                        <a:pt x="76" y="148"/>
                      </a:lnTo>
                      <a:lnTo>
                        <a:pt x="74" y="148"/>
                      </a:lnTo>
                      <a:lnTo>
                        <a:pt x="69" y="146"/>
                      </a:lnTo>
                      <a:lnTo>
                        <a:pt x="66" y="146"/>
                      </a:lnTo>
                      <a:lnTo>
                        <a:pt x="61" y="144"/>
                      </a:lnTo>
                      <a:lnTo>
                        <a:pt x="56" y="141"/>
                      </a:lnTo>
                      <a:lnTo>
                        <a:pt x="51" y="137"/>
                      </a:lnTo>
                      <a:lnTo>
                        <a:pt x="46" y="132"/>
                      </a:lnTo>
                      <a:lnTo>
                        <a:pt x="40" y="127"/>
                      </a:lnTo>
                      <a:lnTo>
                        <a:pt x="33" y="120"/>
                      </a:lnTo>
                      <a:lnTo>
                        <a:pt x="25" y="114"/>
                      </a:lnTo>
                      <a:lnTo>
                        <a:pt x="18" y="109"/>
                      </a:lnTo>
                      <a:lnTo>
                        <a:pt x="13" y="105"/>
                      </a:lnTo>
                      <a:lnTo>
                        <a:pt x="8" y="100"/>
                      </a:lnTo>
                      <a:lnTo>
                        <a:pt x="5" y="96"/>
                      </a:lnTo>
                      <a:lnTo>
                        <a:pt x="3" y="92"/>
                      </a:lnTo>
                      <a:lnTo>
                        <a:pt x="1" y="89"/>
                      </a:lnTo>
                      <a:lnTo>
                        <a:pt x="0" y="88"/>
                      </a:lnTo>
                      <a:lnTo>
                        <a:pt x="13" y="86"/>
                      </a:lnTo>
                      <a:lnTo>
                        <a:pt x="25" y="86"/>
                      </a:lnTo>
                      <a:lnTo>
                        <a:pt x="51" y="85"/>
                      </a:lnTo>
                      <a:lnTo>
                        <a:pt x="78" y="81"/>
                      </a:lnTo>
                      <a:lnTo>
                        <a:pt x="106" y="78"/>
                      </a:lnTo>
                      <a:lnTo>
                        <a:pt x="113" y="77"/>
                      </a:lnTo>
                      <a:lnTo>
                        <a:pt x="121" y="77"/>
                      </a:lnTo>
                      <a:lnTo>
                        <a:pt x="129" y="75"/>
                      </a:lnTo>
                      <a:lnTo>
                        <a:pt x="138" y="74"/>
                      </a:lnTo>
                      <a:lnTo>
                        <a:pt x="146" y="72"/>
                      </a:lnTo>
                      <a:lnTo>
                        <a:pt x="156" y="71"/>
                      </a:lnTo>
                      <a:lnTo>
                        <a:pt x="166" y="70"/>
                      </a:lnTo>
                      <a:lnTo>
                        <a:pt x="176" y="68"/>
                      </a:lnTo>
                      <a:lnTo>
                        <a:pt x="186" y="66"/>
                      </a:lnTo>
                      <a:lnTo>
                        <a:pt x="197" y="64"/>
                      </a:lnTo>
                      <a:lnTo>
                        <a:pt x="209" y="63"/>
                      </a:lnTo>
                      <a:lnTo>
                        <a:pt x="222" y="60"/>
                      </a:lnTo>
                      <a:lnTo>
                        <a:pt x="234" y="57"/>
                      </a:lnTo>
                      <a:lnTo>
                        <a:pt x="247" y="56"/>
                      </a:lnTo>
                      <a:lnTo>
                        <a:pt x="262" y="53"/>
                      </a:lnTo>
                      <a:lnTo>
                        <a:pt x="275" y="50"/>
                      </a:lnTo>
                      <a:lnTo>
                        <a:pt x="289" y="47"/>
                      </a:lnTo>
                      <a:lnTo>
                        <a:pt x="302" y="45"/>
                      </a:lnTo>
                      <a:lnTo>
                        <a:pt x="314" y="42"/>
                      </a:lnTo>
                      <a:lnTo>
                        <a:pt x="325" y="40"/>
                      </a:lnTo>
                      <a:lnTo>
                        <a:pt x="335" y="38"/>
                      </a:lnTo>
                      <a:lnTo>
                        <a:pt x="345" y="35"/>
                      </a:lnTo>
                      <a:lnTo>
                        <a:pt x="353" y="32"/>
                      </a:lnTo>
                      <a:lnTo>
                        <a:pt x="362" y="31"/>
                      </a:lnTo>
                      <a:lnTo>
                        <a:pt x="370" y="28"/>
                      </a:lnTo>
                      <a:lnTo>
                        <a:pt x="377" y="25"/>
                      </a:lnTo>
                      <a:lnTo>
                        <a:pt x="383" y="24"/>
                      </a:lnTo>
                      <a:lnTo>
                        <a:pt x="388" y="21"/>
                      </a:lnTo>
                      <a:lnTo>
                        <a:pt x="393" y="20"/>
                      </a:lnTo>
                      <a:lnTo>
                        <a:pt x="398" y="17"/>
                      </a:lnTo>
                      <a:lnTo>
                        <a:pt x="402" y="15"/>
                      </a:lnTo>
                      <a:lnTo>
                        <a:pt x="405" y="14"/>
                      </a:lnTo>
                      <a:lnTo>
                        <a:pt x="408" y="10"/>
                      </a:lnTo>
                      <a:lnTo>
                        <a:pt x="411" y="7"/>
                      </a:lnTo>
                      <a:lnTo>
                        <a:pt x="415" y="6"/>
                      </a:lnTo>
                      <a:lnTo>
                        <a:pt x="418" y="3"/>
                      </a:lnTo>
                      <a:lnTo>
                        <a:pt x="423" y="1"/>
                      </a:lnTo>
                      <a:lnTo>
                        <a:pt x="426" y="0"/>
                      </a:lnTo>
                      <a:lnTo>
                        <a:pt x="431" y="0"/>
                      </a:lnTo>
                      <a:lnTo>
                        <a:pt x="436" y="0"/>
                      </a:lnTo>
                      <a:lnTo>
                        <a:pt x="441" y="0"/>
                      </a:lnTo>
                      <a:lnTo>
                        <a:pt x="448" y="1"/>
                      </a:lnTo>
                      <a:lnTo>
                        <a:pt x="456" y="3"/>
                      </a:lnTo>
                      <a:lnTo>
                        <a:pt x="465" y="7"/>
                      </a:lnTo>
                      <a:lnTo>
                        <a:pt x="475" y="10"/>
                      </a:lnTo>
                      <a:lnTo>
                        <a:pt x="485" y="15"/>
                      </a:lnTo>
                      <a:lnTo>
                        <a:pt x="496" y="21"/>
                      </a:lnTo>
                      <a:lnTo>
                        <a:pt x="509" y="28"/>
                      </a:lnTo>
                      <a:lnTo>
                        <a:pt x="516" y="32"/>
                      </a:lnTo>
                      <a:lnTo>
                        <a:pt x="523" y="36"/>
                      </a:lnTo>
                      <a:lnTo>
                        <a:pt x="528" y="39"/>
                      </a:lnTo>
                      <a:lnTo>
                        <a:pt x="534" y="43"/>
                      </a:lnTo>
                      <a:lnTo>
                        <a:pt x="539" y="46"/>
                      </a:lnTo>
                      <a:lnTo>
                        <a:pt x="543" y="50"/>
                      </a:lnTo>
                      <a:lnTo>
                        <a:pt x="548" y="53"/>
                      </a:lnTo>
                      <a:lnTo>
                        <a:pt x="551" y="56"/>
                      </a:lnTo>
                      <a:lnTo>
                        <a:pt x="554" y="59"/>
                      </a:lnTo>
                      <a:lnTo>
                        <a:pt x="558" y="61"/>
                      </a:lnTo>
                      <a:lnTo>
                        <a:pt x="559" y="63"/>
                      </a:lnTo>
                      <a:lnTo>
                        <a:pt x="561" y="66"/>
                      </a:lnTo>
                      <a:lnTo>
                        <a:pt x="563" y="68"/>
                      </a:lnTo>
                      <a:lnTo>
                        <a:pt x="564" y="70"/>
                      </a:lnTo>
                      <a:lnTo>
                        <a:pt x="564" y="71"/>
                      </a:lnTo>
                      <a:lnTo>
                        <a:pt x="564" y="74"/>
                      </a:lnTo>
                      <a:lnTo>
                        <a:pt x="564" y="77"/>
                      </a:lnTo>
                      <a:lnTo>
                        <a:pt x="563" y="81"/>
                      </a:lnTo>
                      <a:lnTo>
                        <a:pt x="559" y="84"/>
                      </a:lnTo>
                      <a:lnTo>
                        <a:pt x="554" y="88"/>
                      </a:lnTo>
                      <a:lnTo>
                        <a:pt x="549" y="91"/>
                      </a:lnTo>
                      <a:lnTo>
                        <a:pt x="541" y="95"/>
                      </a:lnTo>
                      <a:lnTo>
                        <a:pt x="533" y="98"/>
                      </a:lnTo>
                      <a:lnTo>
                        <a:pt x="523" y="102"/>
                      </a:lnTo>
                      <a:lnTo>
                        <a:pt x="523" y="102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" name="Freeform 23"/>
                <p:cNvSpPr/>
                <p:nvPr/>
              </p:nvSpPr>
              <p:spPr bwMode="auto">
                <a:xfrm>
                  <a:off x="2646363" y="776288"/>
                  <a:ext cx="215900" cy="611188"/>
                </a:xfrm>
                <a:custGeom>
                  <a:avLst/>
                  <a:gdLst>
                    <a:gd name="T0" fmla="*/ 37 w 272"/>
                    <a:gd name="T1" fmla="*/ 626 h 769"/>
                    <a:gd name="T2" fmla="*/ 15 w 272"/>
                    <a:gd name="T3" fmla="*/ 608 h 769"/>
                    <a:gd name="T4" fmla="*/ 3 w 272"/>
                    <a:gd name="T5" fmla="*/ 596 h 769"/>
                    <a:gd name="T6" fmla="*/ 0 w 272"/>
                    <a:gd name="T7" fmla="*/ 589 h 769"/>
                    <a:gd name="T8" fmla="*/ 5 w 272"/>
                    <a:gd name="T9" fmla="*/ 586 h 769"/>
                    <a:gd name="T10" fmla="*/ 18 w 272"/>
                    <a:gd name="T11" fmla="*/ 587 h 769"/>
                    <a:gd name="T12" fmla="*/ 38 w 272"/>
                    <a:gd name="T13" fmla="*/ 592 h 769"/>
                    <a:gd name="T14" fmla="*/ 70 w 272"/>
                    <a:gd name="T15" fmla="*/ 600 h 769"/>
                    <a:gd name="T16" fmla="*/ 105 w 272"/>
                    <a:gd name="T17" fmla="*/ 611 h 769"/>
                    <a:gd name="T18" fmla="*/ 133 w 272"/>
                    <a:gd name="T19" fmla="*/ 618 h 769"/>
                    <a:gd name="T20" fmla="*/ 158 w 272"/>
                    <a:gd name="T21" fmla="*/ 621 h 769"/>
                    <a:gd name="T22" fmla="*/ 174 w 272"/>
                    <a:gd name="T23" fmla="*/ 611 h 769"/>
                    <a:gd name="T24" fmla="*/ 181 w 272"/>
                    <a:gd name="T25" fmla="*/ 596 h 769"/>
                    <a:gd name="T26" fmla="*/ 186 w 272"/>
                    <a:gd name="T27" fmla="*/ 572 h 769"/>
                    <a:gd name="T28" fmla="*/ 191 w 272"/>
                    <a:gd name="T29" fmla="*/ 539 h 769"/>
                    <a:gd name="T30" fmla="*/ 194 w 272"/>
                    <a:gd name="T31" fmla="*/ 498 h 769"/>
                    <a:gd name="T32" fmla="*/ 196 w 272"/>
                    <a:gd name="T33" fmla="*/ 452 h 769"/>
                    <a:gd name="T34" fmla="*/ 196 w 272"/>
                    <a:gd name="T35" fmla="*/ 399 h 769"/>
                    <a:gd name="T36" fmla="*/ 194 w 272"/>
                    <a:gd name="T37" fmla="*/ 338 h 769"/>
                    <a:gd name="T38" fmla="*/ 191 w 272"/>
                    <a:gd name="T39" fmla="*/ 275 h 769"/>
                    <a:gd name="T40" fmla="*/ 186 w 272"/>
                    <a:gd name="T41" fmla="*/ 220 h 769"/>
                    <a:gd name="T42" fmla="*/ 181 w 272"/>
                    <a:gd name="T43" fmla="*/ 174 h 769"/>
                    <a:gd name="T44" fmla="*/ 174 w 272"/>
                    <a:gd name="T45" fmla="*/ 136 h 769"/>
                    <a:gd name="T46" fmla="*/ 163 w 272"/>
                    <a:gd name="T47" fmla="*/ 99 h 769"/>
                    <a:gd name="T48" fmla="*/ 144 w 272"/>
                    <a:gd name="T49" fmla="*/ 57 h 769"/>
                    <a:gd name="T50" fmla="*/ 125 w 272"/>
                    <a:gd name="T51" fmla="*/ 26 h 769"/>
                    <a:gd name="T52" fmla="*/ 115 w 272"/>
                    <a:gd name="T53" fmla="*/ 7 h 769"/>
                    <a:gd name="T54" fmla="*/ 118 w 272"/>
                    <a:gd name="T55" fmla="*/ 0 h 769"/>
                    <a:gd name="T56" fmla="*/ 136 w 272"/>
                    <a:gd name="T57" fmla="*/ 4 h 769"/>
                    <a:gd name="T58" fmla="*/ 168 w 272"/>
                    <a:gd name="T59" fmla="*/ 15 h 769"/>
                    <a:gd name="T60" fmla="*/ 196 w 272"/>
                    <a:gd name="T61" fmla="*/ 34 h 769"/>
                    <a:gd name="T62" fmla="*/ 218 w 272"/>
                    <a:gd name="T63" fmla="*/ 66 h 769"/>
                    <a:gd name="T64" fmla="*/ 236 w 272"/>
                    <a:gd name="T65" fmla="*/ 108 h 769"/>
                    <a:gd name="T66" fmla="*/ 246 w 272"/>
                    <a:gd name="T67" fmla="*/ 144 h 769"/>
                    <a:gd name="T68" fmla="*/ 251 w 272"/>
                    <a:gd name="T69" fmla="*/ 179 h 769"/>
                    <a:gd name="T70" fmla="*/ 256 w 272"/>
                    <a:gd name="T71" fmla="*/ 222 h 769"/>
                    <a:gd name="T72" fmla="*/ 262 w 272"/>
                    <a:gd name="T73" fmla="*/ 277 h 769"/>
                    <a:gd name="T74" fmla="*/ 269 w 272"/>
                    <a:gd name="T75" fmla="*/ 338 h 769"/>
                    <a:gd name="T76" fmla="*/ 271 w 272"/>
                    <a:gd name="T77" fmla="*/ 398 h 769"/>
                    <a:gd name="T78" fmla="*/ 272 w 272"/>
                    <a:gd name="T79" fmla="*/ 476 h 769"/>
                    <a:gd name="T80" fmla="*/ 267 w 272"/>
                    <a:gd name="T81" fmla="*/ 567 h 769"/>
                    <a:gd name="T82" fmla="*/ 256 w 272"/>
                    <a:gd name="T83" fmla="*/ 635 h 769"/>
                    <a:gd name="T84" fmla="*/ 237 w 272"/>
                    <a:gd name="T85" fmla="*/ 688 h 769"/>
                    <a:gd name="T86" fmla="*/ 216 w 272"/>
                    <a:gd name="T87" fmla="*/ 725 h 769"/>
                    <a:gd name="T88" fmla="*/ 189 w 272"/>
                    <a:gd name="T89" fmla="*/ 750 h 769"/>
                    <a:gd name="T90" fmla="*/ 166 w 272"/>
                    <a:gd name="T91" fmla="*/ 764 h 769"/>
                    <a:gd name="T92" fmla="*/ 148 w 272"/>
                    <a:gd name="T93" fmla="*/ 766 h 769"/>
                    <a:gd name="T94" fmla="*/ 134 w 272"/>
                    <a:gd name="T95" fmla="*/ 746 h 769"/>
                    <a:gd name="T96" fmla="*/ 131 w 272"/>
                    <a:gd name="T97" fmla="*/ 721 h 769"/>
                    <a:gd name="T98" fmla="*/ 120 w 272"/>
                    <a:gd name="T99" fmla="*/ 700 h 769"/>
                    <a:gd name="T100" fmla="*/ 101 w 272"/>
                    <a:gd name="T101" fmla="*/ 678 h 769"/>
                    <a:gd name="T102" fmla="*/ 76 w 272"/>
                    <a:gd name="T103" fmla="*/ 656 h 7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72" h="769">
                      <a:moveTo>
                        <a:pt x="60" y="643"/>
                      </a:moveTo>
                      <a:lnTo>
                        <a:pt x="51" y="638"/>
                      </a:lnTo>
                      <a:lnTo>
                        <a:pt x="45" y="632"/>
                      </a:lnTo>
                      <a:lnTo>
                        <a:pt x="37" y="626"/>
                      </a:lnTo>
                      <a:lnTo>
                        <a:pt x="32" y="622"/>
                      </a:lnTo>
                      <a:lnTo>
                        <a:pt x="25" y="617"/>
                      </a:lnTo>
                      <a:lnTo>
                        <a:pt x="20" y="613"/>
                      </a:lnTo>
                      <a:lnTo>
                        <a:pt x="15" y="608"/>
                      </a:lnTo>
                      <a:lnTo>
                        <a:pt x="12" y="606"/>
                      </a:lnTo>
                      <a:lnTo>
                        <a:pt x="8" y="601"/>
                      </a:lnTo>
                      <a:lnTo>
                        <a:pt x="5" y="599"/>
                      </a:lnTo>
                      <a:lnTo>
                        <a:pt x="3" y="596"/>
                      </a:lnTo>
                      <a:lnTo>
                        <a:pt x="2" y="594"/>
                      </a:lnTo>
                      <a:lnTo>
                        <a:pt x="0" y="592"/>
                      </a:lnTo>
                      <a:lnTo>
                        <a:pt x="0" y="590"/>
                      </a:lnTo>
                      <a:lnTo>
                        <a:pt x="0" y="589"/>
                      </a:lnTo>
                      <a:lnTo>
                        <a:pt x="0" y="587"/>
                      </a:lnTo>
                      <a:lnTo>
                        <a:pt x="2" y="587"/>
                      </a:lnTo>
                      <a:lnTo>
                        <a:pt x="3" y="587"/>
                      </a:lnTo>
                      <a:lnTo>
                        <a:pt x="5" y="586"/>
                      </a:lnTo>
                      <a:lnTo>
                        <a:pt x="7" y="586"/>
                      </a:lnTo>
                      <a:lnTo>
                        <a:pt x="10" y="586"/>
                      </a:lnTo>
                      <a:lnTo>
                        <a:pt x="13" y="587"/>
                      </a:lnTo>
                      <a:lnTo>
                        <a:pt x="18" y="587"/>
                      </a:lnTo>
                      <a:lnTo>
                        <a:pt x="22" y="587"/>
                      </a:lnTo>
                      <a:lnTo>
                        <a:pt x="27" y="589"/>
                      </a:lnTo>
                      <a:lnTo>
                        <a:pt x="33" y="590"/>
                      </a:lnTo>
                      <a:lnTo>
                        <a:pt x="38" y="592"/>
                      </a:lnTo>
                      <a:lnTo>
                        <a:pt x="45" y="593"/>
                      </a:lnTo>
                      <a:lnTo>
                        <a:pt x="53" y="594"/>
                      </a:lnTo>
                      <a:lnTo>
                        <a:pt x="61" y="597"/>
                      </a:lnTo>
                      <a:lnTo>
                        <a:pt x="70" y="600"/>
                      </a:lnTo>
                      <a:lnTo>
                        <a:pt x="78" y="601"/>
                      </a:lnTo>
                      <a:lnTo>
                        <a:pt x="88" y="606"/>
                      </a:lnTo>
                      <a:lnTo>
                        <a:pt x="96" y="608"/>
                      </a:lnTo>
                      <a:lnTo>
                        <a:pt x="105" y="611"/>
                      </a:lnTo>
                      <a:lnTo>
                        <a:pt x="111" y="614"/>
                      </a:lnTo>
                      <a:lnTo>
                        <a:pt x="120" y="615"/>
                      </a:lnTo>
                      <a:lnTo>
                        <a:pt x="126" y="617"/>
                      </a:lnTo>
                      <a:lnTo>
                        <a:pt x="133" y="618"/>
                      </a:lnTo>
                      <a:lnTo>
                        <a:pt x="138" y="619"/>
                      </a:lnTo>
                      <a:lnTo>
                        <a:pt x="143" y="619"/>
                      </a:lnTo>
                      <a:lnTo>
                        <a:pt x="148" y="621"/>
                      </a:lnTo>
                      <a:lnTo>
                        <a:pt x="158" y="621"/>
                      </a:lnTo>
                      <a:lnTo>
                        <a:pt x="164" y="618"/>
                      </a:lnTo>
                      <a:lnTo>
                        <a:pt x="169" y="615"/>
                      </a:lnTo>
                      <a:lnTo>
                        <a:pt x="173" y="614"/>
                      </a:lnTo>
                      <a:lnTo>
                        <a:pt x="174" y="611"/>
                      </a:lnTo>
                      <a:lnTo>
                        <a:pt x="176" y="608"/>
                      </a:lnTo>
                      <a:lnTo>
                        <a:pt x="178" y="604"/>
                      </a:lnTo>
                      <a:lnTo>
                        <a:pt x="179" y="600"/>
                      </a:lnTo>
                      <a:lnTo>
                        <a:pt x="181" y="596"/>
                      </a:lnTo>
                      <a:lnTo>
                        <a:pt x="183" y="590"/>
                      </a:lnTo>
                      <a:lnTo>
                        <a:pt x="183" y="585"/>
                      </a:lnTo>
                      <a:lnTo>
                        <a:pt x="184" y="578"/>
                      </a:lnTo>
                      <a:lnTo>
                        <a:pt x="186" y="572"/>
                      </a:lnTo>
                      <a:lnTo>
                        <a:pt x="188" y="564"/>
                      </a:lnTo>
                      <a:lnTo>
                        <a:pt x="189" y="557"/>
                      </a:lnTo>
                      <a:lnTo>
                        <a:pt x="189" y="547"/>
                      </a:lnTo>
                      <a:lnTo>
                        <a:pt x="191" y="539"/>
                      </a:lnTo>
                      <a:lnTo>
                        <a:pt x="193" y="529"/>
                      </a:lnTo>
                      <a:lnTo>
                        <a:pt x="193" y="519"/>
                      </a:lnTo>
                      <a:lnTo>
                        <a:pt x="194" y="509"/>
                      </a:lnTo>
                      <a:lnTo>
                        <a:pt x="194" y="498"/>
                      </a:lnTo>
                      <a:lnTo>
                        <a:pt x="196" y="489"/>
                      </a:lnTo>
                      <a:lnTo>
                        <a:pt x="196" y="476"/>
                      </a:lnTo>
                      <a:lnTo>
                        <a:pt x="196" y="465"/>
                      </a:lnTo>
                      <a:lnTo>
                        <a:pt x="196" y="452"/>
                      </a:lnTo>
                      <a:lnTo>
                        <a:pt x="196" y="440"/>
                      </a:lnTo>
                      <a:lnTo>
                        <a:pt x="196" y="427"/>
                      </a:lnTo>
                      <a:lnTo>
                        <a:pt x="196" y="413"/>
                      </a:lnTo>
                      <a:lnTo>
                        <a:pt x="196" y="399"/>
                      </a:lnTo>
                      <a:lnTo>
                        <a:pt x="196" y="384"/>
                      </a:lnTo>
                      <a:lnTo>
                        <a:pt x="196" y="370"/>
                      </a:lnTo>
                      <a:lnTo>
                        <a:pt x="196" y="355"/>
                      </a:lnTo>
                      <a:lnTo>
                        <a:pt x="194" y="338"/>
                      </a:lnTo>
                      <a:lnTo>
                        <a:pt x="194" y="323"/>
                      </a:lnTo>
                      <a:lnTo>
                        <a:pt x="193" y="306"/>
                      </a:lnTo>
                      <a:lnTo>
                        <a:pt x="193" y="291"/>
                      </a:lnTo>
                      <a:lnTo>
                        <a:pt x="191" y="275"/>
                      </a:lnTo>
                      <a:lnTo>
                        <a:pt x="189" y="260"/>
                      </a:lnTo>
                      <a:lnTo>
                        <a:pt x="189" y="246"/>
                      </a:lnTo>
                      <a:lnTo>
                        <a:pt x="188" y="232"/>
                      </a:lnTo>
                      <a:lnTo>
                        <a:pt x="186" y="220"/>
                      </a:lnTo>
                      <a:lnTo>
                        <a:pt x="184" y="207"/>
                      </a:lnTo>
                      <a:lnTo>
                        <a:pt x="183" y="195"/>
                      </a:lnTo>
                      <a:lnTo>
                        <a:pt x="181" y="183"/>
                      </a:lnTo>
                      <a:lnTo>
                        <a:pt x="181" y="174"/>
                      </a:lnTo>
                      <a:lnTo>
                        <a:pt x="179" y="164"/>
                      </a:lnTo>
                      <a:lnTo>
                        <a:pt x="178" y="154"/>
                      </a:lnTo>
                      <a:lnTo>
                        <a:pt x="176" y="144"/>
                      </a:lnTo>
                      <a:lnTo>
                        <a:pt x="174" y="136"/>
                      </a:lnTo>
                      <a:lnTo>
                        <a:pt x="171" y="129"/>
                      </a:lnTo>
                      <a:lnTo>
                        <a:pt x="169" y="122"/>
                      </a:lnTo>
                      <a:lnTo>
                        <a:pt x="166" y="110"/>
                      </a:lnTo>
                      <a:lnTo>
                        <a:pt x="163" y="99"/>
                      </a:lnTo>
                      <a:lnTo>
                        <a:pt x="158" y="87"/>
                      </a:lnTo>
                      <a:lnTo>
                        <a:pt x="153" y="76"/>
                      </a:lnTo>
                      <a:lnTo>
                        <a:pt x="149" y="66"/>
                      </a:lnTo>
                      <a:lnTo>
                        <a:pt x="144" y="57"/>
                      </a:lnTo>
                      <a:lnTo>
                        <a:pt x="138" y="47"/>
                      </a:lnTo>
                      <a:lnTo>
                        <a:pt x="133" y="39"/>
                      </a:lnTo>
                      <a:lnTo>
                        <a:pt x="128" y="32"/>
                      </a:lnTo>
                      <a:lnTo>
                        <a:pt x="125" y="26"/>
                      </a:lnTo>
                      <a:lnTo>
                        <a:pt x="121" y="20"/>
                      </a:lnTo>
                      <a:lnTo>
                        <a:pt x="118" y="15"/>
                      </a:lnTo>
                      <a:lnTo>
                        <a:pt x="115" y="11"/>
                      </a:lnTo>
                      <a:lnTo>
                        <a:pt x="115" y="7"/>
                      </a:lnTo>
                      <a:lnTo>
                        <a:pt x="115" y="4"/>
                      </a:lnTo>
                      <a:lnTo>
                        <a:pt x="115" y="2"/>
                      </a:lnTo>
                      <a:lnTo>
                        <a:pt x="116" y="1"/>
                      </a:lnTo>
                      <a:lnTo>
                        <a:pt x="118" y="0"/>
                      </a:lnTo>
                      <a:lnTo>
                        <a:pt x="121" y="0"/>
                      </a:lnTo>
                      <a:lnTo>
                        <a:pt x="125" y="1"/>
                      </a:lnTo>
                      <a:lnTo>
                        <a:pt x="130" y="2"/>
                      </a:lnTo>
                      <a:lnTo>
                        <a:pt x="136" y="4"/>
                      </a:lnTo>
                      <a:lnTo>
                        <a:pt x="144" y="5"/>
                      </a:lnTo>
                      <a:lnTo>
                        <a:pt x="151" y="7"/>
                      </a:lnTo>
                      <a:lnTo>
                        <a:pt x="159" y="11"/>
                      </a:lnTo>
                      <a:lnTo>
                        <a:pt x="168" y="15"/>
                      </a:lnTo>
                      <a:lnTo>
                        <a:pt x="176" y="19"/>
                      </a:lnTo>
                      <a:lnTo>
                        <a:pt x="183" y="23"/>
                      </a:lnTo>
                      <a:lnTo>
                        <a:pt x="189" y="29"/>
                      </a:lnTo>
                      <a:lnTo>
                        <a:pt x="196" y="34"/>
                      </a:lnTo>
                      <a:lnTo>
                        <a:pt x="201" y="41"/>
                      </a:lnTo>
                      <a:lnTo>
                        <a:pt x="208" y="48"/>
                      </a:lnTo>
                      <a:lnTo>
                        <a:pt x="213" y="57"/>
                      </a:lnTo>
                      <a:lnTo>
                        <a:pt x="218" y="66"/>
                      </a:lnTo>
                      <a:lnTo>
                        <a:pt x="222" y="76"/>
                      </a:lnTo>
                      <a:lnTo>
                        <a:pt x="227" y="86"/>
                      </a:lnTo>
                      <a:lnTo>
                        <a:pt x="231" y="97"/>
                      </a:lnTo>
                      <a:lnTo>
                        <a:pt x="236" y="108"/>
                      </a:lnTo>
                      <a:lnTo>
                        <a:pt x="241" y="119"/>
                      </a:lnTo>
                      <a:lnTo>
                        <a:pt x="244" y="131"/>
                      </a:lnTo>
                      <a:lnTo>
                        <a:pt x="244" y="138"/>
                      </a:lnTo>
                      <a:lnTo>
                        <a:pt x="246" y="144"/>
                      </a:lnTo>
                      <a:lnTo>
                        <a:pt x="247" y="153"/>
                      </a:lnTo>
                      <a:lnTo>
                        <a:pt x="247" y="160"/>
                      </a:lnTo>
                      <a:lnTo>
                        <a:pt x="249" y="170"/>
                      </a:lnTo>
                      <a:lnTo>
                        <a:pt x="251" y="179"/>
                      </a:lnTo>
                      <a:lnTo>
                        <a:pt x="252" y="189"/>
                      </a:lnTo>
                      <a:lnTo>
                        <a:pt x="254" y="200"/>
                      </a:lnTo>
                      <a:lnTo>
                        <a:pt x="256" y="211"/>
                      </a:lnTo>
                      <a:lnTo>
                        <a:pt x="256" y="222"/>
                      </a:lnTo>
                      <a:lnTo>
                        <a:pt x="257" y="235"/>
                      </a:lnTo>
                      <a:lnTo>
                        <a:pt x="259" y="249"/>
                      </a:lnTo>
                      <a:lnTo>
                        <a:pt x="261" y="263"/>
                      </a:lnTo>
                      <a:lnTo>
                        <a:pt x="262" y="277"/>
                      </a:lnTo>
                      <a:lnTo>
                        <a:pt x="264" y="291"/>
                      </a:lnTo>
                      <a:lnTo>
                        <a:pt x="266" y="306"/>
                      </a:lnTo>
                      <a:lnTo>
                        <a:pt x="267" y="323"/>
                      </a:lnTo>
                      <a:lnTo>
                        <a:pt x="269" y="338"/>
                      </a:lnTo>
                      <a:lnTo>
                        <a:pt x="269" y="353"/>
                      </a:lnTo>
                      <a:lnTo>
                        <a:pt x="269" y="369"/>
                      </a:lnTo>
                      <a:lnTo>
                        <a:pt x="271" y="384"/>
                      </a:lnTo>
                      <a:lnTo>
                        <a:pt x="271" y="398"/>
                      </a:lnTo>
                      <a:lnTo>
                        <a:pt x="272" y="412"/>
                      </a:lnTo>
                      <a:lnTo>
                        <a:pt x="272" y="426"/>
                      </a:lnTo>
                      <a:lnTo>
                        <a:pt x="272" y="452"/>
                      </a:lnTo>
                      <a:lnTo>
                        <a:pt x="272" y="476"/>
                      </a:lnTo>
                      <a:lnTo>
                        <a:pt x="272" y="501"/>
                      </a:lnTo>
                      <a:lnTo>
                        <a:pt x="271" y="523"/>
                      </a:lnTo>
                      <a:lnTo>
                        <a:pt x="269" y="546"/>
                      </a:lnTo>
                      <a:lnTo>
                        <a:pt x="267" y="567"/>
                      </a:lnTo>
                      <a:lnTo>
                        <a:pt x="264" y="585"/>
                      </a:lnTo>
                      <a:lnTo>
                        <a:pt x="261" y="603"/>
                      </a:lnTo>
                      <a:lnTo>
                        <a:pt x="259" y="619"/>
                      </a:lnTo>
                      <a:lnTo>
                        <a:pt x="256" y="635"/>
                      </a:lnTo>
                      <a:lnTo>
                        <a:pt x="252" y="649"/>
                      </a:lnTo>
                      <a:lnTo>
                        <a:pt x="247" y="663"/>
                      </a:lnTo>
                      <a:lnTo>
                        <a:pt x="242" y="675"/>
                      </a:lnTo>
                      <a:lnTo>
                        <a:pt x="237" y="688"/>
                      </a:lnTo>
                      <a:lnTo>
                        <a:pt x="232" y="698"/>
                      </a:lnTo>
                      <a:lnTo>
                        <a:pt x="227" y="709"/>
                      </a:lnTo>
                      <a:lnTo>
                        <a:pt x="221" y="717"/>
                      </a:lnTo>
                      <a:lnTo>
                        <a:pt x="216" y="725"/>
                      </a:lnTo>
                      <a:lnTo>
                        <a:pt x="209" y="734"/>
                      </a:lnTo>
                      <a:lnTo>
                        <a:pt x="203" y="741"/>
                      </a:lnTo>
                      <a:lnTo>
                        <a:pt x="196" y="745"/>
                      </a:lnTo>
                      <a:lnTo>
                        <a:pt x="189" y="750"/>
                      </a:lnTo>
                      <a:lnTo>
                        <a:pt x="183" y="755"/>
                      </a:lnTo>
                      <a:lnTo>
                        <a:pt x="178" y="757"/>
                      </a:lnTo>
                      <a:lnTo>
                        <a:pt x="173" y="762"/>
                      </a:lnTo>
                      <a:lnTo>
                        <a:pt x="166" y="764"/>
                      </a:lnTo>
                      <a:lnTo>
                        <a:pt x="161" y="766"/>
                      </a:lnTo>
                      <a:lnTo>
                        <a:pt x="156" y="769"/>
                      </a:lnTo>
                      <a:lnTo>
                        <a:pt x="151" y="767"/>
                      </a:lnTo>
                      <a:lnTo>
                        <a:pt x="148" y="766"/>
                      </a:lnTo>
                      <a:lnTo>
                        <a:pt x="143" y="763"/>
                      </a:lnTo>
                      <a:lnTo>
                        <a:pt x="139" y="759"/>
                      </a:lnTo>
                      <a:lnTo>
                        <a:pt x="138" y="753"/>
                      </a:lnTo>
                      <a:lnTo>
                        <a:pt x="134" y="746"/>
                      </a:lnTo>
                      <a:lnTo>
                        <a:pt x="134" y="739"/>
                      </a:lnTo>
                      <a:lnTo>
                        <a:pt x="133" y="731"/>
                      </a:lnTo>
                      <a:lnTo>
                        <a:pt x="133" y="727"/>
                      </a:lnTo>
                      <a:lnTo>
                        <a:pt x="131" y="721"/>
                      </a:lnTo>
                      <a:lnTo>
                        <a:pt x="130" y="716"/>
                      </a:lnTo>
                      <a:lnTo>
                        <a:pt x="126" y="710"/>
                      </a:lnTo>
                      <a:lnTo>
                        <a:pt x="123" y="706"/>
                      </a:lnTo>
                      <a:lnTo>
                        <a:pt x="120" y="700"/>
                      </a:lnTo>
                      <a:lnTo>
                        <a:pt x="116" y="695"/>
                      </a:lnTo>
                      <a:lnTo>
                        <a:pt x="113" y="689"/>
                      </a:lnTo>
                      <a:lnTo>
                        <a:pt x="108" y="684"/>
                      </a:lnTo>
                      <a:lnTo>
                        <a:pt x="101" y="678"/>
                      </a:lnTo>
                      <a:lnTo>
                        <a:pt x="96" y="672"/>
                      </a:lnTo>
                      <a:lnTo>
                        <a:pt x="90" y="667"/>
                      </a:lnTo>
                      <a:lnTo>
                        <a:pt x="83" y="661"/>
                      </a:lnTo>
                      <a:lnTo>
                        <a:pt x="76" y="656"/>
                      </a:lnTo>
                      <a:lnTo>
                        <a:pt x="68" y="650"/>
                      </a:lnTo>
                      <a:lnTo>
                        <a:pt x="60" y="643"/>
                      </a:lnTo>
                      <a:lnTo>
                        <a:pt x="60" y="643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8" name="Freeform 24"/>
                <p:cNvSpPr/>
                <p:nvPr/>
              </p:nvSpPr>
              <p:spPr bwMode="auto">
                <a:xfrm>
                  <a:off x="2382838" y="836613"/>
                  <a:ext cx="814387" cy="147638"/>
                </a:xfrm>
                <a:custGeom>
                  <a:avLst/>
                  <a:gdLst>
                    <a:gd name="T0" fmla="*/ 983 w 1024"/>
                    <a:gd name="T1" fmla="*/ 90 h 186"/>
                    <a:gd name="T2" fmla="*/ 954 w 1024"/>
                    <a:gd name="T3" fmla="*/ 89 h 186"/>
                    <a:gd name="T4" fmla="*/ 913 w 1024"/>
                    <a:gd name="T5" fmla="*/ 83 h 186"/>
                    <a:gd name="T6" fmla="*/ 865 w 1024"/>
                    <a:gd name="T7" fmla="*/ 81 h 186"/>
                    <a:gd name="T8" fmla="*/ 813 w 1024"/>
                    <a:gd name="T9" fmla="*/ 81 h 186"/>
                    <a:gd name="T10" fmla="*/ 765 w 1024"/>
                    <a:gd name="T11" fmla="*/ 85 h 186"/>
                    <a:gd name="T12" fmla="*/ 730 w 1024"/>
                    <a:gd name="T13" fmla="*/ 88 h 186"/>
                    <a:gd name="T14" fmla="*/ 692 w 1024"/>
                    <a:gd name="T15" fmla="*/ 92 h 186"/>
                    <a:gd name="T16" fmla="*/ 650 w 1024"/>
                    <a:gd name="T17" fmla="*/ 97 h 186"/>
                    <a:gd name="T18" fmla="*/ 606 w 1024"/>
                    <a:gd name="T19" fmla="*/ 104 h 186"/>
                    <a:gd name="T20" fmla="*/ 556 w 1024"/>
                    <a:gd name="T21" fmla="*/ 111 h 186"/>
                    <a:gd name="T22" fmla="*/ 445 w 1024"/>
                    <a:gd name="T23" fmla="*/ 128 h 186"/>
                    <a:gd name="T24" fmla="*/ 330 w 1024"/>
                    <a:gd name="T25" fmla="*/ 145 h 186"/>
                    <a:gd name="T26" fmla="*/ 232 w 1024"/>
                    <a:gd name="T27" fmla="*/ 161 h 186"/>
                    <a:gd name="T28" fmla="*/ 179 w 1024"/>
                    <a:gd name="T29" fmla="*/ 173 h 186"/>
                    <a:gd name="T30" fmla="*/ 136 w 1024"/>
                    <a:gd name="T31" fmla="*/ 181 h 186"/>
                    <a:gd name="T32" fmla="*/ 104 w 1024"/>
                    <a:gd name="T33" fmla="*/ 185 h 186"/>
                    <a:gd name="T34" fmla="*/ 81 w 1024"/>
                    <a:gd name="T35" fmla="*/ 186 h 186"/>
                    <a:gd name="T36" fmla="*/ 69 w 1024"/>
                    <a:gd name="T37" fmla="*/ 185 h 186"/>
                    <a:gd name="T38" fmla="*/ 53 w 1024"/>
                    <a:gd name="T39" fmla="*/ 181 h 186"/>
                    <a:gd name="T40" fmla="*/ 36 w 1024"/>
                    <a:gd name="T41" fmla="*/ 170 h 186"/>
                    <a:gd name="T42" fmla="*/ 16 w 1024"/>
                    <a:gd name="T43" fmla="*/ 152 h 186"/>
                    <a:gd name="T44" fmla="*/ 3 w 1024"/>
                    <a:gd name="T45" fmla="*/ 136 h 186"/>
                    <a:gd name="T46" fmla="*/ 0 w 1024"/>
                    <a:gd name="T47" fmla="*/ 128 h 186"/>
                    <a:gd name="T48" fmla="*/ 3 w 1024"/>
                    <a:gd name="T49" fmla="*/ 125 h 186"/>
                    <a:gd name="T50" fmla="*/ 11 w 1024"/>
                    <a:gd name="T51" fmla="*/ 125 h 186"/>
                    <a:gd name="T52" fmla="*/ 25 w 1024"/>
                    <a:gd name="T53" fmla="*/ 125 h 186"/>
                    <a:gd name="T54" fmla="*/ 43 w 1024"/>
                    <a:gd name="T55" fmla="*/ 124 h 186"/>
                    <a:gd name="T56" fmla="*/ 64 w 1024"/>
                    <a:gd name="T57" fmla="*/ 122 h 186"/>
                    <a:gd name="T58" fmla="*/ 103 w 1024"/>
                    <a:gd name="T59" fmla="*/ 121 h 186"/>
                    <a:gd name="T60" fmla="*/ 166 w 1024"/>
                    <a:gd name="T61" fmla="*/ 117 h 186"/>
                    <a:gd name="T62" fmla="*/ 237 w 1024"/>
                    <a:gd name="T63" fmla="*/ 107 h 186"/>
                    <a:gd name="T64" fmla="*/ 313 w 1024"/>
                    <a:gd name="T65" fmla="*/ 93 h 186"/>
                    <a:gd name="T66" fmla="*/ 398 w 1024"/>
                    <a:gd name="T67" fmla="*/ 79 h 186"/>
                    <a:gd name="T68" fmla="*/ 491 w 1024"/>
                    <a:gd name="T69" fmla="*/ 65 h 186"/>
                    <a:gd name="T70" fmla="*/ 655 w 1024"/>
                    <a:gd name="T71" fmla="*/ 39 h 186"/>
                    <a:gd name="T72" fmla="*/ 757 w 1024"/>
                    <a:gd name="T73" fmla="*/ 19 h 186"/>
                    <a:gd name="T74" fmla="*/ 803 w 1024"/>
                    <a:gd name="T75" fmla="*/ 12 h 186"/>
                    <a:gd name="T76" fmla="*/ 841 w 1024"/>
                    <a:gd name="T77" fmla="*/ 5 h 186"/>
                    <a:gd name="T78" fmla="*/ 875 w 1024"/>
                    <a:gd name="T79" fmla="*/ 1 h 186"/>
                    <a:gd name="T80" fmla="*/ 899 w 1024"/>
                    <a:gd name="T81" fmla="*/ 0 h 186"/>
                    <a:gd name="T82" fmla="*/ 918 w 1024"/>
                    <a:gd name="T83" fmla="*/ 0 h 186"/>
                    <a:gd name="T84" fmla="*/ 936 w 1024"/>
                    <a:gd name="T85" fmla="*/ 5 h 186"/>
                    <a:gd name="T86" fmla="*/ 961 w 1024"/>
                    <a:gd name="T87" fmla="*/ 15 h 186"/>
                    <a:gd name="T88" fmla="*/ 986 w 1024"/>
                    <a:gd name="T89" fmla="*/ 29 h 186"/>
                    <a:gd name="T90" fmla="*/ 1007 w 1024"/>
                    <a:gd name="T91" fmla="*/ 44 h 186"/>
                    <a:gd name="T92" fmla="*/ 1019 w 1024"/>
                    <a:gd name="T93" fmla="*/ 58 h 186"/>
                    <a:gd name="T94" fmla="*/ 1022 w 1024"/>
                    <a:gd name="T95" fmla="*/ 68 h 186"/>
                    <a:gd name="T96" fmla="*/ 1016 w 1024"/>
                    <a:gd name="T97" fmla="*/ 79 h 186"/>
                    <a:gd name="T98" fmla="*/ 1002 w 1024"/>
                    <a:gd name="T99" fmla="*/ 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1024" h="186">
                      <a:moveTo>
                        <a:pt x="996" y="89"/>
                      </a:moveTo>
                      <a:lnTo>
                        <a:pt x="989" y="90"/>
                      </a:lnTo>
                      <a:lnTo>
                        <a:pt x="983" y="90"/>
                      </a:lnTo>
                      <a:lnTo>
                        <a:pt x="974" y="90"/>
                      </a:lnTo>
                      <a:lnTo>
                        <a:pt x="964" y="89"/>
                      </a:lnTo>
                      <a:lnTo>
                        <a:pt x="954" y="89"/>
                      </a:lnTo>
                      <a:lnTo>
                        <a:pt x="941" y="88"/>
                      </a:lnTo>
                      <a:lnTo>
                        <a:pt x="928" y="86"/>
                      </a:lnTo>
                      <a:lnTo>
                        <a:pt x="913" y="83"/>
                      </a:lnTo>
                      <a:lnTo>
                        <a:pt x="898" y="82"/>
                      </a:lnTo>
                      <a:lnTo>
                        <a:pt x="881" y="81"/>
                      </a:lnTo>
                      <a:lnTo>
                        <a:pt x="865" y="81"/>
                      </a:lnTo>
                      <a:lnTo>
                        <a:pt x="848" y="81"/>
                      </a:lnTo>
                      <a:lnTo>
                        <a:pt x="830" y="81"/>
                      </a:lnTo>
                      <a:lnTo>
                        <a:pt x="813" y="81"/>
                      </a:lnTo>
                      <a:lnTo>
                        <a:pt x="795" y="82"/>
                      </a:lnTo>
                      <a:lnTo>
                        <a:pt x="775" y="83"/>
                      </a:lnTo>
                      <a:lnTo>
                        <a:pt x="765" y="85"/>
                      </a:lnTo>
                      <a:lnTo>
                        <a:pt x="753" y="86"/>
                      </a:lnTo>
                      <a:lnTo>
                        <a:pt x="742" y="86"/>
                      </a:lnTo>
                      <a:lnTo>
                        <a:pt x="730" y="88"/>
                      </a:lnTo>
                      <a:lnTo>
                        <a:pt x="719" y="89"/>
                      </a:lnTo>
                      <a:lnTo>
                        <a:pt x="705" y="90"/>
                      </a:lnTo>
                      <a:lnTo>
                        <a:pt x="692" y="92"/>
                      </a:lnTo>
                      <a:lnTo>
                        <a:pt x="679" y="95"/>
                      </a:lnTo>
                      <a:lnTo>
                        <a:pt x="665" y="96"/>
                      </a:lnTo>
                      <a:lnTo>
                        <a:pt x="650" y="97"/>
                      </a:lnTo>
                      <a:lnTo>
                        <a:pt x="636" y="100"/>
                      </a:lnTo>
                      <a:lnTo>
                        <a:pt x="621" y="102"/>
                      </a:lnTo>
                      <a:lnTo>
                        <a:pt x="606" y="104"/>
                      </a:lnTo>
                      <a:lnTo>
                        <a:pt x="589" y="107"/>
                      </a:lnTo>
                      <a:lnTo>
                        <a:pt x="572" y="108"/>
                      </a:lnTo>
                      <a:lnTo>
                        <a:pt x="556" y="111"/>
                      </a:lnTo>
                      <a:lnTo>
                        <a:pt x="519" y="117"/>
                      </a:lnTo>
                      <a:lnTo>
                        <a:pt x="483" y="122"/>
                      </a:lnTo>
                      <a:lnTo>
                        <a:pt x="445" y="128"/>
                      </a:lnTo>
                      <a:lnTo>
                        <a:pt x="408" y="132"/>
                      </a:lnTo>
                      <a:lnTo>
                        <a:pt x="370" y="139"/>
                      </a:lnTo>
                      <a:lnTo>
                        <a:pt x="330" y="145"/>
                      </a:lnTo>
                      <a:lnTo>
                        <a:pt x="292" y="150"/>
                      </a:lnTo>
                      <a:lnTo>
                        <a:pt x="252" y="157"/>
                      </a:lnTo>
                      <a:lnTo>
                        <a:pt x="232" y="161"/>
                      </a:lnTo>
                      <a:lnTo>
                        <a:pt x="214" y="166"/>
                      </a:lnTo>
                      <a:lnTo>
                        <a:pt x="196" y="170"/>
                      </a:lnTo>
                      <a:lnTo>
                        <a:pt x="179" y="173"/>
                      </a:lnTo>
                      <a:lnTo>
                        <a:pt x="164" y="175"/>
                      </a:lnTo>
                      <a:lnTo>
                        <a:pt x="149" y="178"/>
                      </a:lnTo>
                      <a:lnTo>
                        <a:pt x="136" y="181"/>
                      </a:lnTo>
                      <a:lnTo>
                        <a:pt x="124" y="182"/>
                      </a:lnTo>
                      <a:lnTo>
                        <a:pt x="114" y="184"/>
                      </a:lnTo>
                      <a:lnTo>
                        <a:pt x="104" y="185"/>
                      </a:lnTo>
                      <a:lnTo>
                        <a:pt x="96" y="186"/>
                      </a:lnTo>
                      <a:lnTo>
                        <a:pt x="88" y="186"/>
                      </a:lnTo>
                      <a:lnTo>
                        <a:pt x="81" y="186"/>
                      </a:lnTo>
                      <a:lnTo>
                        <a:pt x="76" y="186"/>
                      </a:lnTo>
                      <a:lnTo>
                        <a:pt x="73" y="186"/>
                      </a:lnTo>
                      <a:lnTo>
                        <a:pt x="69" y="185"/>
                      </a:lnTo>
                      <a:lnTo>
                        <a:pt x="64" y="185"/>
                      </a:lnTo>
                      <a:lnTo>
                        <a:pt x="58" y="184"/>
                      </a:lnTo>
                      <a:lnTo>
                        <a:pt x="53" y="181"/>
                      </a:lnTo>
                      <a:lnTo>
                        <a:pt x="48" y="178"/>
                      </a:lnTo>
                      <a:lnTo>
                        <a:pt x="41" y="174"/>
                      </a:lnTo>
                      <a:lnTo>
                        <a:pt x="36" y="170"/>
                      </a:lnTo>
                      <a:lnTo>
                        <a:pt x="30" y="164"/>
                      </a:lnTo>
                      <a:lnTo>
                        <a:pt x="23" y="157"/>
                      </a:lnTo>
                      <a:lnTo>
                        <a:pt x="16" y="152"/>
                      </a:lnTo>
                      <a:lnTo>
                        <a:pt x="11" y="146"/>
                      </a:lnTo>
                      <a:lnTo>
                        <a:pt x="6" y="141"/>
                      </a:lnTo>
                      <a:lnTo>
                        <a:pt x="3" y="136"/>
                      </a:lnTo>
                      <a:lnTo>
                        <a:pt x="1" y="132"/>
                      </a:lnTo>
                      <a:lnTo>
                        <a:pt x="0" y="129"/>
                      </a:lnTo>
                      <a:lnTo>
                        <a:pt x="0" y="128"/>
                      </a:lnTo>
                      <a:lnTo>
                        <a:pt x="0" y="125"/>
                      </a:lnTo>
                      <a:lnTo>
                        <a:pt x="1" y="125"/>
                      </a:lnTo>
                      <a:lnTo>
                        <a:pt x="3" y="125"/>
                      </a:lnTo>
                      <a:lnTo>
                        <a:pt x="5" y="125"/>
                      </a:lnTo>
                      <a:lnTo>
                        <a:pt x="8" y="125"/>
                      </a:lnTo>
                      <a:lnTo>
                        <a:pt x="11" y="125"/>
                      </a:lnTo>
                      <a:lnTo>
                        <a:pt x="15" y="125"/>
                      </a:lnTo>
                      <a:lnTo>
                        <a:pt x="20" y="125"/>
                      </a:lnTo>
                      <a:lnTo>
                        <a:pt x="25" y="125"/>
                      </a:lnTo>
                      <a:lnTo>
                        <a:pt x="30" y="125"/>
                      </a:lnTo>
                      <a:lnTo>
                        <a:pt x="36" y="124"/>
                      </a:lnTo>
                      <a:lnTo>
                        <a:pt x="43" y="124"/>
                      </a:lnTo>
                      <a:lnTo>
                        <a:pt x="49" y="124"/>
                      </a:lnTo>
                      <a:lnTo>
                        <a:pt x="56" y="122"/>
                      </a:lnTo>
                      <a:lnTo>
                        <a:pt x="64" y="122"/>
                      </a:lnTo>
                      <a:lnTo>
                        <a:pt x="73" y="121"/>
                      </a:lnTo>
                      <a:lnTo>
                        <a:pt x="83" y="121"/>
                      </a:lnTo>
                      <a:lnTo>
                        <a:pt x="103" y="121"/>
                      </a:lnTo>
                      <a:lnTo>
                        <a:pt x="122" y="120"/>
                      </a:lnTo>
                      <a:lnTo>
                        <a:pt x="144" y="118"/>
                      </a:lnTo>
                      <a:lnTo>
                        <a:pt x="166" y="117"/>
                      </a:lnTo>
                      <a:lnTo>
                        <a:pt x="189" y="114"/>
                      </a:lnTo>
                      <a:lnTo>
                        <a:pt x="212" y="111"/>
                      </a:lnTo>
                      <a:lnTo>
                        <a:pt x="237" y="107"/>
                      </a:lnTo>
                      <a:lnTo>
                        <a:pt x="262" y="103"/>
                      </a:lnTo>
                      <a:lnTo>
                        <a:pt x="287" y="97"/>
                      </a:lnTo>
                      <a:lnTo>
                        <a:pt x="313" y="93"/>
                      </a:lnTo>
                      <a:lnTo>
                        <a:pt x="342" y="88"/>
                      </a:lnTo>
                      <a:lnTo>
                        <a:pt x="370" y="83"/>
                      </a:lnTo>
                      <a:lnTo>
                        <a:pt x="398" y="79"/>
                      </a:lnTo>
                      <a:lnTo>
                        <a:pt x="428" y="75"/>
                      </a:lnTo>
                      <a:lnTo>
                        <a:pt x="460" y="71"/>
                      </a:lnTo>
                      <a:lnTo>
                        <a:pt x="491" y="65"/>
                      </a:lnTo>
                      <a:lnTo>
                        <a:pt x="556" y="54"/>
                      </a:lnTo>
                      <a:lnTo>
                        <a:pt x="622" y="44"/>
                      </a:lnTo>
                      <a:lnTo>
                        <a:pt x="655" y="39"/>
                      </a:lnTo>
                      <a:lnTo>
                        <a:pt x="689" y="32"/>
                      </a:lnTo>
                      <a:lnTo>
                        <a:pt x="723" y="26"/>
                      </a:lnTo>
                      <a:lnTo>
                        <a:pt x="757" y="19"/>
                      </a:lnTo>
                      <a:lnTo>
                        <a:pt x="773" y="17"/>
                      </a:lnTo>
                      <a:lnTo>
                        <a:pt x="788" y="14"/>
                      </a:lnTo>
                      <a:lnTo>
                        <a:pt x="803" y="12"/>
                      </a:lnTo>
                      <a:lnTo>
                        <a:pt x="816" y="10"/>
                      </a:lnTo>
                      <a:lnTo>
                        <a:pt x="830" y="8"/>
                      </a:lnTo>
                      <a:lnTo>
                        <a:pt x="841" y="5"/>
                      </a:lnTo>
                      <a:lnTo>
                        <a:pt x="853" y="4"/>
                      </a:lnTo>
                      <a:lnTo>
                        <a:pt x="865" y="3"/>
                      </a:lnTo>
                      <a:lnTo>
                        <a:pt x="875" y="1"/>
                      </a:lnTo>
                      <a:lnTo>
                        <a:pt x="883" y="1"/>
                      </a:lnTo>
                      <a:lnTo>
                        <a:pt x="891" y="0"/>
                      </a:lnTo>
                      <a:lnTo>
                        <a:pt x="899" y="0"/>
                      </a:lnTo>
                      <a:lnTo>
                        <a:pt x="906" y="0"/>
                      </a:lnTo>
                      <a:lnTo>
                        <a:pt x="913" y="0"/>
                      </a:lnTo>
                      <a:lnTo>
                        <a:pt x="918" y="0"/>
                      </a:lnTo>
                      <a:lnTo>
                        <a:pt x="923" y="1"/>
                      </a:lnTo>
                      <a:lnTo>
                        <a:pt x="929" y="3"/>
                      </a:lnTo>
                      <a:lnTo>
                        <a:pt x="936" y="5"/>
                      </a:lnTo>
                      <a:lnTo>
                        <a:pt x="944" y="8"/>
                      </a:lnTo>
                      <a:lnTo>
                        <a:pt x="953" y="11"/>
                      </a:lnTo>
                      <a:lnTo>
                        <a:pt x="961" y="15"/>
                      </a:lnTo>
                      <a:lnTo>
                        <a:pt x="969" y="19"/>
                      </a:lnTo>
                      <a:lnTo>
                        <a:pt x="978" y="24"/>
                      </a:lnTo>
                      <a:lnTo>
                        <a:pt x="986" y="29"/>
                      </a:lnTo>
                      <a:lnTo>
                        <a:pt x="994" y="33"/>
                      </a:lnTo>
                      <a:lnTo>
                        <a:pt x="1001" y="39"/>
                      </a:lnTo>
                      <a:lnTo>
                        <a:pt x="1007" y="44"/>
                      </a:lnTo>
                      <a:lnTo>
                        <a:pt x="1012" y="49"/>
                      </a:lnTo>
                      <a:lnTo>
                        <a:pt x="1016" y="53"/>
                      </a:lnTo>
                      <a:lnTo>
                        <a:pt x="1019" y="58"/>
                      </a:lnTo>
                      <a:lnTo>
                        <a:pt x="1021" y="61"/>
                      </a:lnTo>
                      <a:lnTo>
                        <a:pt x="1024" y="65"/>
                      </a:lnTo>
                      <a:lnTo>
                        <a:pt x="1022" y="68"/>
                      </a:lnTo>
                      <a:lnTo>
                        <a:pt x="1021" y="72"/>
                      </a:lnTo>
                      <a:lnTo>
                        <a:pt x="1019" y="75"/>
                      </a:lnTo>
                      <a:lnTo>
                        <a:pt x="1016" y="79"/>
                      </a:lnTo>
                      <a:lnTo>
                        <a:pt x="1012" y="82"/>
                      </a:lnTo>
                      <a:lnTo>
                        <a:pt x="1007" y="85"/>
                      </a:lnTo>
                      <a:lnTo>
                        <a:pt x="1002" y="86"/>
                      </a:lnTo>
                      <a:lnTo>
                        <a:pt x="996" y="89"/>
                      </a:lnTo>
                      <a:lnTo>
                        <a:pt x="996" y="89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0" name="组合 19"/>
            <p:cNvGrpSpPr/>
            <p:nvPr/>
          </p:nvGrpSpPr>
          <p:grpSpPr>
            <a:xfrm>
              <a:off x="3325654" y="4166256"/>
              <a:ext cx="507365" cy="509905"/>
              <a:chOff x="2062736" y="3463036"/>
              <a:chExt cx="507365" cy="509905"/>
            </a:xfrm>
          </p:grpSpPr>
          <p:pic>
            <p:nvPicPr>
              <p:cNvPr id="24" name="图片 23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2736" y="3463036"/>
                <a:ext cx="507365" cy="509905"/>
              </a:xfrm>
              <a:prstGeom prst="rect">
                <a:avLst/>
              </a:prstGeom>
            </p:spPr>
          </p:pic>
          <p:grpSp>
            <p:nvGrpSpPr>
              <p:cNvPr id="25" name="组合 24"/>
              <p:cNvGrpSpPr/>
              <p:nvPr/>
            </p:nvGrpSpPr>
            <p:grpSpPr>
              <a:xfrm>
                <a:off x="2241869" y="3584165"/>
                <a:ext cx="148576" cy="267647"/>
                <a:chOff x="2565400" y="581025"/>
                <a:chExt cx="447675" cy="806451"/>
              </a:xfrm>
              <a:solidFill>
                <a:srgbClr val="FF0000"/>
              </a:solidFill>
            </p:grpSpPr>
            <p:sp>
              <p:nvSpPr>
                <p:cNvPr id="26" name="Freeform 22"/>
                <p:cNvSpPr/>
                <p:nvPr/>
              </p:nvSpPr>
              <p:spPr bwMode="auto">
                <a:xfrm>
                  <a:off x="2565400" y="581025"/>
                  <a:ext cx="447675" cy="246063"/>
                </a:xfrm>
                <a:custGeom>
                  <a:avLst/>
                  <a:gdLst>
                    <a:gd name="T0" fmla="*/ 506 w 564"/>
                    <a:gd name="T1" fmla="*/ 110 h 309"/>
                    <a:gd name="T2" fmla="*/ 488 w 564"/>
                    <a:gd name="T3" fmla="*/ 123 h 309"/>
                    <a:gd name="T4" fmla="*/ 465 w 564"/>
                    <a:gd name="T5" fmla="*/ 142 h 309"/>
                    <a:gd name="T6" fmla="*/ 436 w 564"/>
                    <a:gd name="T7" fmla="*/ 166 h 309"/>
                    <a:gd name="T8" fmla="*/ 405 w 564"/>
                    <a:gd name="T9" fmla="*/ 196 h 309"/>
                    <a:gd name="T10" fmla="*/ 368 w 564"/>
                    <a:gd name="T11" fmla="*/ 233 h 309"/>
                    <a:gd name="T12" fmla="*/ 327 w 564"/>
                    <a:gd name="T13" fmla="*/ 274 h 309"/>
                    <a:gd name="T14" fmla="*/ 282 w 564"/>
                    <a:gd name="T15" fmla="*/ 295 h 309"/>
                    <a:gd name="T16" fmla="*/ 297 w 564"/>
                    <a:gd name="T17" fmla="*/ 247 h 309"/>
                    <a:gd name="T18" fmla="*/ 327 w 564"/>
                    <a:gd name="T19" fmla="*/ 205 h 309"/>
                    <a:gd name="T20" fmla="*/ 353 w 564"/>
                    <a:gd name="T21" fmla="*/ 169 h 309"/>
                    <a:gd name="T22" fmla="*/ 375 w 564"/>
                    <a:gd name="T23" fmla="*/ 139 h 309"/>
                    <a:gd name="T24" fmla="*/ 392 w 564"/>
                    <a:gd name="T25" fmla="*/ 116 h 309"/>
                    <a:gd name="T26" fmla="*/ 405 w 564"/>
                    <a:gd name="T27" fmla="*/ 98 h 309"/>
                    <a:gd name="T28" fmla="*/ 411 w 564"/>
                    <a:gd name="T29" fmla="*/ 85 h 309"/>
                    <a:gd name="T30" fmla="*/ 413 w 564"/>
                    <a:gd name="T31" fmla="*/ 78 h 309"/>
                    <a:gd name="T32" fmla="*/ 407 w 564"/>
                    <a:gd name="T33" fmla="*/ 74 h 309"/>
                    <a:gd name="T34" fmla="*/ 392 w 564"/>
                    <a:gd name="T35" fmla="*/ 74 h 309"/>
                    <a:gd name="T36" fmla="*/ 375 w 564"/>
                    <a:gd name="T37" fmla="*/ 75 h 309"/>
                    <a:gd name="T38" fmla="*/ 347 w 564"/>
                    <a:gd name="T39" fmla="*/ 81 h 309"/>
                    <a:gd name="T40" fmla="*/ 304 w 564"/>
                    <a:gd name="T41" fmla="*/ 92 h 309"/>
                    <a:gd name="T42" fmla="*/ 247 w 564"/>
                    <a:gd name="T43" fmla="*/ 106 h 309"/>
                    <a:gd name="T44" fmla="*/ 181 w 564"/>
                    <a:gd name="T45" fmla="*/ 123 h 309"/>
                    <a:gd name="T46" fmla="*/ 129 w 564"/>
                    <a:gd name="T47" fmla="*/ 135 h 309"/>
                    <a:gd name="T48" fmla="*/ 94 w 564"/>
                    <a:gd name="T49" fmla="*/ 144 h 309"/>
                    <a:gd name="T50" fmla="*/ 76 w 564"/>
                    <a:gd name="T51" fmla="*/ 148 h 309"/>
                    <a:gd name="T52" fmla="*/ 61 w 564"/>
                    <a:gd name="T53" fmla="*/ 144 h 309"/>
                    <a:gd name="T54" fmla="*/ 40 w 564"/>
                    <a:gd name="T55" fmla="*/ 127 h 309"/>
                    <a:gd name="T56" fmla="*/ 13 w 564"/>
                    <a:gd name="T57" fmla="*/ 105 h 309"/>
                    <a:gd name="T58" fmla="*/ 1 w 564"/>
                    <a:gd name="T59" fmla="*/ 89 h 309"/>
                    <a:gd name="T60" fmla="*/ 51 w 564"/>
                    <a:gd name="T61" fmla="*/ 85 h 309"/>
                    <a:gd name="T62" fmla="*/ 121 w 564"/>
                    <a:gd name="T63" fmla="*/ 77 h 309"/>
                    <a:gd name="T64" fmla="*/ 156 w 564"/>
                    <a:gd name="T65" fmla="*/ 71 h 309"/>
                    <a:gd name="T66" fmla="*/ 197 w 564"/>
                    <a:gd name="T67" fmla="*/ 64 h 309"/>
                    <a:gd name="T68" fmla="*/ 247 w 564"/>
                    <a:gd name="T69" fmla="*/ 56 h 309"/>
                    <a:gd name="T70" fmla="*/ 302 w 564"/>
                    <a:gd name="T71" fmla="*/ 45 h 309"/>
                    <a:gd name="T72" fmla="*/ 345 w 564"/>
                    <a:gd name="T73" fmla="*/ 35 h 309"/>
                    <a:gd name="T74" fmla="*/ 377 w 564"/>
                    <a:gd name="T75" fmla="*/ 25 h 309"/>
                    <a:gd name="T76" fmla="*/ 398 w 564"/>
                    <a:gd name="T77" fmla="*/ 17 h 309"/>
                    <a:gd name="T78" fmla="*/ 411 w 564"/>
                    <a:gd name="T79" fmla="*/ 7 h 309"/>
                    <a:gd name="T80" fmla="*/ 426 w 564"/>
                    <a:gd name="T81" fmla="*/ 0 h 309"/>
                    <a:gd name="T82" fmla="*/ 448 w 564"/>
                    <a:gd name="T83" fmla="*/ 1 h 309"/>
                    <a:gd name="T84" fmla="*/ 485 w 564"/>
                    <a:gd name="T85" fmla="*/ 15 h 309"/>
                    <a:gd name="T86" fmla="*/ 523 w 564"/>
                    <a:gd name="T87" fmla="*/ 36 h 309"/>
                    <a:gd name="T88" fmla="*/ 543 w 564"/>
                    <a:gd name="T89" fmla="*/ 50 h 309"/>
                    <a:gd name="T90" fmla="*/ 558 w 564"/>
                    <a:gd name="T91" fmla="*/ 61 h 309"/>
                    <a:gd name="T92" fmla="*/ 564 w 564"/>
                    <a:gd name="T93" fmla="*/ 70 h 309"/>
                    <a:gd name="T94" fmla="*/ 563 w 564"/>
                    <a:gd name="T95" fmla="*/ 81 h 309"/>
                    <a:gd name="T96" fmla="*/ 541 w 564"/>
                    <a:gd name="T97" fmla="*/ 95 h 3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564" h="309">
                      <a:moveTo>
                        <a:pt x="523" y="102"/>
                      </a:moveTo>
                      <a:lnTo>
                        <a:pt x="518" y="103"/>
                      </a:lnTo>
                      <a:lnTo>
                        <a:pt x="511" y="107"/>
                      </a:lnTo>
                      <a:lnTo>
                        <a:pt x="506" y="110"/>
                      </a:lnTo>
                      <a:lnTo>
                        <a:pt x="503" y="113"/>
                      </a:lnTo>
                      <a:lnTo>
                        <a:pt x="498" y="116"/>
                      </a:lnTo>
                      <a:lnTo>
                        <a:pt x="493" y="120"/>
                      </a:lnTo>
                      <a:lnTo>
                        <a:pt x="488" y="123"/>
                      </a:lnTo>
                      <a:lnTo>
                        <a:pt x="483" y="127"/>
                      </a:lnTo>
                      <a:lnTo>
                        <a:pt x="478" y="132"/>
                      </a:lnTo>
                      <a:lnTo>
                        <a:pt x="471" y="137"/>
                      </a:lnTo>
                      <a:lnTo>
                        <a:pt x="465" y="142"/>
                      </a:lnTo>
                      <a:lnTo>
                        <a:pt x="458" y="148"/>
                      </a:lnTo>
                      <a:lnTo>
                        <a:pt x="451" y="153"/>
                      </a:lnTo>
                      <a:lnTo>
                        <a:pt x="445" y="160"/>
                      </a:lnTo>
                      <a:lnTo>
                        <a:pt x="436" y="166"/>
                      </a:lnTo>
                      <a:lnTo>
                        <a:pt x="430" y="173"/>
                      </a:lnTo>
                      <a:lnTo>
                        <a:pt x="421" y="181"/>
                      </a:lnTo>
                      <a:lnTo>
                        <a:pt x="413" y="188"/>
                      </a:lnTo>
                      <a:lnTo>
                        <a:pt x="405" y="196"/>
                      </a:lnTo>
                      <a:lnTo>
                        <a:pt x="397" y="205"/>
                      </a:lnTo>
                      <a:lnTo>
                        <a:pt x="387" y="213"/>
                      </a:lnTo>
                      <a:lnTo>
                        <a:pt x="378" y="223"/>
                      </a:lnTo>
                      <a:lnTo>
                        <a:pt x="368" y="233"/>
                      </a:lnTo>
                      <a:lnTo>
                        <a:pt x="358" y="242"/>
                      </a:lnTo>
                      <a:lnTo>
                        <a:pt x="348" y="252"/>
                      </a:lnTo>
                      <a:lnTo>
                        <a:pt x="338" y="263"/>
                      </a:lnTo>
                      <a:lnTo>
                        <a:pt x="327" y="274"/>
                      </a:lnTo>
                      <a:lnTo>
                        <a:pt x="317" y="286"/>
                      </a:lnTo>
                      <a:lnTo>
                        <a:pt x="305" y="297"/>
                      </a:lnTo>
                      <a:lnTo>
                        <a:pt x="294" y="309"/>
                      </a:lnTo>
                      <a:lnTo>
                        <a:pt x="282" y="295"/>
                      </a:lnTo>
                      <a:lnTo>
                        <a:pt x="270" y="281"/>
                      </a:lnTo>
                      <a:lnTo>
                        <a:pt x="280" y="269"/>
                      </a:lnTo>
                      <a:lnTo>
                        <a:pt x="289" y="258"/>
                      </a:lnTo>
                      <a:lnTo>
                        <a:pt x="297" y="247"/>
                      </a:lnTo>
                      <a:lnTo>
                        <a:pt x="305" y="235"/>
                      </a:lnTo>
                      <a:lnTo>
                        <a:pt x="312" y="224"/>
                      </a:lnTo>
                      <a:lnTo>
                        <a:pt x="320" y="215"/>
                      </a:lnTo>
                      <a:lnTo>
                        <a:pt x="327" y="205"/>
                      </a:lnTo>
                      <a:lnTo>
                        <a:pt x="333" y="195"/>
                      </a:lnTo>
                      <a:lnTo>
                        <a:pt x="340" y="187"/>
                      </a:lnTo>
                      <a:lnTo>
                        <a:pt x="347" y="177"/>
                      </a:lnTo>
                      <a:lnTo>
                        <a:pt x="353" y="169"/>
                      </a:lnTo>
                      <a:lnTo>
                        <a:pt x="358" y="162"/>
                      </a:lnTo>
                      <a:lnTo>
                        <a:pt x="365" y="153"/>
                      </a:lnTo>
                      <a:lnTo>
                        <a:pt x="370" y="146"/>
                      </a:lnTo>
                      <a:lnTo>
                        <a:pt x="375" y="139"/>
                      </a:lnTo>
                      <a:lnTo>
                        <a:pt x="380" y="132"/>
                      </a:lnTo>
                      <a:lnTo>
                        <a:pt x="383" y="127"/>
                      </a:lnTo>
                      <a:lnTo>
                        <a:pt x="388" y="121"/>
                      </a:lnTo>
                      <a:lnTo>
                        <a:pt x="392" y="116"/>
                      </a:lnTo>
                      <a:lnTo>
                        <a:pt x="395" y="110"/>
                      </a:lnTo>
                      <a:lnTo>
                        <a:pt x="398" y="106"/>
                      </a:lnTo>
                      <a:lnTo>
                        <a:pt x="402" y="100"/>
                      </a:lnTo>
                      <a:lnTo>
                        <a:pt x="405" y="98"/>
                      </a:lnTo>
                      <a:lnTo>
                        <a:pt x="407" y="93"/>
                      </a:lnTo>
                      <a:lnTo>
                        <a:pt x="408" y="91"/>
                      </a:lnTo>
                      <a:lnTo>
                        <a:pt x="410" y="88"/>
                      </a:lnTo>
                      <a:lnTo>
                        <a:pt x="411" y="85"/>
                      </a:lnTo>
                      <a:lnTo>
                        <a:pt x="413" y="82"/>
                      </a:lnTo>
                      <a:lnTo>
                        <a:pt x="413" y="81"/>
                      </a:lnTo>
                      <a:lnTo>
                        <a:pt x="413" y="79"/>
                      </a:lnTo>
                      <a:lnTo>
                        <a:pt x="413" y="78"/>
                      </a:lnTo>
                      <a:lnTo>
                        <a:pt x="413" y="78"/>
                      </a:lnTo>
                      <a:lnTo>
                        <a:pt x="411" y="77"/>
                      </a:lnTo>
                      <a:lnTo>
                        <a:pt x="410" y="75"/>
                      </a:lnTo>
                      <a:lnTo>
                        <a:pt x="407" y="74"/>
                      </a:lnTo>
                      <a:lnTo>
                        <a:pt x="403" y="74"/>
                      </a:lnTo>
                      <a:lnTo>
                        <a:pt x="400" y="74"/>
                      </a:lnTo>
                      <a:lnTo>
                        <a:pt x="395" y="74"/>
                      </a:lnTo>
                      <a:lnTo>
                        <a:pt x="392" y="74"/>
                      </a:lnTo>
                      <a:lnTo>
                        <a:pt x="387" y="74"/>
                      </a:lnTo>
                      <a:lnTo>
                        <a:pt x="383" y="74"/>
                      </a:lnTo>
                      <a:lnTo>
                        <a:pt x="378" y="74"/>
                      </a:lnTo>
                      <a:lnTo>
                        <a:pt x="375" y="75"/>
                      </a:lnTo>
                      <a:lnTo>
                        <a:pt x="368" y="75"/>
                      </a:lnTo>
                      <a:lnTo>
                        <a:pt x="362" y="77"/>
                      </a:lnTo>
                      <a:lnTo>
                        <a:pt x="355" y="79"/>
                      </a:lnTo>
                      <a:lnTo>
                        <a:pt x="347" y="81"/>
                      </a:lnTo>
                      <a:lnTo>
                        <a:pt x="337" y="84"/>
                      </a:lnTo>
                      <a:lnTo>
                        <a:pt x="327" y="85"/>
                      </a:lnTo>
                      <a:lnTo>
                        <a:pt x="315" y="88"/>
                      </a:lnTo>
                      <a:lnTo>
                        <a:pt x="304" y="92"/>
                      </a:lnTo>
                      <a:lnTo>
                        <a:pt x="290" y="95"/>
                      </a:lnTo>
                      <a:lnTo>
                        <a:pt x="277" y="98"/>
                      </a:lnTo>
                      <a:lnTo>
                        <a:pt x="262" y="102"/>
                      </a:lnTo>
                      <a:lnTo>
                        <a:pt x="247" y="106"/>
                      </a:lnTo>
                      <a:lnTo>
                        <a:pt x="231" y="110"/>
                      </a:lnTo>
                      <a:lnTo>
                        <a:pt x="212" y="114"/>
                      </a:lnTo>
                      <a:lnTo>
                        <a:pt x="196" y="118"/>
                      </a:lnTo>
                      <a:lnTo>
                        <a:pt x="181" y="123"/>
                      </a:lnTo>
                      <a:lnTo>
                        <a:pt x="166" y="125"/>
                      </a:lnTo>
                      <a:lnTo>
                        <a:pt x="152" y="130"/>
                      </a:lnTo>
                      <a:lnTo>
                        <a:pt x="141" y="132"/>
                      </a:lnTo>
                      <a:lnTo>
                        <a:pt x="129" y="135"/>
                      </a:lnTo>
                      <a:lnTo>
                        <a:pt x="119" y="138"/>
                      </a:lnTo>
                      <a:lnTo>
                        <a:pt x="109" y="139"/>
                      </a:lnTo>
                      <a:lnTo>
                        <a:pt x="103" y="142"/>
                      </a:lnTo>
                      <a:lnTo>
                        <a:pt x="94" y="144"/>
                      </a:lnTo>
                      <a:lnTo>
                        <a:pt x="88" y="145"/>
                      </a:lnTo>
                      <a:lnTo>
                        <a:pt x="83" y="146"/>
                      </a:lnTo>
                      <a:lnTo>
                        <a:pt x="79" y="146"/>
                      </a:lnTo>
                      <a:lnTo>
                        <a:pt x="76" y="148"/>
                      </a:lnTo>
                      <a:lnTo>
                        <a:pt x="74" y="148"/>
                      </a:lnTo>
                      <a:lnTo>
                        <a:pt x="69" y="146"/>
                      </a:lnTo>
                      <a:lnTo>
                        <a:pt x="66" y="146"/>
                      </a:lnTo>
                      <a:lnTo>
                        <a:pt x="61" y="144"/>
                      </a:lnTo>
                      <a:lnTo>
                        <a:pt x="56" y="141"/>
                      </a:lnTo>
                      <a:lnTo>
                        <a:pt x="51" y="137"/>
                      </a:lnTo>
                      <a:lnTo>
                        <a:pt x="46" y="132"/>
                      </a:lnTo>
                      <a:lnTo>
                        <a:pt x="40" y="127"/>
                      </a:lnTo>
                      <a:lnTo>
                        <a:pt x="33" y="120"/>
                      </a:lnTo>
                      <a:lnTo>
                        <a:pt x="25" y="114"/>
                      </a:lnTo>
                      <a:lnTo>
                        <a:pt x="18" y="109"/>
                      </a:lnTo>
                      <a:lnTo>
                        <a:pt x="13" y="105"/>
                      </a:lnTo>
                      <a:lnTo>
                        <a:pt x="8" y="100"/>
                      </a:lnTo>
                      <a:lnTo>
                        <a:pt x="5" y="96"/>
                      </a:lnTo>
                      <a:lnTo>
                        <a:pt x="3" y="92"/>
                      </a:lnTo>
                      <a:lnTo>
                        <a:pt x="1" y="89"/>
                      </a:lnTo>
                      <a:lnTo>
                        <a:pt x="0" y="88"/>
                      </a:lnTo>
                      <a:lnTo>
                        <a:pt x="13" y="86"/>
                      </a:lnTo>
                      <a:lnTo>
                        <a:pt x="25" y="86"/>
                      </a:lnTo>
                      <a:lnTo>
                        <a:pt x="51" y="85"/>
                      </a:lnTo>
                      <a:lnTo>
                        <a:pt x="78" y="81"/>
                      </a:lnTo>
                      <a:lnTo>
                        <a:pt x="106" y="78"/>
                      </a:lnTo>
                      <a:lnTo>
                        <a:pt x="113" y="77"/>
                      </a:lnTo>
                      <a:lnTo>
                        <a:pt x="121" y="77"/>
                      </a:lnTo>
                      <a:lnTo>
                        <a:pt x="129" y="75"/>
                      </a:lnTo>
                      <a:lnTo>
                        <a:pt x="138" y="74"/>
                      </a:lnTo>
                      <a:lnTo>
                        <a:pt x="146" y="72"/>
                      </a:lnTo>
                      <a:lnTo>
                        <a:pt x="156" y="71"/>
                      </a:lnTo>
                      <a:lnTo>
                        <a:pt x="166" y="70"/>
                      </a:lnTo>
                      <a:lnTo>
                        <a:pt x="176" y="68"/>
                      </a:lnTo>
                      <a:lnTo>
                        <a:pt x="186" y="66"/>
                      </a:lnTo>
                      <a:lnTo>
                        <a:pt x="197" y="64"/>
                      </a:lnTo>
                      <a:lnTo>
                        <a:pt x="209" y="63"/>
                      </a:lnTo>
                      <a:lnTo>
                        <a:pt x="222" y="60"/>
                      </a:lnTo>
                      <a:lnTo>
                        <a:pt x="234" y="57"/>
                      </a:lnTo>
                      <a:lnTo>
                        <a:pt x="247" y="56"/>
                      </a:lnTo>
                      <a:lnTo>
                        <a:pt x="262" y="53"/>
                      </a:lnTo>
                      <a:lnTo>
                        <a:pt x="275" y="50"/>
                      </a:lnTo>
                      <a:lnTo>
                        <a:pt x="289" y="47"/>
                      </a:lnTo>
                      <a:lnTo>
                        <a:pt x="302" y="45"/>
                      </a:lnTo>
                      <a:lnTo>
                        <a:pt x="314" y="42"/>
                      </a:lnTo>
                      <a:lnTo>
                        <a:pt x="325" y="40"/>
                      </a:lnTo>
                      <a:lnTo>
                        <a:pt x="335" y="38"/>
                      </a:lnTo>
                      <a:lnTo>
                        <a:pt x="345" y="35"/>
                      </a:lnTo>
                      <a:lnTo>
                        <a:pt x="353" y="32"/>
                      </a:lnTo>
                      <a:lnTo>
                        <a:pt x="362" y="31"/>
                      </a:lnTo>
                      <a:lnTo>
                        <a:pt x="370" y="28"/>
                      </a:lnTo>
                      <a:lnTo>
                        <a:pt x="377" y="25"/>
                      </a:lnTo>
                      <a:lnTo>
                        <a:pt x="383" y="24"/>
                      </a:lnTo>
                      <a:lnTo>
                        <a:pt x="388" y="21"/>
                      </a:lnTo>
                      <a:lnTo>
                        <a:pt x="393" y="20"/>
                      </a:lnTo>
                      <a:lnTo>
                        <a:pt x="398" y="17"/>
                      </a:lnTo>
                      <a:lnTo>
                        <a:pt x="402" y="15"/>
                      </a:lnTo>
                      <a:lnTo>
                        <a:pt x="405" y="14"/>
                      </a:lnTo>
                      <a:lnTo>
                        <a:pt x="408" y="10"/>
                      </a:lnTo>
                      <a:lnTo>
                        <a:pt x="411" y="7"/>
                      </a:lnTo>
                      <a:lnTo>
                        <a:pt x="415" y="6"/>
                      </a:lnTo>
                      <a:lnTo>
                        <a:pt x="418" y="3"/>
                      </a:lnTo>
                      <a:lnTo>
                        <a:pt x="423" y="1"/>
                      </a:lnTo>
                      <a:lnTo>
                        <a:pt x="426" y="0"/>
                      </a:lnTo>
                      <a:lnTo>
                        <a:pt x="431" y="0"/>
                      </a:lnTo>
                      <a:lnTo>
                        <a:pt x="436" y="0"/>
                      </a:lnTo>
                      <a:lnTo>
                        <a:pt x="441" y="0"/>
                      </a:lnTo>
                      <a:lnTo>
                        <a:pt x="448" y="1"/>
                      </a:lnTo>
                      <a:lnTo>
                        <a:pt x="456" y="3"/>
                      </a:lnTo>
                      <a:lnTo>
                        <a:pt x="465" y="7"/>
                      </a:lnTo>
                      <a:lnTo>
                        <a:pt x="475" y="10"/>
                      </a:lnTo>
                      <a:lnTo>
                        <a:pt x="485" y="15"/>
                      </a:lnTo>
                      <a:lnTo>
                        <a:pt x="496" y="21"/>
                      </a:lnTo>
                      <a:lnTo>
                        <a:pt x="509" y="28"/>
                      </a:lnTo>
                      <a:lnTo>
                        <a:pt x="516" y="32"/>
                      </a:lnTo>
                      <a:lnTo>
                        <a:pt x="523" y="36"/>
                      </a:lnTo>
                      <a:lnTo>
                        <a:pt x="528" y="39"/>
                      </a:lnTo>
                      <a:lnTo>
                        <a:pt x="534" y="43"/>
                      </a:lnTo>
                      <a:lnTo>
                        <a:pt x="539" y="46"/>
                      </a:lnTo>
                      <a:lnTo>
                        <a:pt x="543" y="50"/>
                      </a:lnTo>
                      <a:lnTo>
                        <a:pt x="548" y="53"/>
                      </a:lnTo>
                      <a:lnTo>
                        <a:pt x="551" y="56"/>
                      </a:lnTo>
                      <a:lnTo>
                        <a:pt x="554" y="59"/>
                      </a:lnTo>
                      <a:lnTo>
                        <a:pt x="558" y="61"/>
                      </a:lnTo>
                      <a:lnTo>
                        <a:pt x="559" y="63"/>
                      </a:lnTo>
                      <a:lnTo>
                        <a:pt x="561" y="66"/>
                      </a:lnTo>
                      <a:lnTo>
                        <a:pt x="563" y="68"/>
                      </a:lnTo>
                      <a:lnTo>
                        <a:pt x="564" y="70"/>
                      </a:lnTo>
                      <a:lnTo>
                        <a:pt x="564" y="71"/>
                      </a:lnTo>
                      <a:lnTo>
                        <a:pt x="564" y="74"/>
                      </a:lnTo>
                      <a:lnTo>
                        <a:pt x="564" y="77"/>
                      </a:lnTo>
                      <a:lnTo>
                        <a:pt x="563" y="81"/>
                      </a:lnTo>
                      <a:lnTo>
                        <a:pt x="559" y="84"/>
                      </a:lnTo>
                      <a:lnTo>
                        <a:pt x="554" y="88"/>
                      </a:lnTo>
                      <a:lnTo>
                        <a:pt x="549" y="91"/>
                      </a:lnTo>
                      <a:lnTo>
                        <a:pt x="541" y="95"/>
                      </a:lnTo>
                      <a:lnTo>
                        <a:pt x="533" y="98"/>
                      </a:lnTo>
                      <a:lnTo>
                        <a:pt x="523" y="102"/>
                      </a:lnTo>
                      <a:lnTo>
                        <a:pt x="523" y="102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/>
                <p:nvPr/>
              </p:nvSpPr>
              <p:spPr bwMode="auto">
                <a:xfrm>
                  <a:off x="2646363" y="776288"/>
                  <a:ext cx="215900" cy="611188"/>
                </a:xfrm>
                <a:custGeom>
                  <a:avLst/>
                  <a:gdLst>
                    <a:gd name="T0" fmla="*/ 37 w 272"/>
                    <a:gd name="T1" fmla="*/ 626 h 769"/>
                    <a:gd name="T2" fmla="*/ 15 w 272"/>
                    <a:gd name="T3" fmla="*/ 608 h 769"/>
                    <a:gd name="T4" fmla="*/ 3 w 272"/>
                    <a:gd name="T5" fmla="*/ 596 h 769"/>
                    <a:gd name="T6" fmla="*/ 0 w 272"/>
                    <a:gd name="T7" fmla="*/ 589 h 769"/>
                    <a:gd name="T8" fmla="*/ 5 w 272"/>
                    <a:gd name="T9" fmla="*/ 586 h 769"/>
                    <a:gd name="T10" fmla="*/ 18 w 272"/>
                    <a:gd name="T11" fmla="*/ 587 h 769"/>
                    <a:gd name="T12" fmla="*/ 38 w 272"/>
                    <a:gd name="T13" fmla="*/ 592 h 769"/>
                    <a:gd name="T14" fmla="*/ 70 w 272"/>
                    <a:gd name="T15" fmla="*/ 600 h 769"/>
                    <a:gd name="T16" fmla="*/ 105 w 272"/>
                    <a:gd name="T17" fmla="*/ 611 h 769"/>
                    <a:gd name="T18" fmla="*/ 133 w 272"/>
                    <a:gd name="T19" fmla="*/ 618 h 769"/>
                    <a:gd name="T20" fmla="*/ 158 w 272"/>
                    <a:gd name="T21" fmla="*/ 621 h 769"/>
                    <a:gd name="T22" fmla="*/ 174 w 272"/>
                    <a:gd name="T23" fmla="*/ 611 h 769"/>
                    <a:gd name="T24" fmla="*/ 181 w 272"/>
                    <a:gd name="T25" fmla="*/ 596 h 769"/>
                    <a:gd name="T26" fmla="*/ 186 w 272"/>
                    <a:gd name="T27" fmla="*/ 572 h 769"/>
                    <a:gd name="T28" fmla="*/ 191 w 272"/>
                    <a:gd name="T29" fmla="*/ 539 h 769"/>
                    <a:gd name="T30" fmla="*/ 194 w 272"/>
                    <a:gd name="T31" fmla="*/ 498 h 769"/>
                    <a:gd name="T32" fmla="*/ 196 w 272"/>
                    <a:gd name="T33" fmla="*/ 452 h 769"/>
                    <a:gd name="T34" fmla="*/ 196 w 272"/>
                    <a:gd name="T35" fmla="*/ 399 h 769"/>
                    <a:gd name="T36" fmla="*/ 194 w 272"/>
                    <a:gd name="T37" fmla="*/ 338 h 769"/>
                    <a:gd name="T38" fmla="*/ 191 w 272"/>
                    <a:gd name="T39" fmla="*/ 275 h 769"/>
                    <a:gd name="T40" fmla="*/ 186 w 272"/>
                    <a:gd name="T41" fmla="*/ 220 h 769"/>
                    <a:gd name="T42" fmla="*/ 181 w 272"/>
                    <a:gd name="T43" fmla="*/ 174 h 769"/>
                    <a:gd name="T44" fmla="*/ 174 w 272"/>
                    <a:gd name="T45" fmla="*/ 136 h 769"/>
                    <a:gd name="T46" fmla="*/ 163 w 272"/>
                    <a:gd name="T47" fmla="*/ 99 h 769"/>
                    <a:gd name="T48" fmla="*/ 144 w 272"/>
                    <a:gd name="T49" fmla="*/ 57 h 769"/>
                    <a:gd name="T50" fmla="*/ 125 w 272"/>
                    <a:gd name="T51" fmla="*/ 26 h 769"/>
                    <a:gd name="T52" fmla="*/ 115 w 272"/>
                    <a:gd name="T53" fmla="*/ 7 h 769"/>
                    <a:gd name="T54" fmla="*/ 118 w 272"/>
                    <a:gd name="T55" fmla="*/ 0 h 769"/>
                    <a:gd name="T56" fmla="*/ 136 w 272"/>
                    <a:gd name="T57" fmla="*/ 4 h 769"/>
                    <a:gd name="T58" fmla="*/ 168 w 272"/>
                    <a:gd name="T59" fmla="*/ 15 h 769"/>
                    <a:gd name="T60" fmla="*/ 196 w 272"/>
                    <a:gd name="T61" fmla="*/ 34 h 769"/>
                    <a:gd name="T62" fmla="*/ 218 w 272"/>
                    <a:gd name="T63" fmla="*/ 66 h 769"/>
                    <a:gd name="T64" fmla="*/ 236 w 272"/>
                    <a:gd name="T65" fmla="*/ 108 h 769"/>
                    <a:gd name="T66" fmla="*/ 246 w 272"/>
                    <a:gd name="T67" fmla="*/ 144 h 769"/>
                    <a:gd name="T68" fmla="*/ 251 w 272"/>
                    <a:gd name="T69" fmla="*/ 179 h 769"/>
                    <a:gd name="T70" fmla="*/ 256 w 272"/>
                    <a:gd name="T71" fmla="*/ 222 h 769"/>
                    <a:gd name="T72" fmla="*/ 262 w 272"/>
                    <a:gd name="T73" fmla="*/ 277 h 769"/>
                    <a:gd name="T74" fmla="*/ 269 w 272"/>
                    <a:gd name="T75" fmla="*/ 338 h 769"/>
                    <a:gd name="T76" fmla="*/ 271 w 272"/>
                    <a:gd name="T77" fmla="*/ 398 h 769"/>
                    <a:gd name="T78" fmla="*/ 272 w 272"/>
                    <a:gd name="T79" fmla="*/ 476 h 769"/>
                    <a:gd name="T80" fmla="*/ 267 w 272"/>
                    <a:gd name="T81" fmla="*/ 567 h 769"/>
                    <a:gd name="T82" fmla="*/ 256 w 272"/>
                    <a:gd name="T83" fmla="*/ 635 h 769"/>
                    <a:gd name="T84" fmla="*/ 237 w 272"/>
                    <a:gd name="T85" fmla="*/ 688 h 769"/>
                    <a:gd name="T86" fmla="*/ 216 w 272"/>
                    <a:gd name="T87" fmla="*/ 725 h 769"/>
                    <a:gd name="T88" fmla="*/ 189 w 272"/>
                    <a:gd name="T89" fmla="*/ 750 h 769"/>
                    <a:gd name="T90" fmla="*/ 166 w 272"/>
                    <a:gd name="T91" fmla="*/ 764 h 769"/>
                    <a:gd name="T92" fmla="*/ 148 w 272"/>
                    <a:gd name="T93" fmla="*/ 766 h 769"/>
                    <a:gd name="T94" fmla="*/ 134 w 272"/>
                    <a:gd name="T95" fmla="*/ 746 h 769"/>
                    <a:gd name="T96" fmla="*/ 131 w 272"/>
                    <a:gd name="T97" fmla="*/ 721 h 769"/>
                    <a:gd name="T98" fmla="*/ 120 w 272"/>
                    <a:gd name="T99" fmla="*/ 700 h 769"/>
                    <a:gd name="T100" fmla="*/ 101 w 272"/>
                    <a:gd name="T101" fmla="*/ 678 h 769"/>
                    <a:gd name="T102" fmla="*/ 76 w 272"/>
                    <a:gd name="T103" fmla="*/ 656 h 7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272" h="769">
                      <a:moveTo>
                        <a:pt x="60" y="643"/>
                      </a:moveTo>
                      <a:lnTo>
                        <a:pt x="51" y="638"/>
                      </a:lnTo>
                      <a:lnTo>
                        <a:pt x="45" y="632"/>
                      </a:lnTo>
                      <a:lnTo>
                        <a:pt x="37" y="626"/>
                      </a:lnTo>
                      <a:lnTo>
                        <a:pt x="32" y="622"/>
                      </a:lnTo>
                      <a:lnTo>
                        <a:pt x="25" y="617"/>
                      </a:lnTo>
                      <a:lnTo>
                        <a:pt x="20" y="613"/>
                      </a:lnTo>
                      <a:lnTo>
                        <a:pt x="15" y="608"/>
                      </a:lnTo>
                      <a:lnTo>
                        <a:pt x="12" y="606"/>
                      </a:lnTo>
                      <a:lnTo>
                        <a:pt x="8" y="601"/>
                      </a:lnTo>
                      <a:lnTo>
                        <a:pt x="5" y="599"/>
                      </a:lnTo>
                      <a:lnTo>
                        <a:pt x="3" y="596"/>
                      </a:lnTo>
                      <a:lnTo>
                        <a:pt x="2" y="594"/>
                      </a:lnTo>
                      <a:lnTo>
                        <a:pt x="0" y="592"/>
                      </a:lnTo>
                      <a:lnTo>
                        <a:pt x="0" y="590"/>
                      </a:lnTo>
                      <a:lnTo>
                        <a:pt x="0" y="589"/>
                      </a:lnTo>
                      <a:lnTo>
                        <a:pt x="0" y="587"/>
                      </a:lnTo>
                      <a:lnTo>
                        <a:pt x="2" y="587"/>
                      </a:lnTo>
                      <a:lnTo>
                        <a:pt x="3" y="587"/>
                      </a:lnTo>
                      <a:lnTo>
                        <a:pt x="5" y="586"/>
                      </a:lnTo>
                      <a:lnTo>
                        <a:pt x="7" y="586"/>
                      </a:lnTo>
                      <a:lnTo>
                        <a:pt x="10" y="586"/>
                      </a:lnTo>
                      <a:lnTo>
                        <a:pt x="13" y="587"/>
                      </a:lnTo>
                      <a:lnTo>
                        <a:pt x="18" y="587"/>
                      </a:lnTo>
                      <a:lnTo>
                        <a:pt x="22" y="587"/>
                      </a:lnTo>
                      <a:lnTo>
                        <a:pt x="27" y="589"/>
                      </a:lnTo>
                      <a:lnTo>
                        <a:pt x="33" y="590"/>
                      </a:lnTo>
                      <a:lnTo>
                        <a:pt x="38" y="592"/>
                      </a:lnTo>
                      <a:lnTo>
                        <a:pt x="45" y="593"/>
                      </a:lnTo>
                      <a:lnTo>
                        <a:pt x="53" y="594"/>
                      </a:lnTo>
                      <a:lnTo>
                        <a:pt x="61" y="597"/>
                      </a:lnTo>
                      <a:lnTo>
                        <a:pt x="70" y="600"/>
                      </a:lnTo>
                      <a:lnTo>
                        <a:pt x="78" y="601"/>
                      </a:lnTo>
                      <a:lnTo>
                        <a:pt x="88" y="606"/>
                      </a:lnTo>
                      <a:lnTo>
                        <a:pt x="96" y="608"/>
                      </a:lnTo>
                      <a:lnTo>
                        <a:pt x="105" y="611"/>
                      </a:lnTo>
                      <a:lnTo>
                        <a:pt x="111" y="614"/>
                      </a:lnTo>
                      <a:lnTo>
                        <a:pt x="120" y="615"/>
                      </a:lnTo>
                      <a:lnTo>
                        <a:pt x="126" y="617"/>
                      </a:lnTo>
                      <a:lnTo>
                        <a:pt x="133" y="618"/>
                      </a:lnTo>
                      <a:lnTo>
                        <a:pt x="138" y="619"/>
                      </a:lnTo>
                      <a:lnTo>
                        <a:pt x="143" y="619"/>
                      </a:lnTo>
                      <a:lnTo>
                        <a:pt x="148" y="621"/>
                      </a:lnTo>
                      <a:lnTo>
                        <a:pt x="158" y="621"/>
                      </a:lnTo>
                      <a:lnTo>
                        <a:pt x="164" y="618"/>
                      </a:lnTo>
                      <a:lnTo>
                        <a:pt x="169" y="615"/>
                      </a:lnTo>
                      <a:lnTo>
                        <a:pt x="173" y="614"/>
                      </a:lnTo>
                      <a:lnTo>
                        <a:pt x="174" y="611"/>
                      </a:lnTo>
                      <a:lnTo>
                        <a:pt x="176" y="608"/>
                      </a:lnTo>
                      <a:lnTo>
                        <a:pt x="178" y="604"/>
                      </a:lnTo>
                      <a:lnTo>
                        <a:pt x="179" y="600"/>
                      </a:lnTo>
                      <a:lnTo>
                        <a:pt x="181" y="596"/>
                      </a:lnTo>
                      <a:lnTo>
                        <a:pt x="183" y="590"/>
                      </a:lnTo>
                      <a:lnTo>
                        <a:pt x="183" y="585"/>
                      </a:lnTo>
                      <a:lnTo>
                        <a:pt x="184" y="578"/>
                      </a:lnTo>
                      <a:lnTo>
                        <a:pt x="186" y="572"/>
                      </a:lnTo>
                      <a:lnTo>
                        <a:pt x="188" y="564"/>
                      </a:lnTo>
                      <a:lnTo>
                        <a:pt x="189" y="557"/>
                      </a:lnTo>
                      <a:lnTo>
                        <a:pt x="189" y="547"/>
                      </a:lnTo>
                      <a:lnTo>
                        <a:pt x="191" y="539"/>
                      </a:lnTo>
                      <a:lnTo>
                        <a:pt x="193" y="529"/>
                      </a:lnTo>
                      <a:lnTo>
                        <a:pt x="193" y="519"/>
                      </a:lnTo>
                      <a:lnTo>
                        <a:pt x="194" y="509"/>
                      </a:lnTo>
                      <a:lnTo>
                        <a:pt x="194" y="498"/>
                      </a:lnTo>
                      <a:lnTo>
                        <a:pt x="196" y="489"/>
                      </a:lnTo>
                      <a:lnTo>
                        <a:pt x="196" y="476"/>
                      </a:lnTo>
                      <a:lnTo>
                        <a:pt x="196" y="465"/>
                      </a:lnTo>
                      <a:lnTo>
                        <a:pt x="196" y="452"/>
                      </a:lnTo>
                      <a:lnTo>
                        <a:pt x="196" y="440"/>
                      </a:lnTo>
                      <a:lnTo>
                        <a:pt x="196" y="427"/>
                      </a:lnTo>
                      <a:lnTo>
                        <a:pt x="196" y="413"/>
                      </a:lnTo>
                      <a:lnTo>
                        <a:pt x="196" y="399"/>
                      </a:lnTo>
                      <a:lnTo>
                        <a:pt x="196" y="384"/>
                      </a:lnTo>
                      <a:lnTo>
                        <a:pt x="196" y="370"/>
                      </a:lnTo>
                      <a:lnTo>
                        <a:pt x="196" y="355"/>
                      </a:lnTo>
                      <a:lnTo>
                        <a:pt x="194" y="338"/>
                      </a:lnTo>
                      <a:lnTo>
                        <a:pt x="194" y="323"/>
                      </a:lnTo>
                      <a:lnTo>
                        <a:pt x="193" y="306"/>
                      </a:lnTo>
                      <a:lnTo>
                        <a:pt x="193" y="291"/>
                      </a:lnTo>
                      <a:lnTo>
                        <a:pt x="191" y="275"/>
                      </a:lnTo>
                      <a:lnTo>
                        <a:pt x="189" y="260"/>
                      </a:lnTo>
                      <a:lnTo>
                        <a:pt x="189" y="246"/>
                      </a:lnTo>
                      <a:lnTo>
                        <a:pt x="188" y="232"/>
                      </a:lnTo>
                      <a:lnTo>
                        <a:pt x="186" y="220"/>
                      </a:lnTo>
                      <a:lnTo>
                        <a:pt x="184" y="207"/>
                      </a:lnTo>
                      <a:lnTo>
                        <a:pt x="183" y="195"/>
                      </a:lnTo>
                      <a:lnTo>
                        <a:pt x="181" y="183"/>
                      </a:lnTo>
                      <a:lnTo>
                        <a:pt x="181" y="174"/>
                      </a:lnTo>
                      <a:lnTo>
                        <a:pt x="179" y="164"/>
                      </a:lnTo>
                      <a:lnTo>
                        <a:pt x="178" y="154"/>
                      </a:lnTo>
                      <a:lnTo>
                        <a:pt x="176" y="144"/>
                      </a:lnTo>
                      <a:lnTo>
                        <a:pt x="174" y="136"/>
                      </a:lnTo>
                      <a:lnTo>
                        <a:pt x="171" y="129"/>
                      </a:lnTo>
                      <a:lnTo>
                        <a:pt x="169" y="122"/>
                      </a:lnTo>
                      <a:lnTo>
                        <a:pt x="166" y="110"/>
                      </a:lnTo>
                      <a:lnTo>
                        <a:pt x="163" y="99"/>
                      </a:lnTo>
                      <a:lnTo>
                        <a:pt x="158" y="87"/>
                      </a:lnTo>
                      <a:lnTo>
                        <a:pt x="153" y="76"/>
                      </a:lnTo>
                      <a:lnTo>
                        <a:pt x="149" y="66"/>
                      </a:lnTo>
                      <a:lnTo>
                        <a:pt x="144" y="57"/>
                      </a:lnTo>
                      <a:lnTo>
                        <a:pt x="138" y="47"/>
                      </a:lnTo>
                      <a:lnTo>
                        <a:pt x="133" y="39"/>
                      </a:lnTo>
                      <a:lnTo>
                        <a:pt x="128" y="32"/>
                      </a:lnTo>
                      <a:lnTo>
                        <a:pt x="125" y="26"/>
                      </a:lnTo>
                      <a:lnTo>
                        <a:pt x="121" y="20"/>
                      </a:lnTo>
                      <a:lnTo>
                        <a:pt x="118" y="15"/>
                      </a:lnTo>
                      <a:lnTo>
                        <a:pt x="115" y="11"/>
                      </a:lnTo>
                      <a:lnTo>
                        <a:pt x="115" y="7"/>
                      </a:lnTo>
                      <a:lnTo>
                        <a:pt x="115" y="4"/>
                      </a:lnTo>
                      <a:lnTo>
                        <a:pt x="115" y="2"/>
                      </a:lnTo>
                      <a:lnTo>
                        <a:pt x="116" y="1"/>
                      </a:lnTo>
                      <a:lnTo>
                        <a:pt x="118" y="0"/>
                      </a:lnTo>
                      <a:lnTo>
                        <a:pt x="121" y="0"/>
                      </a:lnTo>
                      <a:lnTo>
                        <a:pt x="125" y="1"/>
                      </a:lnTo>
                      <a:lnTo>
                        <a:pt x="130" y="2"/>
                      </a:lnTo>
                      <a:lnTo>
                        <a:pt x="136" y="4"/>
                      </a:lnTo>
                      <a:lnTo>
                        <a:pt x="144" y="5"/>
                      </a:lnTo>
                      <a:lnTo>
                        <a:pt x="151" y="7"/>
                      </a:lnTo>
                      <a:lnTo>
                        <a:pt x="159" y="11"/>
                      </a:lnTo>
                      <a:lnTo>
                        <a:pt x="168" y="15"/>
                      </a:lnTo>
                      <a:lnTo>
                        <a:pt x="176" y="19"/>
                      </a:lnTo>
                      <a:lnTo>
                        <a:pt x="183" y="23"/>
                      </a:lnTo>
                      <a:lnTo>
                        <a:pt x="189" y="29"/>
                      </a:lnTo>
                      <a:lnTo>
                        <a:pt x="196" y="34"/>
                      </a:lnTo>
                      <a:lnTo>
                        <a:pt x="201" y="41"/>
                      </a:lnTo>
                      <a:lnTo>
                        <a:pt x="208" y="48"/>
                      </a:lnTo>
                      <a:lnTo>
                        <a:pt x="213" y="57"/>
                      </a:lnTo>
                      <a:lnTo>
                        <a:pt x="218" y="66"/>
                      </a:lnTo>
                      <a:lnTo>
                        <a:pt x="222" y="76"/>
                      </a:lnTo>
                      <a:lnTo>
                        <a:pt x="227" y="86"/>
                      </a:lnTo>
                      <a:lnTo>
                        <a:pt x="231" y="97"/>
                      </a:lnTo>
                      <a:lnTo>
                        <a:pt x="236" y="108"/>
                      </a:lnTo>
                      <a:lnTo>
                        <a:pt x="241" y="119"/>
                      </a:lnTo>
                      <a:lnTo>
                        <a:pt x="244" y="131"/>
                      </a:lnTo>
                      <a:lnTo>
                        <a:pt x="244" y="138"/>
                      </a:lnTo>
                      <a:lnTo>
                        <a:pt x="246" y="144"/>
                      </a:lnTo>
                      <a:lnTo>
                        <a:pt x="247" y="153"/>
                      </a:lnTo>
                      <a:lnTo>
                        <a:pt x="247" y="160"/>
                      </a:lnTo>
                      <a:lnTo>
                        <a:pt x="249" y="170"/>
                      </a:lnTo>
                      <a:lnTo>
                        <a:pt x="251" y="179"/>
                      </a:lnTo>
                      <a:lnTo>
                        <a:pt x="252" y="189"/>
                      </a:lnTo>
                      <a:lnTo>
                        <a:pt x="254" y="200"/>
                      </a:lnTo>
                      <a:lnTo>
                        <a:pt x="256" y="211"/>
                      </a:lnTo>
                      <a:lnTo>
                        <a:pt x="256" y="222"/>
                      </a:lnTo>
                      <a:lnTo>
                        <a:pt x="257" y="235"/>
                      </a:lnTo>
                      <a:lnTo>
                        <a:pt x="259" y="249"/>
                      </a:lnTo>
                      <a:lnTo>
                        <a:pt x="261" y="263"/>
                      </a:lnTo>
                      <a:lnTo>
                        <a:pt x="262" y="277"/>
                      </a:lnTo>
                      <a:lnTo>
                        <a:pt x="264" y="291"/>
                      </a:lnTo>
                      <a:lnTo>
                        <a:pt x="266" y="306"/>
                      </a:lnTo>
                      <a:lnTo>
                        <a:pt x="267" y="323"/>
                      </a:lnTo>
                      <a:lnTo>
                        <a:pt x="269" y="338"/>
                      </a:lnTo>
                      <a:lnTo>
                        <a:pt x="269" y="353"/>
                      </a:lnTo>
                      <a:lnTo>
                        <a:pt x="269" y="369"/>
                      </a:lnTo>
                      <a:lnTo>
                        <a:pt x="271" y="384"/>
                      </a:lnTo>
                      <a:lnTo>
                        <a:pt x="271" y="398"/>
                      </a:lnTo>
                      <a:lnTo>
                        <a:pt x="272" y="412"/>
                      </a:lnTo>
                      <a:lnTo>
                        <a:pt x="272" y="426"/>
                      </a:lnTo>
                      <a:lnTo>
                        <a:pt x="272" y="452"/>
                      </a:lnTo>
                      <a:lnTo>
                        <a:pt x="272" y="476"/>
                      </a:lnTo>
                      <a:lnTo>
                        <a:pt x="272" y="501"/>
                      </a:lnTo>
                      <a:lnTo>
                        <a:pt x="271" y="523"/>
                      </a:lnTo>
                      <a:lnTo>
                        <a:pt x="269" y="546"/>
                      </a:lnTo>
                      <a:lnTo>
                        <a:pt x="267" y="567"/>
                      </a:lnTo>
                      <a:lnTo>
                        <a:pt x="264" y="585"/>
                      </a:lnTo>
                      <a:lnTo>
                        <a:pt x="261" y="603"/>
                      </a:lnTo>
                      <a:lnTo>
                        <a:pt x="259" y="619"/>
                      </a:lnTo>
                      <a:lnTo>
                        <a:pt x="256" y="635"/>
                      </a:lnTo>
                      <a:lnTo>
                        <a:pt x="252" y="649"/>
                      </a:lnTo>
                      <a:lnTo>
                        <a:pt x="247" y="663"/>
                      </a:lnTo>
                      <a:lnTo>
                        <a:pt x="242" y="675"/>
                      </a:lnTo>
                      <a:lnTo>
                        <a:pt x="237" y="688"/>
                      </a:lnTo>
                      <a:lnTo>
                        <a:pt x="232" y="698"/>
                      </a:lnTo>
                      <a:lnTo>
                        <a:pt x="227" y="709"/>
                      </a:lnTo>
                      <a:lnTo>
                        <a:pt x="221" y="717"/>
                      </a:lnTo>
                      <a:lnTo>
                        <a:pt x="216" y="725"/>
                      </a:lnTo>
                      <a:lnTo>
                        <a:pt x="209" y="734"/>
                      </a:lnTo>
                      <a:lnTo>
                        <a:pt x="203" y="741"/>
                      </a:lnTo>
                      <a:lnTo>
                        <a:pt x="196" y="745"/>
                      </a:lnTo>
                      <a:lnTo>
                        <a:pt x="189" y="750"/>
                      </a:lnTo>
                      <a:lnTo>
                        <a:pt x="183" y="755"/>
                      </a:lnTo>
                      <a:lnTo>
                        <a:pt x="178" y="757"/>
                      </a:lnTo>
                      <a:lnTo>
                        <a:pt x="173" y="762"/>
                      </a:lnTo>
                      <a:lnTo>
                        <a:pt x="166" y="764"/>
                      </a:lnTo>
                      <a:lnTo>
                        <a:pt x="161" y="766"/>
                      </a:lnTo>
                      <a:lnTo>
                        <a:pt x="156" y="769"/>
                      </a:lnTo>
                      <a:lnTo>
                        <a:pt x="151" y="767"/>
                      </a:lnTo>
                      <a:lnTo>
                        <a:pt x="148" y="766"/>
                      </a:lnTo>
                      <a:lnTo>
                        <a:pt x="143" y="763"/>
                      </a:lnTo>
                      <a:lnTo>
                        <a:pt x="139" y="759"/>
                      </a:lnTo>
                      <a:lnTo>
                        <a:pt x="138" y="753"/>
                      </a:lnTo>
                      <a:lnTo>
                        <a:pt x="134" y="746"/>
                      </a:lnTo>
                      <a:lnTo>
                        <a:pt x="134" y="739"/>
                      </a:lnTo>
                      <a:lnTo>
                        <a:pt x="133" y="731"/>
                      </a:lnTo>
                      <a:lnTo>
                        <a:pt x="133" y="727"/>
                      </a:lnTo>
                      <a:lnTo>
                        <a:pt x="131" y="721"/>
                      </a:lnTo>
                      <a:lnTo>
                        <a:pt x="130" y="716"/>
                      </a:lnTo>
                      <a:lnTo>
                        <a:pt x="126" y="710"/>
                      </a:lnTo>
                      <a:lnTo>
                        <a:pt x="123" y="706"/>
                      </a:lnTo>
                      <a:lnTo>
                        <a:pt x="120" y="700"/>
                      </a:lnTo>
                      <a:lnTo>
                        <a:pt x="116" y="695"/>
                      </a:lnTo>
                      <a:lnTo>
                        <a:pt x="113" y="689"/>
                      </a:lnTo>
                      <a:lnTo>
                        <a:pt x="108" y="684"/>
                      </a:lnTo>
                      <a:lnTo>
                        <a:pt x="101" y="678"/>
                      </a:lnTo>
                      <a:lnTo>
                        <a:pt x="96" y="672"/>
                      </a:lnTo>
                      <a:lnTo>
                        <a:pt x="90" y="667"/>
                      </a:lnTo>
                      <a:lnTo>
                        <a:pt x="83" y="661"/>
                      </a:lnTo>
                      <a:lnTo>
                        <a:pt x="76" y="656"/>
                      </a:lnTo>
                      <a:lnTo>
                        <a:pt x="68" y="650"/>
                      </a:lnTo>
                      <a:lnTo>
                        <a:pt x="60" y="643"/>
                      </a:lnTo>
                      <a:lnTo>
                        <a:pt x="60" y="643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1" name="组合 20"/>
            <p:cNvGrpSpPr/>
            <p:nvPr/>
          </p:nvGrpSpPr>
          <p:grpSpPr>
            <a:xfrm>
              <a:off x="2823636" y="4166256"/>
              <a:ext cx="507365" cy="509905"/>
              <a:chOff x="2062736" y="3463036"/>
              <a:chExt cx="507365" cy="509905"/>
            </a:xfrm>
          </p:grpSpPr>
          <p:pic>
            <p:nvPicPr>
              <p:cNvPr id="22" name="图片 21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2736" y="3463036"/>
                <a:ext cx="507365" cy="509905"/>
              </a:xfrm>
              <a:prstGeom prst="rect">
                <a:avLst/>
              </a:prstGeom>
            </p:spPr>
          </p:pic>
          <p:sp>
            <p:nvSpPr>
              <p:cNvPr id="23" name="Freeform 22"/>
              <p:cNvSpPr/>
              <p:nvPr/>
            </p:nvSpPr>
            <p:spPr bwMode="auto">
              <a:xfrm>
                <a:off x="2241869" y="3584165"/>
                <a:ext cx="148576" cy="81664"/>
              </a:xfrm>
              <a:custGeom>
                <a:avLst/>
                <a:gdLst>
                  <a:gd name="T0" fmla="*/ 506 w 564"/>
                  <a:gd name="T1" fmla="*/ 110 h 309"/>
                  <a:gd name="T2" fmla="*/ 488 w 564"/>
                  <a:gd name="T3" fmla="*/ 123 h 309"/>
                  <a:gd name="T4" fmla="*/ 465 w 564"/>
                  <a:gd name="T5" fmla="*/ 142 h 309"/>
                  <a:gd name="T6" fmla="*/ 436 w 564"/>
                  <a:gd name="T7" fmla="*/ 166 h 309"/>
                  <a:gd name="T8" fmla="*/ 405 w 564"/>
                  <a:gd name="T9" fmla="*/ 196 h 309"/>
                  <a:gd name="T10" fmla="*/ 368 w 564"/>
                  <a:gd name="T11" fmla="*/ 233 h 309"/>
                  <a:gd name="T12" fmla="*/ 327 w 564"/>
                  <a:gd name="T13" fmla="*/ 274 h 309"/>
                  <a:gd name="T14" fmla="*/ 282 w 564"/>
                  <a:gd name="T15" fmla="*/ 295 h 309"/>
                  <a:gd name="T16" fmla="*/ 297 w 564"/>
                  <a:gd name="T17" fmla="*/ 247 h 309"/>
                  <a:gd name="T18" fmla="*/ 327 w 564"/>
                  <a:gd name="T19" fmla="*/ 205 h 309"/>
                  <a:gd name="T20" fmla="*/ 353 w 564"/>
                  <a:gd name="T21" fmla="*/ 169 h 309"/>
                  <a:gd name="T22" fmla="*/ 375 w 564"/>
                  <a:gd name="T23" fmla="*/ 139 h 309"/>
                  <a:gd name="T24" fmla="*/ 392 w 564"/>
                  <a:gd name="T25" fmla="*/ 116 h 309"/>
                  <a:gd name="T26" fmla="*/ 405 w 564"/>
                  <a:gd name="T27" fmla="*/ 98 h 309"/>
                  <a:gd name="T28" fmla="*/ 411 w 564"/>
                  <a:gd name="T29" fmla="*/ 85 h 309"/>
                  <a:gd name="T30" fmla="*/ 413 w 564"/>
                  <a:gd name="T31" fmla="*/ 78 h 309"/>
                  <a:gd name="T32" fmla="*/ 407 w 564"/>
                  <a:gd name="T33" fmla="*/ 74 h 309"/>
                  <a:gd name="T34" fmla="*/ 392 w 564"/>
                  <a:gd name="T35" fmla="*/ 74 h 309"/>
                  <a:gd name="T36" fmla="*/ 375 w 564"/>
                  <a:gd name="T37" fmla="*/ 75 h 309"/>
                  <a:gd name="T38" fmla="*/ 347 w 564"/>
                  <a:gd name="T39" fmla="*/ 81 h 309"/>
                  <a:gd name="T40" fmla="*/ 304 w 564"/>
                  <a:gd name="T41" fmla="*/ 92 h 309"/>
                  <a:gd name="T42" fmla="*/ 247 w 564"/>
                  <a:gd name="T43" fmla="*/ 106 h 309"/>
                  <a:gd name="T44" fmla="*/ 181 w 564"/>
                  <a:gd name="T45" fmla="*/ 123 h 309"/>
                  <a:gd name="T46" fmla="*/ 129 w 564"/>
                  <a:gd name="T47" fmla="*/ 135 h 309"/>
                  <a:gd name="T48" fmla="*/ 94 w 564"/>
                  <a:gd name="T49" fmla="*/ 144 h 309"/>
                  <a:gd name="T50" fmla="*/ 76 w 564"/>
                  <a:gd name="T51" fmla="*/ 148 h 309"/>
                  <a:gd name="T52" fmla="*/ 61 w 564"/>
                  <a:gd name="T53" fmla="*/ 144 h 309"/>
                  <a:gd name="T54" fmla="*/ 40 w 564"/>
                  <a:gd name="T55" fmla="*/ 127 h 309"/>
                  <a:gd name="T56" fmla="*/ 13 w 564"/>
                  <a:gd name="T57" fmla="*/ 105 h 309"/>
                  <a:gd name="T58" fmla="*/ 1 w 564"/>
                  <a:gd name="T59" fmla="*/ 89 h 309"/>
                  <a:gd name="T60" fmla="*/ 51 w 564"/>
                  <a:gd name="T61" fmla="*/ 85 h 309"/>
                  <a:gd name="T62" fmla="*/ 121 w 564"/>
                  <a:gd name="T63" fmla="*/ 77 h 309"/>
                  <a:gd name="T64" fmla="*/ 156 w 564"/>
                  <a:gd name="T65" fmla="*/ 71 h 309"/>
                  <a:gd name="T66" fmla="*/ 197 w 564"/>
                  <a:gd name="T67" fmla="*/ 64 h 309"/>
                  <a:gd name="T68" fmla="*/ 247 w 564"/>
                  <a:gd name="T69" fmla="*/ 56 h 309"/>
                  <a:gd name="T70" fmla="*/ 302 w 564"/>
                  <a:gd name="T71" fmla="*/ 45 h 309"/>
                  <a:gd name="T72" fmla="*/ 345 w 564"/>
                  <a:gd name="T73" fmla="*/ 35 h 309"/>
                  <a:gd name="T74" fmla="*/ 377 w 564"/>
                  <a:gd name="T75" fmla="*/ 25 h 309"/>
                  <a:gd name="T76" fmla="*/ 398 w 564"/>
                  <a:gd name="T77" fmla="*/ 17 h 309"/>
                  <a:gd name="T78" fmla="*/ 411 w 564"/>
                  <a:gd name="T79" fmla="*/ 7 h 309"/>
                  <a:gd name="T80" fmla="*/ 426 w 564"/>
                  <a:gd name="T81" fmla="*/ 0 h 309"/>
                  <a:gd name="T82" fmla="*/ 448 w 564"/>
                  <a:gd name="T83" fmla="*/ 1 h 309"/>
                  <a:gd name="T84" fmla="*/ 485 w 564"/>
                  <a:gd name="T85" fmla="*/ 15 h 309"/>
                  <a:gd name="T86" fmla="*/ 523 w 564"/>
                  <a:gd name="T87" fmla="*/ 36 h 309"/>
                  <a:gd name="T88" fmla="*/ 543 w 564"/>
                  <a:gd name="T89" fmla="*/ 50 h 309"/>
                  <a:gd name="T90" fmla="*/ 558 w 564"/>
                  <a:gd name="T91" fmla="*/ 61 h 309"/>
                  <a:gd name="T92" fmla="*/ 564 w 564"/>
                  <a:gd name="T93" fmla="*/ 70 h 309"/>
                  <a:gd name="T94" fmla="*/ 563 w 564"/>
                  <a:gd name="T95" fmla="*/ 81 h 309"/>
                  <a:gd name="T96" fmla="*/ 541 w 564"/>
                  <a:gd name="T97" fmla="*/ 95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64" h="309">
                    <a:moveTo>
                      <a:pt x="523" y="102"/>
                    </a:moveTo>
                    <a:lnTo>
                      <a:pt x="518" y="103"/>
                    </a:lnTo>
                    <a:lnTo>
                      <a:pt x="511" y="107"/>
                    </a:lnTo>
                    <a:lnTo>
                      <a:pt x="506" y="110"/>
                    </a:lnTo>
                    <a:lnTo>
                      <a:pt x="503" y="113"/>
                    </a:lnTo>
                    <a:lnTo>
                      <a:pt x="498" y="116"/>
                    </a:lnTo>
                    <a:lnTo>
                      <a:pt x="493" y="120"/>
                    </a:lnTo>
                    <a:lnTo>
                      <a:pt x="488" y="123"/>
                    </a:lnTo>
                    <a:lnTo>
                      <a:pt x="483" y="127"/>
                    </a:lnTo>
                    <a:lnTo>
                      <a:pt x="478" y="132"/>
                    </a:lnTo>
                    <a:lnTo>
                      <a:pt x="471" y="137"/>
                    </a:lnTo>
                    <a:lnTo>
                      <a:pt x="465" y="142"/>
                    </a:lnTo>
                    <a:lnTo>
                      <a:pt x="458" y="148"/>
                    </a:lnTo>
                    <a:lnTo>
                      <a:pt x="451" y="153"/>
                    </a:lnTo>
                    <a:lnTo>
                      <a:pt x="445" y="160"/>
                    </a:lnTo>
                    <a:lnTo>
                      <a:pt x="436" y="166"/>
                    </a:lnTo>
                    <a:lnTo>
                      <a:pt x="430" y="173"/>
                    </a:lnTo>
                    <a:lnTo>
                      <a:pt x="421" y="181"/>
                    </a:lnTo>
                    <a:lnTo>
                      <a:pt x="413" y="188"/>
                    </a:lnTo>
                    <a:lnTo>
                      <a:pt x="405" y="196"/>
                    </a:lnTo>
                    <a:lnTo>
                      <a:pt x="397" y="205"/>
                    </a:lnTo>
                    <a:lnTo>
                      <a:pt x="387" y="213"/>
                    </a:lnTo>
                    <a:lnTo>
                      <a:pt x="378" y="223"/>
                    </a:lnTo>
                    <a:lnTo>
                      <a:pt x="368" y="233"/>
                    </a:lnTo>
                    <a:lnTo>
                      <a:pt x="358" y="242"/>
                    </a:lnTo>
                    <a:lnTo>
                      <a:pt x="348" y="252"/>
                    </a:lnTo>
                    <a:lnTo>
                      <a:pt x="338" y="263"/>
                    </a:lnTo>
                    <a:lnTo>
                      <a:pt x="327" y="274"/>
                    </a:lnTo>
                    <a:lnTo>
                      <a:pt x="317" y="286"/>
                    </a:lnTo>
                    <a:lnTo>
                      <a:pt x="305" y="297"/>
                    </a:lnTo>
                    <a:lnTo>
                      <a:pt x="294" y="309"/>
                    </a:lnTo>
                    <a:lnTo>
                      <a:pt x="282" y="295"/>
                    </a:lnTo>
                    <a:lnTo>
                      <a:pt x="270" y="281"/>
                    </a:lnTo>
                    <a:lnTo>
                      <a:pt x="280" y="269"/>
                    </a:lnTo>
                    <a:lnTo>
                      <a:pt x="289" y="258"/>
                    </a:lnTo>
                    <a:lnTo>
                      <a:pt x="297" y="247"/>
                    </a:lnTo>
                    <a:lnTo>
                      <a:pt x="305" y="235"/>
                    </a:lnTo>
                    <a:lnTo>
                      <a:pt x="312" y="224"/>
                    </a:lnTo>
                    <a:lnTo>
                      <a:pt x="320" y="215"/>
                    </a:lnTo>
                    <a:lnTo>
                      <a:pt x="327" y="205"/>
                    </a:lnTo>
                    <a:lnTo>
                      <a:pt x="333" y="195"/>
                    </a:lnTo>
                    <a:lnTo>
                      <a:pt x="340" y="187"/>
                    </a:lnTo>
                    <a:lnTo>
                      <a:pt x="347" y="177"/>
                    </a:lnTo>
                    <a:lnTo>
                      <a:pt x="353" y="169"/>
                    </a:lnTo>
                    <a:lnTo>
                      <a:pt x="358" y="162"/>
                    </a:lnTo>
                    <a:lnTo>
                      <a:pt x="365" y="153"/>
                    </a:lnTo>
                    <a:lnTo>
                      <a:pt x="370" y="146"/>
                    </a:lnTo>
                    <a:lnTo>
                      <a:pt x="375" y="139"/>
                    </a:lnTo>
                    <a:lnTo>
                      <a:pt x="380" y="132"/>
                    </a:lnTo>
                    <a:lnTo>
                      <a:pt x="383" y="127"/>
                    </a:lnTo>
                    <a:lnTo>
                      <a:pt x="388" y="121"/>
                    </a:lnTo>
                    <a:lnTo>
                      <a:pt x="392" y="116"/>
                    </a:lnTo>
                    <a:lnTo>
                      <a:pt x="395" y="110"/>
                    </a:lnTo>
                    <a:lnTo>
                      <a:pt x="398" y="106"/>
                    </a:lnTo>
                    <a:lnTo>
                      <a:pt x="402" y="100"/>
                    </a:lnTo>
                    <a:lnTo>
                      <a:pt x="405" y="98"/>
                    </a:lnTo>
                    <a:lnTo>
                      <a:pt x="407" y="93"/>
                    </a:lnTo>
                    <a:lnTo>
                      <a:pt x="408" y="91"/>
                    </a:lnTo>
                    <a:lnTo>
                      <a:pt x="410" y="88"/>
                    </a:lnTo>
                    <a:lnTo>
                      <a:pt x="411" y="85"/>
                    </a:lnTo>
                    <a:lnTo>
                      <a:pt x="413" y="82"/>
                    </a:lnTo>
                    <a:lnTo>
                      <a:pt x="413" y="81"/>
                    </a:lnTo>
                    <a:lnTo>
                      <a:pt x="413" y="79"/>
                    </a:lnTo>
                    <a:lnTo>
                      <a:pt x="413" y="78"/>
                    </a:lnTo>
                    <a:lnTo>
                      <a:pt x="413" y="78"/>
                    </a:lnTo>
                    <a:lnTo>
                      <a:pt x="411" y="77"/>
                    </a:lnTo>
                    <a:lnTo>
                      <a:pt x="410" y="75"/>
                    </a:lnTo>
                    <a:lnTo>
                      <a:pt x="407" y="74"/>
                    </a:lnTo>
                    <a:lnTo>
                      <a:pt x="403" y="74"/>
                    </a:lnTo>
                    <a:lnTo>
                      <a:pt x="400" y="74"/>
                    </a:lnTo>
                    <a:lnTo>
                      <a:pt x="395" y="74"/>
                    </a:lnTo>
                    <a:lnTo>
                      <a:pt x="392" y="74"/>
                    </a:lnTo>
                    <a:lnTo>
                      <a:pt x="387" y="74"/>
                    </a:lnTo>
                    <a:lnTo>
                      <a:pt x="383" y="74"/>
                    </a:lnTo>
                    <a:lnTo>
                      <a:pt x="378" y="74"/>
                    </a:lnTo>
                    <a:lnTo>
                      <a:pt x="375" y="75"/>
                    </a:lnTo>
                    <a:lnTo>
                      <a:pt x="368" y="75"/>
                    </a:lnTo>
                    <a:lnTo>
                      <a:pt x="362" y="77"/>
                    </a:lnTo>
                    <a:lnTo>
                      <a:pt x="355" y="79"/>
                    </a:lnTo>
                    <a:lnTo>
                      <a:pt x="347" y="81"/>
                    </a:lnTo>
                    <a:lnTo>
                      <a:pt x="337" y="84"/>
                    </a:lnTo>
                    <a:lnTo>
                      <a:pt x="327" y="85"/>
                    </a:lnTo>
                    <a:lnTo>
                      <a:pt x="315" y="88"/>
                    </a:lnTo>
                    <a:lnTo>
                      <a:pt x="304" y="92"/>
                    </a:lnTo>
                    <a:lnTo>
                      <a:pt x="290" y="95"/>
                    </a:lnTo>
                    <a:lnTo>
                      <a:pt x="277" y="98"/>
                    </a:lnTo>
                    <a:lnTo>
                      <a:pt x="262" y="102"/>
                    </a:lnTo>
                    <a:lnTo>
                      <a:pt x="247" y="106"/>
                    </a:lnTo>
                    <a:lnTo>
                      <a:pt x="231" y="110"/>
                    </a:lnTo>
                    <a:lnTo>
                      <a:pt x="212" y="114"/>
                    </a:lnTo>
                    <a:lnTo>
                      <a:pt x="196" y="118"/>
                    </a:lnTo>
                    <a:lnTo>
                      <a:pt x="181" y="123"/>
                    </a:lnTo>
                    <a:lnTo>
                      <a:pt x="166" y="125"/>
                    </a:lnTo>
                    <a:lnTo>
                      <a:pt x="152" y="130"/>
                    </a:lnTo>
                    <a:lnTo>
                      <a:pt x="141" y="132"/>
                    </a:lnTo>
                    <a:lnTo>
                      <a:pt x="129" y="135"/>
                    </a:lnTo>
                    <a:lnTo>
                      <a:pt x="119" y="138"/>
                    </a:lnTo>
                    <a:lnTo>
                      <a:pt x="109" y="139"/>
                    </a:lnTo>
                    <a:lnTo>
                      <a:pt x="103" y="142"/>
                    </a:lnTo>
                    <a:lnTo>
                      <a:pt x="94" y="144"/>
                    </a:lnTo>
                    <a:lnTo>
                      <a:pt x="88" y="145"/>
                    </a:lnTo>
                    <a:lnTo>
                      <a:pt x="83" y="146"/>
                    </a:lnTo>
                    <a:lnTo>
                      <a:pt x="79" y="146"/>
                    </a:lnTo>
                    <a:lnTo>
                      <a:pt x="76" y="148"/>
                    </a:lnTo>
                    <a:lnTo>
                      <a:pt x="74" y="148"/>
                    </a:lnTo>
                    <a:lnTo>
                      <a:pt x="69" y="146"/>
                    </a:lnTo>
                    <a:lnTo>
                      <a:pt x="66" y="146"/>
                    </a:lnTo>
                    <a:lnTo>
                      <a:pt x="61" y="144"/>
                    </a:lnTo>
                    <a:lnTo>
                      <a:pt x="56" y="141"/>
                    </a:lnTo>
                    <a:lnTo>
                      <a:pt x="51" y="137"/>
                    </a:lnTo>
                    <a:lnTo>
                      <a:pt x="46" y="132"/>
                    </a:lnTo>
                    <a:lnTo>
                      <a:pt x="40" y="127"/>
                    </a:lnTo>
                    <a:lnTo>
                      <a:pt x="33" y="120"/>
                    </a:lnTo>
                    <a:lnTo>
                      <a:pt x="25" y="114"/>
                    </a:lnTo>
                    <a:lnTo>
                      <a:pt x="18" y="109"/>
                    </a:lnTo>
                    <a:lnTo>
                      <a:pt x="13" y="105"/>
                    </a:lnTo>
                    <a:lnTo>
                      <a:pt x="8" y="100"/>
                    </a:lnTo>
                    <a:lnTo>
                      <a:pt x="5" y="96"/>
                    </a:lnTo>
                    <a:lnTo>
                      <a:pt x="3" y="92"/>
                    </a:lnTo>
                    <a:lnTo>
                      <a:pt x="1" y="89"/>
                    </a:lnTo>
                    <a:lnTo>
                      <a:pt x="0" y="88"/>
                    </a:lnTo>
                    <a:lnTo>
                      <a:pt x="13" y="86"/>
                    </a:lnTo>
                    <a:lnTo>
                      <a:pt x="25" y="86"/>
                    </a:lnTo>
                    <a:lnTo>
                      <a:pt x="51" y="85"/>
                    </a:lnTo>
                    <a:lnTo>
                      <a:pt x="78" y="81"/>
                    </a:lnTo>
                    <a:lnTo>
                      <a:pt x="106" y="78"/>
                    </a:lnTo>
                    <a:lnTo>
                      <a:pt x="113" y="77"/>
                    </a:lnTo>
                    <a:lnTo>
                      <a:pt x="121" y="77"/>
                    </a:lnTo>
                    <a:lnTo>
                      <a:pt x="129" y="75"/>
                    </a:lnTo>
                    <a:lnTo>
                      <a:pt x="138" y="74"/>
                    </a:lnTo>
                    <a:lnTo>
                      <a:pt x="146" y="72"/>
                    </a:lnTo>
                    <a:lnTo>
                      <a:pt x="156" y="71"/>
                    </a:lnTo>
                    <a:lnTo>
                      <a:pt x="166" y="70"/>
                    </a:lnTo>
                    <a:lnTo>
                      <a:pt x="176" y="68"/>
                    </a:lnTo>
                    <a:lnTo>
                      <a:pt x="186" y="66"/>
                    </a:lnTo>
                    <a:lnTo>
                      <a:pt x="197" y="64"/>
                    </a:lnTo>
                    <a:lnTo>
                      <a:pt x="209" y="63"/>
                    </a:lnTo>
                    <a:lnTo>
                      <a:pt x="222" y="60"/>
                    </a:lnTo>
                    <a:lnTo>
                      <a:pt x="234" y="57"/>
                    </a:lnTo>
                    <a:lnTo>
                      <a:pt x="247" y="56"/>
                    </a:lnTo>
                    <a:lnTo>
                      <a:pt x="262" y="53"/>
                    </a:lnTo>
                    <a:lnTo>
                      <a:pt x="275" y="50"/>
                    </a:lnTo>
                    <a:lnTo>
                      <a:pt x="289" y="47"/>
                    </a:lnTo>
                    <a:lnTo>
                      <a:pt x="302" y="45"/>
                    </a:lnTo>
                    <a:lnTo>
                      <a:pt x="314" y="42"/>
                    </a:lnTo>
                    <a:lnTo>
                      <a:pt x="325" y="40"/>
                    </a:lnTo>
                    <a:lnTo>
                      <a:pt x="335" y="38"/>
                    </a:lnTo>
                    <a:lnTo>
                      <a:pt x="345" y="35"/>
                    </a:lnTo>
                    <a:lnTo>
                      <a:pt x="353" y="32"/>
                    </a:lnTo>
                    <a:lnTo>
                      <a:pt x="362" y="31"/>
                    </a:lnTo>
                    <a:lnTo>
                      <a:pt x="370" y="28"/>
                    </a:lnTo>
                    <a:lnTo>
                      <a:pt x="377" y="25"/>
                    </a:lnTo>
                    <a:lnTo>
                      <a:pt x="383" y="24"/>
                    </a:lnTo>
                    <a:lnTo>
                      <a:pt x="388" y="21"/>
                    </a:lnTo>
                    <a:lnTo>
                      <a:pt x="393" y="20"/>
                    </a:lnTo>
                    <a:lnTo>
                      <a:pt x="398" y="17"/>
                    </a:lnTo>
                    <a:lnTo>
                      <a:pt x="402" y="15"/>
                    </a:lnTo>
                    <a:lnTo>
                      <a:pt x="405" y="14"/>
                    </a:lnTo>
                    <a:lnTo>
                      <a:pt x="408" y="10"/>
                    </a:lnTo>
                    <a:lnTo>
                      <a:pt x="411" y="7"/>
                    </a:lnTo>
                    <a:lnTo>
                      <a:pt x="415" y="6"/>
                    </a:lnTo>
                    <a:lnTo>
                      <a:pt x="418" y="3"/>
                    </a:lnTo>
                    <a:lnTo>
                      <a:pt x="423" y="1"/>
                    </a:lnTo>
                    <a:lnTo>
                      <a:pt x="426" y="0"/>
                    </a:lnTo>
                    <a:lnTo>
                      <a:pt x="431" y="0"/>
                    </a:lnTo>
                    <a:lnTo>
                      <a:pt x="436" y="0"/>
                    </a:lnTo>
                    <a:lnTo>
                      <a:pt x="441" y="0"/>
                    </a:lnTo>
                    <a:lnTo>
                      <a:pt x="448" y="1"/>
                    </a:lnTo>
                    <a:lnTo>
                      <a:pt x="456" y="3"/>
                    </a:lnTo>
                    <a:lnTo>
                      <a:pt x="465" y="7"/>
                    </a:lnTo>
                    <a:lnTo>
                      <a:pt x="475" y="10"/>
                    </a:lnTo>
                    <a:lnTo>
                      <a:pt x="485" y="15"/>
                    </a:lnTo>
                    <a:lnTo>
                      <a:pt x="496" y="21"/>
                    </a:lnTo>
                    <a:lnTo>
                      <a:pt x="509" y="28"/>
                    </a:lnTo>
                    <a:lnTo>
                      <a:pt x="516" y="32"/>
                    </a:lnTo>
                    <a:lnTo>
                      <a:pt x="523" y="36"/>
                    </a:lnTo>
                    <a:lnTo>
                      <a:pt x="528" y="39"/>
                    </a:lnTo>
                    <a:lnTo>
                      <a:pt x="534" y="43"/>
                    </a:lnTo>
                    <a:lnTo>
                      <a:pt x="539" y="46"/>
                    </a:lnTo>
                    <a:lnTo>
                      <a:pt x="543" y="50"/>
                    </a:lnTo>
                    <a:lnTo>
                      <a:pt x="548" y="53"/>
                    </a:lnTo>
                    <a:lnTo>
                      <a:pt x="551" y="56"/>
                    </a:lnTo>
                    <a:lnTo>
                      <a:pt x="554" y="59"/>
                    </a:lnTo>
                    <a:lnTo>
                      <a:pt x="558" y="61"/>
                    </a:lnTo>
                    <a:lnTo>
                      <a:pt x="559" y="63"/>
                    </a:lnTo>
                    <a:lnTo>
                      <a:pt x="561" y="66"/>
                    </a:lnTo>
                    <a:lnTo>
                      <a:pt x="563" y="68"/>
                    </a:lnTo>
                    <a:lnTo>
                      <a:pt x="564" y="70"/>
                    </a:lnTo>
                    <a:lnTo>
                      <a:pt x="564" y="71"/>
                    </a:lnTo>
                    <a:lnTo>
                      <a:pt x="564" y="74"/>
                    </a:lnTo>
                    <a:lnTo>
                      <a:pt x="564" y="77"/>
                    </a:lnTo>
                    <a:lnTo>
                      <a:pt x="563" y="81"/>
                    </a:lnTo>
                    <a:lnTo>
                      <a:pt x="559" y="84"/>
                    </a:lnTo>
                    <a:lnTo>
                      <a:pt x="554" y="88"/>
                    </a:lnTo>
                    <a:lnTo>
                      <a:pt x="549" y="91"/>
                    </a:lnTo>
                    <a:lnTo>
                      <a:pt x="541" y="95"/>
                    </a:lnTo>
                    <a:lnTo>
                      <a:pt x="533" y="98"/>
                    </a:lnTo>
                    <a:lnTo>
                      <a:pt x="523" y="102"/>
                    </a:lnTo>
                    <a:lnTo>
                      <a:pt x="523" y="102"/>
                    </a:lnTo>
                  </a:path>
                </a:pathLst>
              </a:custGeom>
              <a:solidFill>
                <a:srgbClr val="FF0000"/>
              </a:solidFill>
              <a:ln w="7938">
                <a:solidFill>
                  <a:srgbClr val="FF0000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ldLvl="0" animBg="1"/>
      <p:bldP spid="47" grpId="0" bldLvl="0" animBg="1"/>
      <p:bldP spid="48" grpId="0" bldLvl="0" animBg="1"/>
      <p:bldP spid="49" grpId="0" bldLvl="0" animBg="1"/>
      <p:bldP spid="50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3273251" y="15320"/>
            <a:ext cx="223485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smtClean="0">
                <a:latin typeface="+mn-ea"/>
                <a:ea typeface="+mn-ea"/>
              </a:rPr>
              <a:t>快闪游戏</a:t>
            </a:r>
            <a:endParaRPr lang="zh-CN" altLang="en-US" sz="3600" b="1" dirty="0">
              <a:latin typeface="+mn-ea"/>
              <a:ea typeface="+mn-ea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79512" y="51470"/>
            <a:ext cx="2610240" cy="720080"/>
            <a:chOff x="377584" y="339502"/>
            <a:chExt cx="2610240" cy="720080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83568" y="367005"/>
              <a:ext cx="2268000" cy="692577"/>
            </a:xfrm>
            <a:prstGeom prst="rect">
              <a:avLst/>
            </a:prstGeom>
          </p:spPr>
        </p:pic>
        <p:sp>
          <p:nvSpPr>
            <p:cNvPr id="50" name="文本框 14"/>
            <p:cNvSpPr txBox="1"/>
            <p:nvPr/>
          </p:nvSpPr>
          <p:spPr>
            <a:xfrm>
              <a:off x="864933" y="339502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课堂演练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584" y="371216"/>
              <a:ext cx="450000" cy="559757"/>
            </a:xfrm>
            <a:prstGeom prst="rect">
              <a:avLst/>
            </a:prstGeom>
          </p:spPr>
        </p:pic>
      </p:grpSp>
      <p:sp>
        <p:nvSpPr>
          <p:cNvPr id="52" name="矩形 51"/>
          <p:cNvSpPr/>
          <p:nvPr/>
        </p:nvSpPr>
        <p:spPr>
          <a:xfrm>
            <a:off x="395536" y="2010195"/>
            <a:ext cx="3456384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5400" b="1" smtClean="0">
                <a:latin typeface="黑体" panose="02010609060101010101" pitchFamily="49" charset="-122"/>
                <a:ea typeface="黑体" panose="02010609060101010101" pitchFamily="49" charset="-122"/>
              </a:rPr>
              <a:t>音乐开始</a:t>
            </a:r>
            <a:endParaRPr lang="zh-CN" altLang="en-US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508104" y="2010195"/>
            <a:ext cx="3440584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5400" b="1">
                <a:latin typeface="黑体" panose="02010609060101010101" pitchFamily="49" charset="-122"/>
                <a:ea typeface="黑体" panose="02010609060101010101" pitchFamily="49" charset="-122"/>
              </a:rPr>
              <a:t>游戏</a:t>
            </a:r>
            <a:r>
              <a:rPr lang="zh-CN" altLang="en-US" sz="5400" b="1" smtClean="0">
                <a:latin typeface="黑体" panose="02010609060101010101" pitchFamily="49" charset="-122"/>
                <a:ea typeface="黑体" panose="02010609060101010101" pitchFamily="49" charset="-122"/>
              </a:rPr>
              <a:t>开始</a:t>
            </a:r>
            <a:endParaRPr lang="zh-CN" altLang="en-US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175" y="3147814"/>
            <a:ext cx="960441" cy="1353643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999" y="3147814"/>
            <a:ext cx="960441" cy="1353643"/>
          </a:xfrm>
          <a:prstGeom prst="rect">
            <a:avLst/>
          </a:prstGeom>
        </p:spPr>
      </p:pic>
      <p:pic>
        <p:nvPicPr>
          <p:cNvPr id="56" name="识字快闪游戏配乐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>
                  <p14:trim end="19289.21484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33391" y="1081012"/>
            <a:ext cx="770657" cy="770657"/>
          </a:xfrm>
          <a:prstGeom prst="rect">
            <a:avLst/>
          </a:prstGeom>
        </p:spPr>
      </p:pic>
      <p:sp>
        <p:nvSpPr>
          <p:cNvPr id="57" name="矩形 56"/>
          <p:cNvSpPr/>
          <p:nvPr/>
        </p:nvSpPr>
        <p:spPr>
          <a:xfrm>
            <a:off x="-28040" y="-200758"/>
            <a:ext cx="9180512" cy="5328592"/>
          </a:xfrm>
          <a:prstGeom prst="rect">
            <a:avLst/>
          </a:prstGeom>
          <a:solidFill>
            <a:srgbClr val="293937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3015934" y="-1028650"/>
            <a:ext cx="2853666" cy="64479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413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endParaRPr lang="zh-CN" altLang="en-US" sz="413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103800" y="-929783"/>
            <a:ext cx="2853666" cy="64479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413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endParaRPr lang="zh-CN" altLang="en-US" sz="413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103800" y="-929783"/>
            <a:ext cx="2853666" cy="64479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413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endParaRPr lang="zh-CN" altLang="en-US" sz="413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258911" y="-283803"/>
            <a:ext cx="9130233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秋天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67543" y="-308570"/>
            <a:ext cx="9145016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一片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01050" y="-308570"/>
            <a:ext cx="9878003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天气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971230" y="-164554"/>
            <a:ext cx="6137643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34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-108521" y="-308570"/>
            <a:ext cx="1029714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飞鸟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-79823" y="-308570"/>
            <a:ext cx="10239749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树叶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12356" y="163870"/>
            <a:ext cx="9252935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黄了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812635" y="-497929"/>
            <a:ext cx="489654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12356" y="163870"/>
            <a:ext cx="7900911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7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落了</a:t>
            </a:r>
            <a:endParaRPr lang="zh-CN" altLang="en-US" sz="287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81944" y="1149008"/>
            <a:ext cx="8774892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166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一会儿</a:t>
            </a:r>
            <a:endParaRPr lang="zh-CN" altLang="en-US" sz="166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81944" y="1323945"/>
            <a:ext cx="8774892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115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一片片叶子</a:t>
            </a:r>
            <a:endParaRPr lang="zh-CN" altLang="en-US" sz="115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-249844" y="1593250"/>
            <a:ext cx="104384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80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排成个“一”字</a:t>
            </a:r>
            <a:endParaRPr lang="zh-CN" altLang="en-US" sz="80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-173718" y="1329678"/>
            <a:ext cx="1043846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zh-CN" altLang="en-US" sz="13800" b="1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一群大雁</a:t>
            </a:r>
            <a:endParaRPr lang="zh-CN" altLang="en-US" sz="138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1851677" y="-200491"/>
            <a:ext cx="489654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34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飞</a:t>
            </a:r>
            <a:endParaRPr lang="zh-CN" altLang="en-US" sz="34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312356" y="163870"/>
            <a:ext cx="7900911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7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凉了</a:t>
            </a:r>
            <a:endParaRPr lang="zh-CN" altLang="en-US" sz="287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312356" y="163870"/>
            <a:ext cx="7900911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zh-CN" altLang="en-US" sz="287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来了</a:t>
            </a:r>
            <a:endParaRPr lang="zh-CN" altLang="en-US" sz="287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7" name="Picture 3" descr="C:\Users\Administrator\Desktop\包图网_18186809可爱帅气小熊真棒动态表情包配图\5cc93cea60f4f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17604" y="-199682"/>
            <a:ext cx="5344257" cy="534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72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25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50"/>
                            </p:stCondLst>
                            <p:childTnLst>
                              <p:par>
                                <p:cTn id="37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750"/>
                            </p:stCondLst>
                            <p:childTnLst>
                              <p:par>
                                <p:cTn id="4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250"/>
                            </p:stCondLst>
                            <p:childTnLst>
                              <p:par>
                                <p:cTn id="53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500"/>
                            </p:stCondLst>
                            <p:childTnLst>
                              <p:par>
                                <p:cTn id="5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000"/>
                            </p:stCondLst>
                            <p:childTnLst>
                              <p:par>
                                <p:cTn id="61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2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750"/>
                            </p:stCondLst>
                            <p:childTnLst>
                              <p:par>
                                <p:cTn id="68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60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500"/>
                            </p:stCondLst>
                            <p:childTnLst>
                              <p:par>
                                <p:cTn id="78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8000"/>
                            </p:stCondLst>
                            <p:childTnLst>
                              <p:par>
                                <p:cTn id="87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25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9750"/>
                            </p:stCondLst>
                            <p:childTnLst>
                              <p:par>
                                <p:cTn id="96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1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5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275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3250"/>
                            </p:stCondLst>
                            <p:childTnLst>
                              <p:par>
                                <p:cTn id="114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475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250"/>
                            </p:stCondLst>
                            <p:childTnLst>
                              <p:par>
                                <p:cTn id="123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6750"/>
                            </p:stCondLst>
                            <p:childTnLst>
                              <p:par>
                                <p:cTn id="1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7250"/>
                            </p:stCondLst>
                            <p:childTnLst>
                              <p:par>
                                <p:cTn id="132" presetID="1" presetClass="exit" presetSubtype="0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9500"/>
                            </p:stCondLst>
                            <p:childTnLst>
                              <p:par>
                                <p:cTn id="14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1500"/>
                            </p:stCondLst>
                            <p:childTnLst>
                              <p:par>
                                <p:cTn id="150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275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3250"/>
                            </p:stCondLst>
                            <p:childTnLst>
                              <p:par>
                                <p:cTn id="159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4500"/>
                            </p:stCondLst>
                            <p:childTnLst>
                              <p:par>
                                <p:cTn id="1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5000"/>
                            </p:stCondLst>
                            <p:childTnLst>
                              <p:par>
                                <p:cTn id="168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6250"/>
                            </p:stCondLst>
                            <p:childTnLst>
                              <p:par>
                                <p:cTn id="1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  <p:bldLst>
      <p:bldP spid="57" grpId="0" animBg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 descr="C:\Users\Administrator\Desktop\619c52668334e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0202" y="-218"/>
            <a:ext cx="918051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3164416" y="53211"/>
            <a:ext cx="2816764" cy="646331"/>
            <a:chOff x="5499652" y="3435846"/>
            <a:chExt cx="2816764" cy="646331"/>
          </a:xfrm>
        </p:grpSpPr>
        <p:sp>
          <p:nvSpPr>
            <p:cNvPr id="34" name="文本框 15"/>
            <p:cNvSpPr txBox="1"/>
            <p:nvPr/>
          </p:nvSpPr>
          <p:spPr>
            <a:xfrm>
              <a:off x="5634111" y="3435846"/>
              <a:ext cx="25478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0" cap="none" spc="0" normalizeH="0" baseline="0" noProof="0" smtClean="0">
                  <a:ln>
                    <a:noFill/>
                  </a:ln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</a:rPr>
                <a:t>第二课时</a:t>
              </a:r>
              <a:endParaRPr kumimoji="1" lang="zh-CN" altLang="en-US" sz="36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iconfont-1191-870150"/>
            <p:cNvSpPr>
              <a:spLocks noChangeAspect="1"/>
            </p:cNvSpPr>
            <p:nvPr/>
          </p:nvSpPr>
          <p:spPr bwMode="auto">
            <a:xfrm>
              <a:off x="8033446" y="3546784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  <p:sp>
          <p:nvSpPr>
            <p:cNvPr id="36" name="iconfont-1191-870150"/>
            <p:cNvSpPr>
              <a:spLocks noChangeAspect="1"/>
            </p:cNvSpPr>
            <p:nvPr/>
          </p:nvSpPr>
          <p:spPr bwMode="auto">
            <a:xfrm rot="10800000">
              <a:off x="5499652" y="3546785"/>
              <a:ext cx="282970" cy="424454"/>
            </a:xfrm>
            <a:custGeom>
              <a:avLst/>
              <a:gdLst>
                <a:gd name="T0" fmla="*/ 2486 w 2486"/>
                <a:gd name="T1" fmla="*/ 1865 h 3729"/>
                <a:gd name="T2" fmla="*/ 0 w 2486"/>
                <a:gd name="T3" fmla="*/ 0 h 3729"/>
                <a:gd name="T4" fmla="*/ 0 w 2486"/>
                <a:gd name="T5" fmla="*/ 3729 h 3729"/>
                <a:gd name="T6" fmla="*/ 2486 w 2486"/>
                <a:gd name="T7" fmla="*/ 1865 h 3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6" h="3729">
                  <a:moveTo>
                    <a:pt x="2486" y="1865"/>
                  </a:moveTo>
                  <a:lnTo>
                    <a:pt x="0" y="0"/>
                  </a:lnTo>
                  <a:lnTo>
                    <a:pt x="0" y="3729"/>
                  </a:lnTo>
                  <a:lnTo>
                    <a:pt x="2486" y="1865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</p:sp>
      </p:grpSp>
      <p:sp>
        <p:nvSpPr>
          <p:cNvPr id="37" name="矩形 9"/>
          <p:cNvSpPr>
            <a:spLocks noChangeArrowheads="1"/>
          </p:cNvSpPr>
          <p:nvPr/>
        </p:nvSpPr>
        <p:spPr bwMode="auto">
          <a:xfrm>
            <a:off x="243339" y="276980"/>
            <a:ext cx="2304255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>
                <a:solidFill>
                  <a:srgbClr val="0000FF"/>
                </a:solidFill>
                <a:latin typeface="+mn-ea"/>
                <a:ea typeface="+mn-ea"/>
              </a:rPr>
              <a:t>复习</a:t>
            </a:r>
            <a:r>
              <a:rPr kumimoji="1" lang="zh-CN" altLang="en-US" sz="3600" b="1" smtClean="0">
                <a:solidFill>
                  <a:srgbClr val="0000FF"/>
                </a:solidFill>
                <a:latin typeface="+mn-ea"/>
                <a:ea typeface="+mn-ea"/>
              </a:rPr>
              <a:t>词语</a:t>
            </a:r>
            <a:endParaRPr kumimoji="1" lang="zh-CN" altLang="en-US" sz="36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38" name="组合 37"/>
          <p:cNvGrpSpPr/>
          <p:nvPr/>
        </p:nvGrpSpPr>
        <p:grpSpPr>
          <a:xfrm flipH="1">
            <a:off x="3144133" y="1201857"/>
            <a:ext cx="1671756" cy="782729"/>
            <a:chOff x="3719513" y="783600"/>
            <a:chExt cx="1671756" cy="782729"/>
          </a:xfrm>
        </p:grpSpPr>
        <p:sp>
          <p:nvSpPr>
            <p:cNvPr id="39" name="矩形 38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秋天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40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组合 40"/>
          <p:cNvGrpSpPr/>
          <p:nvPr/>
        </p:nvGrpSpPr>
        <p:grpSpPr>
          <a:xfrm flipH="1">
            <a:off x="4993328" y="1620109"/>
            <a:ext cx="2135024" cy="782729"/>
            <a:chOff x="3719513" y="783600"/>
            <a:chExt cx="2135024" cy="782729"/>
          </a:xfrm>
        </p:grpSpPr>
        <p:sp>
          <p:nvSpPr>
            <p:cNvPr id="42" name="矩形 41"/>
            <p:cNvSpPr/>
            <p:nvPr/>
          </p:nvSpPr>
          <p:spPr>
            <a:xfrm>
              <a:off x="4280067" y="783600"/>
              <a:ext cx="1574470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一会儿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48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9" name="组合 48"/>
          <p:cNvGrpSpPr/>
          <p:nvPr/>
        </p:nvGrpSpPr>
        <p:grpSpPr>
          <a:xfrm flipH="1">
            <a:off x="3476308" y="1923678"/>
            <a:ext cx="1671756" cy="782729"/>
            <a:chOff x="3719513" y="783600"/>
            <a:chExt cx="1671756" cy="782729"/>
          </a:xfrm>
        </p:grpSpPr>
        <p:sp>
          <p:nvSpPr>
            <p:cNvPr id="50" name="矩形 49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天气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51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2" name="组合 51"/>
          <p:cNvGrpSpPr/>
          <p:nvPr/>
        </p:nvGrpSpPr>
        <p:grpSpPr>
          <a:xfrm flipH="1">
            <a:off x="7220724" y="1054722"/>
            <a:ext cx="1671756" cy="782729"/>
            <a:chOff x="3719513" y="783600"/>
            <a:chExt cx="1671756" cy="782729"/>
          </a:xfrm>
        </p:grpSpPr>
        <p:sp>
          <p:nvSpPr>
            <p:cNvPr id="53" name="矩形 52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凉了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5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6" name="组合 55"/>
          <p:cNvGrpSpPr/>
          <p:nvPr/>
        </p:nvGrpSpPr>
        <p:grpSpPr>
          <a:xfrm flipH="1">
            <a:off x="3491880" y="2931790"/>
            <a:ext cx="2160240" cy="782729"/>
            <a:chOff x="3719513" y="783600"/>
            <a:chExt cx="2160240" cy="782729"/>
          </a:xfrm>
        </p:grpSpPr>
        <p:sp>
          <p:nvSpPr>
            <p:cNvPr id="57" name="矩形 56"/>
            <p:cNvSpPr/>
            <p:nvPr/>
          </p:nvSpPr>
          <p:spPr>
            <a:xfrm>
              <a:off x="4305283" y="783600"/>
              <a:ext cx="1574470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往</a:t>
              </a:r>
              <a:r>
                <a:rPr lang="zh-CN" altLang="en-US" sz="3600" b="1" dirty="0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南飞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58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9" name="组合 58"/>
          <p:cNvGrpSpPr/>
          <p:nvPr/>
        </p:nvGrpSpPr>
        <p:grpSpPr>
          <a:xfrm flipH="1">
            <a:off x="7508756" y="1850801"/>
            <a:ext cx="1671756" cy="782729"/>
            <a:chOff x="3719513" y="783600"/>
            <a:chExt cx="1671756" cy="782729"/>
          </a:xfrm>
        </p:grpSpPr>
        <p:sp>
          <p:nvSpPr>
            <p:cNvPr id="60" name="矩形 59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黄了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61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2" name="组合 61"/>
          <p:cNvGrpSpPr/>
          <p:nvPr/>
        </p:nvGrpSpPr>
        <p:grpSpPr>
          <a:xfrm flipH="1">
            <a:off x="5660496" y="837380"/>
            <a:ext cx="1671756" cy="782729"/>
            <a:chOff x="3719513" y="783600"/>
            <a:chExt cx="1671756" cy="782729"/>
          </a:xfrm>
        </p:grpSpPr>
        <p:sp>
          <p:nvSpPr>
            <p:cNvPr id="63" name="矩形 62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树叶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64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5" name="组合 64"/>
          <p:cNvGrpSpPr/>
          <p:nvPr/>
        </p:nvGrpSpPr>
        <p:grpSpPr>
          <a:xfrm flipH="1">
            <a:off x="5371282" y="2561481"/>
            <a:ext cx="1671756" cy="782729"/>
            <a:chOff x="3719513" y="783600"/>
            <a:chExt cx="1671756" cy="782729"/>
          </a:xfrm>
        </p:grpSpPr>
        <p:sp>
          <p:nvSpPr>
            <p:cNvPr id="66" name="矩形 65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一群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67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8" name="组合 67"/>
          <p:cNvGrpSpPr/>
          <p:nvPr/>
        </p:nvGrpSpPr>
        <p:grpSpPr>
          <a:xfrm flipH="1">
            <a:off x="7268783" y="2931790"/>
            <a:ext cx="1671756" cy="782729"/>
            <a:chOff x="3719513" y="783600"/>
            <a:chExt cx="1671756" cy="782729"/>
          </a:xfrm>
        </p:grpSpPr>
        <p:sp>
          <p:nvSpPr>
            <p:cNvPr id="69" name="矩形 68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一片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70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" name="组合 70"/>
          <p:cNvGrpSpPr/>
          <p:nvPr/>
        </p:nvGrpSpPr>
        <p:grpSpPr>
          <a:xfrm flipH="1">
            <a:off x="3476308" y="4083918"/>
            <a:ext cx="1671756" cy="782729"/>
            <a:chOff x="3719513" y="783600"/>
            <a:chExt cx="1671756" cy="782729"/>
          </a:xfrm>
        </p:grpSpPr>
        <p:sp>
          <p:nvSpPr>
            <p:cNvPr id="72" name="矩形 71"/>
            <p:cNvSpPr/>
            <p:nvPr/>
          </p:nvSpPr>
          <p:spPr>
            <a:xfrm>
              <a:off x="4280067" y="783600"/>
              <a:ext cx="1111202" cy="646331"/>
            </a:xfrm>
            <a:prstGeom prst="rect">
              <a:avLst/>
            </a:prstGeom>
            <a:solidFill>
              <a:srgbClr val="F8DA6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600" b="1" dirty="0">
                  <a:solidFill>
                    <a:prstClr val="black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从来</a:t>
              </a:r>
              <a:endParaRPr lang="zh-CN" altLang="en-US" sz="1800" dirty="0">
                <a:solidFill>
                  <a:srgbClr val="FF0000"/>
                </a:solidFill>
              </a:endParaRPr>
            </a:p>
          </p:txBody>
        </p:sp>
        <p:pic>
          <p:nvPicPr>
            <p:cNvPr id="73" name="Picture 9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08" r="99077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5532612">
              <a:off x="3771020" y="951730"/>
              <a:ext cx="563092" cy="66610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4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5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6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187624" y="912425"/>
            <a:ext cx="7607577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>
                <a:latin typeface="+mn-ea"/>
                <a:ea typeface="+mn-ea"/>
              </a:rPr>
              <a:t>课文是从哪几个方面来写秋天的？</a:t>
            </a:r>
            <a:endParaRPr lang="zh-CN" altLang="en-US" sz="3600" b="1" dirty="0">
              <a:latin typeface="+mn-ea"/>
              <a:ea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157" y="2001795"/>
            <a:ext cx="2145595" cy="1650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1064" y="2001795"/>
            <a:ext cx="2134967" cy="16458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343" y="2001795"/>
            <a:ext cx="2145594" cy="16458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9" y="2001795"/>
            <a:ext cx="2134968" cy="16411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矩形 9"/>
          <p:cNvSpPr>
            <a:spLocks noChangeArrowheads="1"/>
          </p:cNvSpPr>
          <p:nvPr/>
        </p:nvSpPr>
        <p:spPr bwMode="auto">
          <a:xfrm>
            <a:off x="251520" y="195486"/>
            <a:ext cx="2304255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smtClean="0">
                <a:solidFill>
                  <a:srgbClr val="0000FF"/>
                </a:solidFill>
                <a:latin typeface="+mn-ea"/>
                <a:ea typeface="+mn-ea"/>
              </a:rPr>
              <a:t>复习课文</a:t>
            </a:r>
            <a:endParaRPr kumimoji="1" lang="zh-CN" altLang="en-US" sz="36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2048" name="组合 2047"/>
          <p:cNvGrpSpPr/>
          <p:nvPr/>
        </p:nvGrpSpPr>
        <p:grpSpPr>
          <a:xfrm>
            <a:off x="4860032" y="3507854"/>
            <a:ext cx="1648011" cy="1282042"/>
            <a:chOff x="5110137" y="3723878"/>
            <a:chExt cx="1648011" cy="1282042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0137" y="3723878"/>
              <a:ext cx="1648011" cy="1282042"/>
            </a:xfrm>
            <a:prstGeom prst="rect">
              <a:avLst/>
            </a:prstGeom>
          </p:spPr>
        </p:pic>
        <p:sp>
          <p:nvSpPr>
            <p:cNvPr id="23" name="矩形 22"/>
            <p:cNvSpPr/>
            <p:nvPr/>
          </p:nvSpPr>
          <p:spPr>
            <a:xfrm>
              <a:off x="5563035" y="4010956"/>
              <a:ext cx="699230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</a:t>
              </a:r>
              <a:endParaRPr lang="zh-CN" altLang="en-US" sz="4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627784" y="3507854"/>
            <a:ext cx="1648011" cy="1282042"/>
            <a:chOff x="2724285" y="3723878"/>
            <a:chExt cx="1648011" cy="1282042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285" y="3723878"/>
              <a:ext cx="1648011" cy="1282042"/>
            </a:xfrm>
            <a:prstGeom prst="rect">
              <a:avLst/>
            </a:prstGeom>
          </p:spPr>
        </p:pic>
        <p:sp>
          <p:nvSpPr>
            <p:cNvPr id="31" name="矩形 30"/>
            <p:cNvSpPr/>
            <p:nvPr/>
          </p:nvSpPr>
          <p:spPr>
            <a:xfrm>
              <a:off x="2941393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树叶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03709" y="3507854"/>
            <a:ext cx="1648011" cy="1282042"/>
            <a:chOff x="338433" y="3723878"/>
            <a:chExt cx="1648011" cy="1282042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433" y="3723878"/>
              <a:ext cx="1648011" cy="1282042"/>
            </a:xfrm>
            <a:prstGeom prst="rect">
              <a:avLst/>
            </a:prstGeom>
          </p:spPr>
        </p:pic>
        <p:sp>
          <p:nvSpPr>
            <p:cNvPr id="32" name="矩形 31"/>
            <p:cNvSpPr/>
            <p:nvPr/>
          </p:nvSpPr>
          <p:spPr>
            <a:xfrm>
              <a:off x="555541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天气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2049" name="组合 2048"/>
          <p:cNvGrpSpPr/>
          <p:nvPr/>
        </p:nvGrpSpPr>
        <p:grpSpPr>
          <a:xfrm>
            <a:off x="7244469" y="3507854"/>
            <a:ext cx="1648011" cy="1282042"/>
            <a:chOff x="7495989" y="3723878"/>
            <a:chExt cx="1648011" cy="1282042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989" y="3723878"/>
              <a:ext cx="1648011" cy="1282042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7713097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大雁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6"/>
          <p:cNvSpPr txBox="1"/>
          <p:nvPr/>
        </p:nvSpPr>
        <p:spPr>
          <a:xfrm>
            <a:off x="530577" y="843558"/>
            <a:ext cx="8145879" cy="14305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朗读第</a:t>
            </a: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自然段，说一说：秋天的天气和树叶，发生了哪些变化？</a:t>
            </a:r>
            <a:endParaRPr lang="zh-CN" altLang="en-US" sz="36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61560" y="123478"/>
            <a:ext cx="2610240" cy="720080"/>
            <a:chOff x="377584" y="2859782"/>
            <a:chExt cx="2610240" cy="72008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83568" y="2887285"/>
              <a:ext cx="2268000" cy="692577"/>
            </a:xfrm>
            <a:prstGeom prst="rect">
              <a:avLst/>
            </a:prstGeom>
          </p:spPr>
        </p:pic>
        <p:sp>
          <p:nvSpPr>
            <p:cNvPr id="13" name="文本框 14"/>
            <p:cNvSpPr txBox="1"/>
            <p:nvPr/>
          </p:nvSpPr>
          <p:spPr>
            <a:xfrm>
              <a:off x="864933" y="2859782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互动课堂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584" y="2891528"/>
              <a:ext cx="450000" cy="559756"/>
            </a:xfrm>
            <a:prstGeom prst="rect">
              <a:avLst/>
            </a:prstGeom>
          </p:spPr>
        </p:pic>
      </p:grp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158" y="2312039"/>
            <a:ext cx="2289778" cy="1760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523" y="2312039"/>
            <a:ext cx="2315607" cy="17850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0" name="组合 29"/>
          <p:cNvGrpSpPr/>
          <p:nvPr/>
        </p:nvGrpSpPr>
        <p:grpSpPr>
          <a:xfrm>
            <a:off x="5948325" y="3867894"/>
            <a:ext cx="1648011" cy="1282042"/>
            <a:chOff x="2724285" y="3723878"/>
            <a:chExt cx="1648011" cy="1282042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285" y="3723878"/>
              <a:ext cx="1648011" cy="1282042"/>
            </a:xfrm>
            <a:prstGeom prst="rect">
              <a:avLst/>
            </a:prstGeom>
          </p:spPr>
        </p:pic>
        <p:sp>
          <p:nvSpPr>
            <p:cNvPr id="32" name="矩形 31"/>
            <p:cNvSpPr/>
            <p:nvPr/>
          </p:nvSpPr>
          <p:spPr>
            <a:xfrm>
              <a:off x="2941393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树叶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979712" y="3881996"/>
            <a:ext cx="1648011" cy="1282042"/>
            <a:chOff x="338433" y="3723878"/>
            <a:chExt cx="1648011" cy="1282042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433" y="3723878"/>
              <a:ext cx="1648011" cy="1282042"/>
            </a:xfrm>
            <a:prstGeom prst="rect">
              <a:avLst/>
            </a:prstGeom>
          </p:spPr>
        </p:pic>
        <p:sp>
          <p:nvSpPr>
            <p:cNvPr id="35" name="矩形 34"/>
            <p:cNvSpPr/>
            <p:nvPr/>
          </p:nvSpPr>
          <p:spPr>
            <a:xfrm>
              <a:off x="555541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天气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4" r="4003"/>
          <a:stretch>
            <a:fillRect/>
          </a:stretch>
        </p:blipFill>
        <p:spPr bwMode="auto">
          <a:xfrm>
            <a:off x="5201728" y="1287388"/>
            <a:ext cx="2053088" cy="2508498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1558303" y="267494"/>
            <a:ext cx="6578093" cy="770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秋天的天气和夏天有什么不同？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72814" y="4157667"/>
            <a:ext cx="18070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000000"/>
                </a:solidFill>
                <a:latin typeface="+mn-ea"/>
              </a:rPr>
              <a:t>天气</a:t>
            </a:r>
            <a:r>
              <a:rPr lang="zh-CN" altLang="en-US" sz="3600" b="1" dirty="0">
                <a:solidFill>
                  <a:srgbClr val="000000"/>
                </a:solidFill>
                <a:latin typeface="+mn-ea"/>
              </a:rPr>
              <a:t>热</a:t>
            </a:r>
            <a:endParaRPr lang="zh-CN" altLang="en-US" sz="1800" dirty="0">
              <a:latin typeface="+mn-ea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5534609" y="2367508"/>
            <a:ext cx="1341647" cy="437182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  <a14:imgEffect>
                      <a14:colorTemperature colorTemp="72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1098"/>
          <a:stretch>
            <a:fillRect/>
          </a:stretch>
        </p:blipFill>
        <p:spPr bwMode="auto">
          <a:xfrm>
            <a:off x="1711856" y="1287388"/>
            <a:ext cx="2068056" cy="2508498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9" name="椭圆 38"/>
          <p:cNvSpPr/>
          <p:nvPr/>
        </p:nvSpPr>
        <p:spPr>
          <a:xfrm>
            <a:off x="1835696" y="2506390"/>
            <a:ext cx="1767000" cy="468809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28339" y="-78444"/>
            <a:ext cx="1648011" cy="1282042"/>
            <a:chOff x="338433" y="3723878"/>
            <a:chExt cx="1648011" cy="1282042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433" y="3723878"/>
              <a:ext cx="1648011" cy="128204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555541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天气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5000"/>
                    </a14:imgEffect>
                    <a14:imgEffect>
                      <a14:sharpenSoften amoun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711" y="4062189"/>
            <a:ext cx="2438400" cy="885825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0" grpId="0" animBg="1"/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67034" y="621439"/>
            <a:ext cx="8325445" cy="2023237"/>
          </a:xfrm>
          <a:prstGeom prst="rect">
            <a:avLst/>
          </a:prstGeom>
          <a:noFill/>
          <a:ln w="34925" cmpd="thickThin">
            <a:noFill/>
            <a:prstDash val="dashDot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树 叶 黄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了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，一 片  片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叶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子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从  树  上  落 下 来。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1403648" y="555526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 err="1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sh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ù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y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è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err="1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hu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á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ɡ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le 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  y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í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pi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à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  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pi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à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y</a:t>
            </a:r>
            <a:r>
              <a:rPr lang="zh-CN" altLang="zh-CN" sz="2800" b="1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è</a:t>
            </a:r>
            <a:r>
              <a:rPr lang="en-US" altLang="zh-CN" sz="2800" b="1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</a:t>
            </a:r>
            <a:r>
              <a:rPr lang="en-US" altLang="zh-CN" sz="2800" b="1" dirty="0" err="1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zi</a:t>
            </a:r>
            <a:endParaRPr lang="zh-CN" altLang="en-US" sz="2800" b="1" dirty="0">
              <a:latin typeface="汉语拼音" panose="000B0604020202020204" pitchFamily="34" charset="0"/>
              <a:cs typeface="汉语拼音" panose="000B0604020202020204" pitchFamily="34" charset="0"/>
              <a:sym typeface="+mn-ea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570210" y="1588988"/>
            <a:ext cx="15906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endParaRPr lang="zh-CN" altLang="en-US" sz="2800" b="1" dirty="0">
              <a:latin typeface="+mn-ea"/>
              <a:ea typeface="+mn-ea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448419" y="1536910"/>
            <a:ext cx="4843661" cy="523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c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ó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ɡ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err="1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sh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ù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err="1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sh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à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ɡ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</a:t>
            </a:r>
            <a:r>
              <a:rPr lang="en-US" altLang="zh-CN" sz="2800" b="1" dirty="0" err="1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lu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ò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xi</a:t>
            </a:r>
            <a:r>
              <a:rPr lang="zh-CN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à</a:t>
            </a:r>
            <a:r>
              <a:rPr lang="en-US" altLang="zh-CN" sz="2800" b="1" dirty="0" smtClean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</a:t>
            </a:r>
            <a:r>
              <a:rPr lang="en-US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l</a:t>
            </a:r>
            <a:r>
              <a:rPr lang="zh-CN" altLang="zh-CN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á</a:t>
            </a:r>
            <a:r>
              <a:rPr lang="en-US" altLang="zh-CN" sz="2800" b="1" dirty="0" err="1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i</a:t>
            </a:r>
            <a:endParaRPr lang="zh-CN" altLang="en-US" sz="2800" b="1" dirty="0">
              <a:latin typeface="汉语拼音" panose="000B0604020202020204" pitchFamily="34" charset="0"/>
              <a:cs typeface="汉语拼音" panose="000B0604020202020204" pitchFamily="34" charset="0"/>
              <a:sym typeface="+mn-ea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92435" y="2499742"/>
            <a:ext cx="484366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2915816" y="1484721"/>
            <a:ext cx="144016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图片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0032" y="2830633"/>
            <a:ext cx="3312368" cy="201247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6692" y="2830633"/>
            <a:ext cx="3657600" cy="201247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grpSp>
        <p:nvGrpSpPr>
          <p:cNvPr id="15" name="组合 14"/>
          <p:cNvGrpSpPr/>
          <p:nvPr/>
        </p:nvGrpSpPr>
        <p:grpSpPr>
          <a:xfrm>
            <a:off x="-36512" y="-150452"/>
            <a:ext cx="1648011" cy="1282042"/>
            <a:chOff x="2724285" y="3723878"/>
            <a:chExt cx="1648011" cy="1282042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285" y="3723878"/>
              <a:ext cx="1648011" cy="1282042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2941393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树叶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9"/>
          <p:cNvSpPr>
            <a:spLocks noChangeArrowheads="1"/>
          </p:cNvSpPr>
          <p:nvPr/>
        </p:nvSpPr>
        <p:spPr bwMode="auto">
          <a:xfrm>
            <a:off x="3779912" y="3677855"/>
            <a:ext cx="5071234" cy="1177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 smtClean="0">
                <a:latin typeface="+mn-ea"/>
                <a:ea typeface="+mn-ea"/>
              </a:rPr>
              <a:t>像劈开的木片。</a:t>
            </a:r>
            <a:endParaRPr lang="en-US" altLang="zh-CN" sz="3600" b="1" dirty="0">
              <a:latin typeface="+mn-ea"/>
              <a:ea typeface="+mn-ea"/>
            </a:endParaRPr>
          </a:p>
          <a:p>
            <a:pPr eaLnBrk="1" hangingPunct="1"/>
            <a:r>
              <a:rPr lang="zh-CN" altLang="en-US" sz="3600" b="1" dirty="0" smtClean="0">
                <a:latin typeface="+mn-ea"/>
                <a:ea typeface="+mn-ea"/>
              </a:rPr>
              <a:t>用来形容平而薄的东西。</a:t>
            </a:r>
            <a:endParaRPr lang="en-US" altLang="zh-CN" sz="3600" b="1" dirty="0">
              <a:latin typeface="+mn-ea"/>
              <a:ea typeface="+mn-ea"/>
            </a:endParaRPr>
          </a:p>
        </p:txBody>
      </p:sp>
      <p:sp>
        <p:nvSpPr>
          <p:cNvPr id="18" name="矩形 9"/>
          <p:cNvSpPr>
            <a:spLocks noChangeArrowheads="1"/>
          </p:cNvSpPr>
          <p:nvPr/>
        </p:nvSpPr>
        <p:spPr bwMode="auto">
          <a:xfrm>
            <a:off x="6773574" y="2067694"/>
            <a:ext cx="1690858" cy="68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rgbClr val="FF0000"/>
                </a:solidFill>
                <a:latin typeface="+mn-ea"/>
                <a:ea typeface="+mn-ea"/>
              </a:rPr>
              <a:t>数量多。</a:t>
            </a:r>
            <a:endParaRPr lang="en-US" altLang="zh-CN" sz="4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51545" y="288824"/>
            <a:ext cx="1501538" cy="1043712"/>
            <a:chOff x="550182" y="731865"/>
            <a:chExt cx="1501538" cy="1043712"/>
          </a:xfrm>
        </p:grpSpPr>
        <p:sp>
          <p:nvSpPr>
            <p:cNvPr id="38" name="文本框 6"/>
            <p:cNvSpPr txBox="1"/>
            <p:nvPr/>
          </p:nvSpPr>
          <p:spPr>
            <a:xfrm>
              <a:off x="614910" y="1088273"/>
              <a:ext cx="1436810" cy="68730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lIns="68580" tIns="34290" rIns="68580" bIns="34290" rtlCol="0" anchor="t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3600" b="1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一</a:t>
              </a:r>
              <a:r>
                <a:rPr lang="zh-CN" altLang="en-US" sz="3600" b="1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片</a:t>
              </a:r>
              <a:endPara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550182" y="731865"/>
              <a:ext cx="130516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y</a:t>
              </a:r>
              <a:r>
                <a:rPr lang="zh-CN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í</a:t>
              </a:r>
              <a:r>
                <a:rPr lang="en-US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 </a:t>
              </a:r>
              <a:r>
                <a:rPr lang="en-US" altLang="zh-CN" sz="2400" dirty="0" smtClean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  pi</a:t>
              </a:r>
              <a:r>
                <a:rPr lang="zh-CN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à</a:t>
              </a:r>
              <a:r>
                <a:rPr lang="en-US" altLang="zh-CN" sz="2400" dirty="0" smtClean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n</a:t>
              </a:r>
              <a:endParaRPr lang="zh-CN" altLang="en-US" sz="2400" dirty="0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593757" y="267494"/>
            <a:ext cx="1997663" cy="1043712"/>
            <a:chOff x="550182" y="731865"/>
            <a:chExt cx="1997663" cy="1043712"/>
          </a:xfrm>
        </p:grpSpPr>
        <p:sp>
          <p:nvSpPr>
            <p:cNvPr id="21" name="文本框 6"/>
            <p:cNvSpPr txBox="1"/>
            <p:nvPr/>
          </p:nvSpPr>
          <p:spPr>
            <a:xfrm>
              <a:off x="614910" y="1088273"/>
              <a:ext cx="1868858" cy="68730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lIns="68580" tIns="34290" rIns="68580" bIns="34290" rtlCol="0" anchor="t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3600" b="1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一</a:t>
              </a:r>
              <a:r>
                <a:rPr lang="zh-CN" altLang="en-US" sz="3600" b="1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片 片</a:t>
              </a:r>
              <a:endPara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50182" y="731865"/>
              <a:ext cx="1997663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y</a:t>
              </a:r>
              <a:r>
                <a:rPr lang="zh-CN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í</a:t>
              </a:r>
              <a:r>
                <a:rPr lang="en-US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   pi</a:t>
              </a:r>
              <a:r>
                <a:rPr lang="zh-CN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à</a:t>
              </a:r>
              <a:r>
                <a:rPr lang="en-US" altLang="zh-CN" sz="2400" dirty="0" smtClean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n pi</a:t>
              </a:r>
              <a:r>
                <a:rPr lang="zh-CN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à</a:t>
              </a:r>
              <a:r>
                <a:rPr lang="en-US" altLang="zh-CN" sz="2400" dirty="0">
                  <a:latin typeface="汉语拼音" panose="000B0604020202020204" pitchFamily="34" charset="0"/>
                  <a:ea typeface="黑体" panose="02010609060101010101" pitchFamily="49" charset="-122"/>
                  <a:cs typeface="汉语拼音" panose="000B0604020202020204" pitchFamily="34" charset="0"/>
                </a:rPr>
                <a:t>n</a:t>
              </a:r>
              <a:endParaRPr lang="zh-CN" altLang="en-US" sz="2400" dirty="0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endParaRPr>
            </a:p>
            <a:p>
              <a:pPr>
                <a:defRPr/>
              </a:pPr>
              <a:endParaRPr lang="zh-CN" altLang="en-US" sz="2400" dirty="0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6919" y="1433234"/>
            <a:ext cx="1706128" cy="1907511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9" name="图片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6506" y="1413665"/>
            <a:ext cx="3171822" cy="1927080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" name="组合 3"/>
          <p:cNvGrpSpPr/>
          <p:nvPr/>
        </p:nvGrpSpPr>
        <p:grpSpPr>
          <a:xfrm>
            <a:off x="2063186" y="3566617"/>
            <a:ext cx="1932750" cy="1402303"/>
            <a:chOff x="1331641" y="3618087"/>
            <a:chExt cx="1932750" cy="1402303"/>
          </a:xfrm>
        </p:grpSpPr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740" b="100000" l="9709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8752" y="3618087"/>
              <a:ext cx="689402" cy="1030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" name="矩形 9"/>
            <p:cNvSpPr>
              <a:spLocks noChangeArrowheads="1"/>
            </p:cNvSpPr>
            <p:nvPr/>
          </p:nvSpPr>
          <p:spPr bwMode="auto">
            <a:xfrm>
              <a:off x="1331641" y="4581808"/>
              <a:ext cx="1932750" cy="438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 smtClean="0">
                  <a:latin typeface="+mn-ea"/>
                  <a:ea typeface="+mn-ea"/>
                </a:rPr>
                <a:t>篆书：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片</a:t>
              </a:r>
              <a:endParaRPr lang="en-US" altLang="zh-CN" sz="2400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84920" y="3447603"/>
            <a:ext cx="2658888" cy="646331"/>
            <a:chOff x="421284" y="411510"/>
            <a:chExt cx="2658888" cy="64633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1284" y="499763"/>
              <a:ext cx="431626" cy="558077"/>
            </a:xfrm>
            <a:prstGeom prst="rect">
              <a:avLst/>
            </a:prstGeom>
          </p:spPr>
        </p:pic>
        <p:sp>
          <p:nvSpPr>
            <p:cNvPr id="17" name="文本框 15"/>
            <p:cNvSpPr txBox="1"/>
            <p:nvPr/>
          </p:nvSpPr>
          <p:spPr>
            <a:xfrm>
              <a:off x="827584" y="411510"/>
              <a:ext cx="22525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36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学认字</a:t>
              </a:r>
              <a:endParaRPr kumimoji="1"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484" y="1300430"/>
            <a:ext cx="3874519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一片  片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叶 子</a:t>
            </a:r>
            <a:endParaRPr lang="zh-CN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1520" y="4108742"/>
            <a:ext cx="4311117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一（  ）（  ）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苹果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5789" y="936490"/>
            <a:ext cx="32223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y</a:t>
            </a:r>
            <a:r>
              <a:rPr lang="zh-CN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í</a:t>
            </a:r>
            <a:r>
              <a:rPr lang="en-US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 pi</a:t>
            </a:r>
            <a:r>
              <a:rPr lang="zh-CN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à</a:t>
            </a:r>
            <a:r>
              <a:rPr lang="en-US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  pi</a:t>
            </a:r>
            <a:r>
              <a:rPr lang="zh-CN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à</a:t>
            </a:r>
            <a:r>
              <a:rPr lang="en-US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n   y</a:t>
            </a:r>
            <a:r>
              <a:rPr lang="zh-CN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è</a:t>
            </a:r>
            <a:r>
              <a:rPr lang="en-US" altLang="zh-CN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    </a:t>
            </a:r>
            <a:r>
              <a:rPr lang="en-US" altLang="zh-CN" sz="2400" b="1" dirty="0" err="1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rPr>
              <a:t>zi</a:t>
            </a:r>
            <a:endParaRPr lang="zh-CN" altLang="en-US" sz="2400" b="1" dirty="0">
              <a:latin typeface="汉语拼音" panose="000B0604020202020204" pitchFamily="34" charset="0"/>
              <a:cs typeface="汉语拼音" panose="000B0604020202020204" pitchFamily="34" charset="0"/>
              <a:sym typeface="+mn-ea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187624" y="4108742"/>
            <a:ext cx="2000725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    个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4933439" y="4155926"/>
            <a:ext cx="3847848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一（  ）（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）花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5817583" y="4155926"/>
            <a:ext cx="1994777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朵 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朵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21392" y="2139702"/>
            <a:ext cx="2438213" cy="1822122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792" y="2139702"/>
            <a:ext cx="2694451" cy="1822122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文本框 11"/>
          <p:cNvSpPr txBox="1"/>
          <p:nvPr/>
        </p:nvSpPr>
        <p:spPr>
          <a:xfrm>
            <a:off x="1335434" y="339502"/>
            <a:ext cx="1818516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词语积累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80" y="0"/>
            <a:ext cx="922654" cy="9226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/>
      <p:bldP spid="15" grpId="0" bldLvl="0"/>
      <p:bldP spid="18" grpId="0" bldLvl="0"/>
      <p:bldP spid="19" grpId="0" bldLvl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6"/>
          <p:cNvSpPr txBox="1"/>
          <p:nvPr/>
        </p:nvSpPr>
        <p:spPr>
          <a:xfrm>
            <a:off x="179512" y="411510"/>
            <a:ext cx="8568952" cy="153272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自由朗读第</a:t>
            </a: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自然段，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说一说：秋天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的天和大雁，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发生了哪些变化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？</a:t>
            </a:r>
            <a:endParaRPr lang="zh-CN" altLang="en-US" sz="36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648" y="2095279"/>
            <a:ext cx="2498639" cy="19166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087" y="2095279"/>
            <a:ext cx="2486265" cy="19112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3" name="组合 12"/>
          <p:cNvGrpSpPr/>
          <p:nvPr/>
        </p:nvGrpSpPr>
        <p:grpSpPr>
          <a:xfrm>
            <a:off x="1955345" y="3809988"/>
            <a:ext cx="1648011" cy="1282042"/>
            <a:chOff x="5110137" y="3723878"/>
            <a:chExt cx="1648011" cy="1282042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0137" y="3723878"/>
              <a:ext cx="1648011" cy="1282042"/>
            </a:xfrm>
            <a:prstGeom prst="rect">
              <a:avLst/>
            </a:prstGeom>
          </p:spPr>
        </p:pic>
        <p:sp>
          <p:nvSpPr>
            <p:cNvPr id="15" name="矩形 14"/>
            <p:cNvSpPr/>
            <p:nvPr/>
          </p:nvSpPr>
          <p:spPr>
            <a:xfrm>
              <a:off x="5587402" y="4010956"/>
              <a:ext cx="699230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</a:t>
              </a:r>
              <a:endParaRPr lang="zh-CN" altLang="en-US" sz="4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30151" y="3795886"/>
            <a:ext cx="1648011" cy="1282042"/>
            <a:chOff x="7495989" y="3723878"/>
            <a:chExt cx="1648011" cy="1282042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989" y="3723878"/>
              <a:ext cx="1648011" cy="1282042"/>
            </a:xfrm>
            <a:prstGeom prst="rect">
              <a:avLst/>
            </a:prstGeom>
          </p:spPr>
        </p:pic>
        <p:sp>
          <p:nvSpPr>
            <p:cNvPr id="18" name="矩形 17"/>
            <p:cNvSpPr/>
            <p:nvPr/>
          </p:nvSpPr>
          <p:spPr>
            <a:xfrm>
              <a:off x="7713097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大雁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35" y="0"/>
            <a:ext cx="9183035" cy="516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组合 3"/>
          <p:cNvGrpSpPr/>
          <p:nvPr/>
        </p:nvGrpSpPr>
        <p:grpSpPr>
          <a:xfrm>
            <a:off x="323354" y="1268525"/>
            <a:ext cx="7993062" cy="908943"/>
            <a:chOff x="1979712" y="79028"/>
            <a:chExt cx="7993062" cy="908943"/>
          </a:xfrm>
        </p:grpSpPr>
        <p:sp>
          <p:nvSpPr>
            <p:cNvPr id="14" name="Rectangle 3"/>
            <p:cNvSpPr txBox="1">
              <a:spLocks noChangeArrowheads="1"/>
            </p:cNvSpPr>
            <p:nvPr/>
          </p:nvSpPr>
          <p:spPr bwMode="auto">
            <a:xfrm>
              <a:off x="1979712" y="123478"/>
              <a:ext cx="7704137" cy="864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80000"/>
                </a:lnSpc>
                <a:buFont typeface="Arial" panose="020B0604020202020204" pitchFamily="34" charset="0"/>
                <a:buNone/>
              </a:pPr>
              <a:r>
                <a:rPr lang="zh-CN" altLang="en-US" sz="40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天 </a:t>
              </a:r>
              <a:r>
                <a:rPr lang="zh-CN" altLang="en-US" sz="4000" b="1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那 </a:t>
              </a:r>
              <a:r>
                <a:rPr lang="zh-CN" altLang="en-US" sz="40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么</a:t>
              </a:r>
              <a:r>
                <a:rPr lang="zh-CN" altLang="en-US" sz="40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 蓝，</a:t>
              </a:r>
              <a:r>
                <a:rPr lang="zh-CN" altLang="en-US" sz="4000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那 么 </a:t>
              </a:r>
              <a:r>
                <a:rPr lang="zh-CN" altLang="en-US" sz="40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高。</a:t>
              </a:r>
              <a:endPara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1979712" y="79028"/>
              <a:ext cx="7993062" cy="5232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hangingPunct="1">
                <a:defRPr/>
              </a:pPr>
              <a:r>
                <a:rPr lang="en-US" altLang="zh-CN" sz="28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ti</a:t>
              </a:r>
              <a:r>
                <a:rPr lang="zh-CN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ā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8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nà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me   l</a:t>
              </a:r>
              <a:r>
                <a:rPr lang="zh-CN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 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</a:t>
              </a:r>
              <a:r>
                <a:rPr lang="en-US" altLang="zh-CN" sz="28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nà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me  </a:t>
              </a:r>
              <a:r>
                <a:rPr lang="zh-CN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ɡā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o</a:t>
              </a:r>
              <a:endParaRPr lang="zh-CN" altLang="en-US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1187624" y="2355726"/>
            <a:ext cx="475252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251520" y="3030959"/>
            <a:ext cx="7993062" cy="908943"/>
            <a:chOff x="1547664" y="1662807"/>
            <a:chExt cx="7993062" cy="908943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1547664" y="1707257"/>
              <a:ext cx="7704137" cy="864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80000"/>
                </a:lnSpc>
                <a:buFont typeface="Arial" panose="020B0604020202020204" pitchFamily="34" charset="0"/>
                <a:buNone/>
              </a:pPr>
              <a:r>
                <a:rPr lang="zh-CN" altLang="en-US" sz="40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天 </a:t>
              </a:r>
              <a:r>
                <a:rPr lang="zh-CN" altLang="en-US" sz="40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4000" b="1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  常</a:t>
              </a:r>
              <a:r>
                <a:rPr lang="zh-CN" altLang="en-US" sz="40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 蓝，</a:t>
              </a:r>
              <a:r>
                <a:rPr lang="zh-CN" altLang="en-US" sz="4000" b="1" dirty="0" smtClean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非 常  </a:t>
              </a:r>
              <a:r>
                <a:rPr lang="zh-CN" altLang="en-US" sz="40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高。</a:t>
              </a:r>
              <a:endParaRPr lang="en-US" altLang="zh-CN" sz="40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>
              <a:off x="1547664" y="1662807"/>
              <a:ext cx="7993062" cy="5232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altLang="zh-CN" sz="28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ti</a:t>
              </a:r>
              <a:r>
                <a:rPr lang="zh-CN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ā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8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fēi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</a:t>
              </a:r>
              <a:r>
                <a:rPr lang="en-US" altLang="zh-CN" sz="28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cháng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l</a:t>
              </a:r>
              <a:r>
                <a:rPr lang="zh-CN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</a:t>
              </a:r>
              <a:r>
                <a:rPr lang="en-US" altLang="zh-CN" sz="28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fēi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8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cháng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zh-CN" altLang="zh-CN" sz="28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ɡā</a:t>
              </a:r>
              <a:r>
                <a:rPr lang="en-US" altLang="zh-CN" sz="28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o</a:t>
              </a:r>
              <a:endParaRPr lang="zh-CN" altLang="en-US" sz="28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</p:grpSp>
      <p:sp>
        <p:nvSpPr>
          <p:cNvPr id="26" name="矩形 9"/>
          <p:cNvSpPr>
            <a:spLocks noChangeArrowheads="1"/>
          </p:cNvSpPr>
          <p:nvPr/>
        </p:nvSpPr>
        <p:spPr bwMode="auto">
          <a:xfrm>
            <a:off x="7092280" y="1707654"/>
            <a:ext cx="1690858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</a:rPr>
              <a:t>程度深</a:t>
            </a:r>
            <a:endParaRPr lang="en-US" altLang="zh-CN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39035" y="-92546"/>
            <a:ext cx="1648011" cy="1282042"/>
            <a:chOff x="5110137" y="3723878"/>
            <a:chExt cx="1648011" cy="1282042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0137" y="3723878"/>
              <a:ext cx="1648011" cy="1282042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5565558" y="4010956"/>
              <a:ext cx="699230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</a:t>
              </a:r>
              <a:endParaRPr lang="zh-CN" altLang="en-US" sz="40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484" y="1217970"/>
            <a:ext cx="5357644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 么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蓝   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 么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高</a:t>
            </a:r>
            <a:endParaRPr lang="zh-CN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文本框 11"/>
          <p:cNvSpPr txBox="1"/>
          <p:nvPr/>
        </p:nvSpPr>
        <p:spPr>
          <a:xfrm>
            <a:off x="1335434" y="195486"/>
            <a:ext cx="1818516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词语积累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6748" y="957957"/>
            <a:ext cx="47019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 err="1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nà</a:t>
            </a:r>
            <a:r>
              <a:rPr lang="en-US" altLang="zh-CN" sz="2400" dirty="0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 </a:t>
            </a:r>
            <a:r>
              <a:rPr lang="en-US" altLang="zh-CN" sz="2400" dirty="0" smtClean="0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  </a:t>
            </a:r>
            <a:r>
              <a:rPr lang="en-US" altLang="zh-CN" sz="2400" smtClean="0">
                <a:latin typeface="汉语拼音" panose="000B0604020202020204" pitchFamily="34" charset="0"/>
                <a:ea typeface="黑体" panose="02010609060101010101" pitchFamily="49" charset="-122"/>
                <a:cs typeface="汉语拼音" panose="000B0604020202020204" pitchFamily="34" charset="0"/>
              </a:rPr>
              <a:t>me   lán        nà   me   ɡāo </a:t>
            </a:r>
            <a:endParaRPr lang="zh-CN" altLang="en-US" sz="2400" dirty="0">
              <a:latin typeface="汉语拼音" panose="000B0604020202020204" pitchFamily="34" charset="0"/>
              <a:cs typeface="汉语拼音" panose="00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2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16"/>
          <a:stretch>
            <a:fillRect/>
          </a:stretch>
        </p:blipFill>
        <p:spPr bwMode="auto">
          <a:xfrm>
            <a:off x="1283295" y="1923679"/>
            <a:ext cx="2844251" cy="2223174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51520" y="4252758"/>
            <a:ext cx="4451219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pc="-300">
                <a:latin typeface="楷体" panose="02010609060101010101" pitchFamily="49" charset="-122"/>
                <a:ea typeface="楷体" panose="02010609060101010101" pitchFamily="49" charset="-122"/>
              </a:rPr>
              <a:t>那么</a:t>
            </a:r>
            <a:r>
              <a:rPr lang="zh-CN" altLang="en-US" sz="3600" b="1" spc="-300" smtClean="0">
                <a:latin typeface="楷体" panose="02010609060101010101" pitchFamily="49" charset="-122"/>
                <a:ea typeface="楷体" panose="02010609060101010101" pitchFamily="49" charset="-122"/>
              </a:rPr>
              <a:t>（  </a:t>
            </a:r>
            <a:r>
              <a:rPr lang="zh-CN" altLang="en-US" sz="3600" b="1" spc="-3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600" b="1" spc="-300" smtClean="0">
                <a:latin typeface="楷体" panose="02010609060101010101" pitchFamily="49" charset="-122"/>
                <a:ea typeface="楷体" panose="02010609060101010101" pitchFamily="49" charset="-122"/>
              </a:rPr>
              <a:t>那么（  </a:t>
            </a:r>
            <a:r>
              <a:rPr lang="zh-CN" altLang="en-US" sz="3600" b="1" spc="-3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3600" b="1" spc="-3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1475656" y="4227934"/>
            <a:ext cx="3135099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       甜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837746" y="4180750"/>
            <a:ext cx="4312719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pc="-300">
                <a:latin typeface="楷体" panose="02010609060101010101" pitchFamily="49" charset="-122"/>
                <a:ea typeface="楷体" panose="02010609060101010101" pitchFamily="49" charset="-122"/>
              </a:rPr>
              <a:t>那么</a:t>
            </a:r>
            <a:r>
              <a:rPr lang="zh-CN" altLang="en-US" sz="3600" b="1" spc="-300" smtClean="0">
                <a:latin typeface="楷体" panose="02010609060101010101" pitchFamily="49" charset="-122"/>
                <a:ea typeface="楷体" panose="02010609060101010101" pitchFamily="49" charset="-122"/>
              </a:rPr>
              <a:t>（  </a:t>
            </a:r>
            <a:r>
              <a:rPr lang="zh-CN" altLang="en-US" sz="3600" b="1" spc="-3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）那么</a:t>
            </a:r>
            <a:r>
              <a:rPr lang="zh-CN" altLang="en-US" sz="3600" b="1" spc="-300" smtClean="0">
                <a:latin typeface="楷体" panose="02010609060101010101" pitchFamily="49" charset="-122"/>
                <a:ea typeface="楷体" panose="02010609060101010101" pitchFamily="49" charset="-122"/>
              </a:rPr>
              <a:t>（  ）</a:t>
            </a:r>
            <a:endParaRPr lang="zh-CN" altLang="en-US" sz="3600" b="1" spc="-3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6050915" y="4155926"/>
            <a:ext cx="2692084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黄       香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23679"/>
            <a:ext cx="2762746" cy="2198350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80" y="-20538"/>
            <a:ext cx="922654" cy="9226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/>
      <p:bldP spid="21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040" y="1447626"/>
            <a:ext cx="3567554" cy="2742401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6" name="组合 5"/>
          <p:cNvGrpSpPr/>
          <p:nvPr/>
        </p:nvGrpSpPr>
        <p:grpSpPr>
          <a:xfrm>
            <a:off x="251521" y="987574"/>
            <a:ext cx="4608511" cy="3888432"/>
            <a:chOff x="107505" y="987574"/>
            <a:chExt cx="4608511" cy="3888432"/>
          </a:xfrm>
        </p:grpSpPr>
        <p:sp>
          <p:nvSpPr>
            <p:cNvPr id="7" name="矩形 1"/>
            <p:cNvSpPr>
              <a:spLocks noChangeArrowheads="1"/>
            </p:cNvSpPr>
            <p:nvPr/>
          </p:nvSpPr>
          <p:spPr bwMode="auto">
            <a:xfrm>
              <a:off x="147216" y="1017463"/>
              <a:ext cx="4464496" cy="3858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97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一 群 大 雁 </a:t>
              </a:r>
              <a:r>
                <a:rPr lang="zh-CN" altLang="en-US" sz="32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往  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南 飞，一 会儿排  成  个“人”字，一 会儿 排 </a:t>
              </a:r>
              <a:r>
                <a:rPr lang="zh-CN" altLang="en-US" sz="32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成  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个“一”字。</a:t>
              </a:r>
              <a:endPara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8" name="矩形 7"/>
            <p:cNvSpPr/>
            <p:nvPr/>
          </p:nvSpPr>
          <p:spPr bwMode="auto">
            <a:xfrm>
              <a:off x="1033388" y="987574"/>
              <a:ext cx="3434308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q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ú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d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à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à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w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ǎ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  <p:sp>
          <p:nvSpPr>
            <p:cNvPr id="9" name="矩形 8"/>
            <p:cNvSpPr/>
            <p:nvPr/>
          </p:nvSpPr>
          <p:spPr bwMode="auto">
            <a:xfrm>
              <a:off x="107505" y="2931790"/>
              <a:ext cx="4032448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ɡè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r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é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z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yí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hu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r 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47216" y="1966990"/>
              <a:ext cx="4568800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f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ē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i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yí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hu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r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p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i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ch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é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  <p:sp>
          <p:nvSpPr>
            <p:cNvPr id="18" name="矩形 17"/>
            <p:cNvSpPr/>
            <p:nvPr/>
          </p:nvSpPr>
          <p:spPr bwMode="auto">
            <a:xfrm>
              <a:off x="174528" y="3909988"/>
              <a:ext cx="3965424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p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i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ch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é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zh-CN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ɡè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 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ī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z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3779912" y="1851670"/>
            <a:ext cx="504057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395536" y="2859782"/>
            <a:ext cx="414416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392058" y="3795886"/>
            <a:ext cx="414416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392058" y="4731990"/>
            <a:ext cx="414416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107505" y="-92546"/>
            <a:ext cx="1648011" cy="1282042"/>
            <a:chOff x="7495989" y="3723878"/>
            <a:chExt cx="1648011" cy="128204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989" y="3723878"/>
              <a:ext cx="1648011" cy="1282042"/>
            </a:xfrm>
            <a:prstGeom prst="rect">
              <a:avLst/>
            </a:prstGeom>
          </p:spPr>
        </p:pic>
        <p:sp>
          <p:nvSpPr>
            <p:cNvPr id="19" name="矩形 18"/>
            <p:cNvSpPr/>
            <p:nvPr/>
          </p:nvSpPr>
          <p:spPr>
            <a:xfrm>
              <a:off x="7713097" y="4010956"/>
              <a:ext cx="1213794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40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大雁</a:t>
              </a:r>
              <a:endParaRPr lang="zh-CN" altLang="en-US" sz="40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9"/>
          <p:cNvSpPr>
            <a:spLocks noChangeArrowheads="1"/>
          </p:cNvSpPr>
          <p:nvPr/>
        </p:nvSpPr>
        <p:spPr bwMode="auto">
          <a:xfrm>
            <a:off x="5220072" y="483518"/>
            <a:ext cx="2793566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 smtClean="0">
                <a:solidFill>
                  <a:srgbClr val="FF0000"/>
                </a:solidFill>
                <a:latin typeface="+mn-ea"/>
                <a:ea typeface="+mn-ea"/>
              </a:rPr>
              <a:t>队形变化快</a:t>
            </a:r>
            <a:endParaRPr lang="en-US" altLang="zh-CN" sz="3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51521" y="987574"/>
            <a:ext cx="4608511" cy="3888432"/>
            <a:chOff x="107505" y="987574"/>
            <a:chExt cx="4608511" cy="3888432"/>
          </a:xfrm>
        </p:grpSpPr>
        <p:sp>
          <p:nvSpPr>
            <p:cNvPr id="14" name="矩形 1"/>
            <p:cNvSpPr>
              <a:spLocks noChangeArrowheads="1"/>
            </p:cNvSpPr>
            <p:nvPr/>
          </p:nvSpPr>
          <p:spPr bwMode="auto">
            <a:xfrm>
              <a:off x="147216" y="1017463"/>
              <a:ext cx="4464496" cy="3858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97000"/>
                </a:lnSpc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00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一 群 大 雁 </a:t>
              </a:r>
              <a:r>
                <a:rPr lang="zh-CN" altLang="en-US" sz="32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往  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南 飞，一 会儿排  成  个“人”字，一 会儿 排 </a:t>
              </a:r>
              <a:r>
                <a:rPr lang="zh-CN" altLang="en-US" sz="3200" b="1" dirty="0" smtClean="0">
                  <a:latin typeface="楷体" panose="02010609060101010101" pitchFamily="49" charset="-122"/>
                  <a:ea typeface="楷体" panose="02010609060101010101" pitchFamily="49" charset="-122"/>
                </a:rPr>
                <a:t> 成  </a:t>
              </a:r>
              <a:r>
                <a:rPr lang="zh-CN" altLang="en-US" sz="32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个“一”字。</a:t>
              </a:r>
              <a:endPara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1033388" y="987574"/>
              <a:ext cx="3434308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q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ú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d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à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à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w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ǎ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  <p:sp>
          <p:nvSpPr>
            <p:cNvPr id="16" name="矩形 15"/>
            <p:cNvSpPr/>
            <p:nvPr/>
          </p:nvSpPr>
          <p:spPr bwMode="auto">
            <a:xfrm>
              <a:off x="107505" y="2931790"/>
              <a:ext cx="4032448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ɡè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r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é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z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yí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hu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r 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  <p:sp>
          <p:nvSpPr>
            <p:cNvPr id="17" name="矩形 16"/>
            <p:cNvSpPr/>
            <p:nvPr/>
          </p:nvSpPr>
          <p:spPr bwMode="auto">
            <a:xfrm>
              <a:off x="147216" y="1966990"/>
              <a:ext cx="4568800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 f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ē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i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yí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hu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r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p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i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ch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é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  <p:sp>
          <p:nvSpPr>
            <p:cNvPr id="18" name="矩形 17"/>
            <p:cNvSpPr/>
            <p:nvPr/>
          </p:nvSpPr>
          <p:spPr bwMode="auto">
            <a:xfrm>
              <a:off x="174528" y="3909988"/>
              <a:ext cx="3965424" cy="461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defRPr/>
              </a:pP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p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á</a:t>
              </a:r>
              <a:r>
                <a:rPr lang="en-US" altLang="zh-CN" sz="2400" b="1" dirty="0" err="1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i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err="1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ch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é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n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</a:t>
              </a:r>
              <a:r>
                <a:rPr lang="zh-CN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ɡè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 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y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ī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</a:t>
              </a:r>
              <a:r>
                <a:rPr lang="en-US" altLang="zh-CN" sz="2400" b="1" dirty="0" smtClean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    </a:t>
              </a:r>
              <a:r>
                <a:rPr lang="en-US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z</a:t>
              </a:r>
              <a:r>
                <a:rPr lang="zh-CN" altLang="zh-CN" sz="2400" b="1" dirty="0">
                  <a:latin typeface="汉语拼音" panose="000B0604020202020204" pitchFamily="34" charset="0"/>
                  <a:cs typeface="汉语拼音" panose="000B0604020202020204" pitchFamily="34" charset="0"/>
                  <a:sym typeface="+mn-ea"/>
                </a:rPr>
                <a:t>ì</a:t>
              </a:r>
              <a:endParaRPr lang="zh-CN" altLang="en-US" sz="2400" b="1" dirty="0">
                <a:latin typeface="汉语拼音" panose="000B0604020202020204" pitchFamily="34" charset="0"/>
                <a:cs typeface="汉语拼音" panose="000B0604020202020204" pitchFamily="34" charset="0"/>
                <a:sym typeface="+mn-ea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1763687" y="2319088"/>
            <a:ext cx="1512169" cy="55837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2771800" y="3309515"/>
            <a:ext cx="1584176" cy="55837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040" y="1447626"/>
            <a:ext cx="3567554" cy="2742401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 animBg="1"/>
      <p:bldP spid="3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9"/>
          <p:cNvSpPr>
            <a:spLocks noChangeArrowheads="1"/>
          </p:cNvSpPr>
          <p:nvPr/>
        </p:nvSpPr>
        <p:spPr bwMode="auto">
          <a:xfrm>
            <a:off x="305754" y="195485"/>
            <a:ext cx="3911880" cy="62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小组合作演一演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文本框 6"/>
          <p:cNvSpPr txBox="1"/>
          <p:nvPr/>
        </p:nvSpPr>
        <p:spPr>
          <a:xfrm>
            <a:off x="281737" y="895007"/>
            <a:ext cx="8528466" cy="153272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dirty="0" smtClean="0">
                <a:latin typeface="+mn-ea"/>
                <a:cs typeface="黑体" panose="02010609060101010101" pitchFamily="49" charset="-122"/>
              </a:rPr>
              <a:t>    现在你们就是大雁，请</a:t>
            </a:r>
            <a:r>
              <a:rPr lang="zh-CN" altLang="en-US" sz="3600" b="1" dirty="0">
                <a:latin typeface="+mn-ea"/>
                <a:cs typeface="黑体" panose="02010609060101010101" pitchFamily="49" charset="-122"/>
              </a:rPr>
              <a:t>你们排一排“人” </a:t>
            </a:r>
            <a:r>
              <a:rPr lang="zh-CN" altLang="en-US" sz="3600" b="1" dirty="0" smtClean="0">
                <a:latin typeface="+mn-ea"/>
                <a:cs typeface="黑体" panose="02010609060101010101" pitchFamily="49" charset="-122"/>
              </a:rPr>
              <a:t>字</a:t>
            </a:r>
            <a:r>
              <a:rPr lang="zh-CN" altLang="en-US" sz="3600" b="1" dirty="0">
                <a:latin typeface="+mn-ea"/>
                <a:cs typeface="黑体" panose="02010609060101010101" pitchFamily="49" charset="-122"/>
              </a:rPr>
              <a:t>队形和“一”字</a:t>
            </a:r>
            <a:r>
              <a:rPr lang="zh-CN" altLang="en-US" sz="3600" b="1" dirty="0" smtClean="0">
                <a:latin typeface="+mn-ea"/>
                <a:cs typeface="黑体" panose="02010609060101010101" pitchFamily="49" charset="-122"/>
              </a:rPr>
              <a:t>队形吧！</a:t>
            </a:r>
            <a:endParaRPr lang="zh-CN" altLang="en-US" sz="3600" b="1" dirty="0" smtClean="0">
              <a:latin typeface="+mn-ea"/>
              <a:cs typeface="黑体" panose="02010609060101010101" pitchFamily="49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25142"/>
            <a:ext cx="3423394" cy="2278856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525142"/>
            <a:ext cx="3438723" cy="2278856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6"/>
          <p:cNvSpPr txBox="1"/>
          <p:nvPr/>
        </p:nvSpPr>
        <p:spPr>
          <a:xfrm>
            <a:off x="467544" y="411510"/>
            <a:ext cx="7416824" cy="153272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大声朗读第</a:t>
            </a: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自然段，说一说：作者发出了怎样的感叹？</a:t>
            </a:r>
            <a:endParaRPr lang="zh-CN" altLang="en-US" sz="36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5" r="4169"/>
          <a:stretch>
            <a:fillRect/>
          </a:stretch>
        </p:blipFill>
        <p:spPr bwMode="auto">
          <a:xfrm>
            <a:off x="611560" y="2211710"/>
            <a:ext cx="4905714" cy="1239856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椭圆 1"/>
          <p:cNvSpPr/>
          <p:nvPr/>
        </p:nvSpPr>
        <p:spPr>
          <a:xfrm>
            <a:off x="1565961" y="2653324"/>
            <a:ext cx="28803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806321" y="2653324"/>
            <a:ext cx="28803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683568" y="3739598"/>
            <a:ext cx="5112568" cy="68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rgbClr val="FF0000"/>
                </a:solidFill>
                <a:latin typeface="+mn-ea"/>
                <a:ea typeface="+mn-ea"/>
              </a:rPr>
              <a:t>面对秋天到来的喜悦</a:t>
            </a:r>
            <a:endParaRPr lang="en-US" altLang="zh-CN" sz="40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027" name="Picture 3" descr="C:\Users\Administrator\Desktop\合成-1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1635646"/>
            <a:ext cx="3018935" cy="301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6"/>
          <p:cNvSpPr txBox="1"/>
          <p:nvPr/>
        </p:nvSpPr>
        <p:spPr>
          <a:xfrm>
            <a:off x="413185" y="1131590"/>
            <a:ext cx="8352928" cy="2285241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    让我们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伴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着音乐齐读课文，感受美丽的秋天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吧！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2" name="伴读音乐秋日私语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4283968" y="3398525"/>
            <a:ext cx="1024880" cy="1024880"/>
          </a:xfrm>
          <a:prstGeom prst="rect">
            <a:avLst/>
          </a:prstGeom>
        </p:spPr>
      </p:pic>
      <p:sp>
        <p:nvSpPr>
          <p:cNvPr id="6" name="文本框 10"/>
          <p:cNvSpPr txBox="1"/>
          <p:nvPr/>
        </p:nvSpPr>
        <p:spPr>
          <a:xfrm>
            <a:off x="1190452" y="339502"/>
            <a:ext cx="4965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朗读指导</a:t>
            </a:r>
            <a:r>
              <a:rPr lang="zh-CN" altLang="en-US" sz="3200" b="1" dirty="0" smtClean="0">
                <a:solidFill>
                  <a:srgbClr val="C00000"/>
                </a:solidFill>
                <a:latin typeface="+mn-ea"/>
              </a:rPr>
              <a:t>（</a:t>
            </a:r>
            <a:r>
              <a:rPr lang="zh-CN" altLang="en-US" sz="3200" b="1" dirty="0">
                <a:solidFill>
                  <a:srgbClr val="C00000"/>
                </a:solidFill>
                <a:latin typeface="+mn-ea"/>
              </a:rPr>
              <a:t>课后第</a:t>
            </a:r>
            <a:r>
              <a:rPr lang="en-US" altLang="zh-CN" sz="3200" b="1" dirty="0">
                <a:solidFill>
                  <a:srgbClr val="C00000"/>
                </a:solidFill>
                <a:latin typeface="+mn-ea"/>
              </a:rPr>
              <a:t>1</a:t>
            </a:r>
            <a:r>
              <a:rPr lang="zh-CN" altLang="en-US" sz="3200" b="1" dirty="0">
                <a:solidFill>
                  <a:srgbClr val="C00000"/>
                </a:solidFill>
                <a:latin typeface="+mn-ea"/>
              </a:rPr>
              <a:t>题</a:t>
            </a:r>
            <a:r>
              <a:rPr lang="zh-CN" altLang="en-US" sz="3200" b="1" dirty="0" smtClean="0">
                <a:solidFill>
                  <a:srgbClr val="C00000"/>
                </a:solidFill>
                <a:latin typeface="+mn-ea"/>
              </a:rPr>
              <a:t>）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1520" y="0"/>
            <a:ext cx="1013927" cy="10139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2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972" y="2738396"/>
            <a:ext cx="2229788" cy="1714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074" y="2738396"/>
            <a:ext cx="2218743" cy="17104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131" y="2738397"/>
            <a:ext cx="2229786" cy="1710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2738397"/>
            <a:ext cx="2218744" cy="17055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文本框 6"/>
          <p:cNvSpPr txBox="1"/>
          <p:nvPr/>
        </p:nvSpPr>
        <p:spPr>
          <a:xfrm>
            <a:off x="107504" y="1090932"/>
            <a:ext cx="8856984" cy="1407501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    小组合作，借助图片每人背一句，练习背诵吧！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1015200" cy="1015200"/>
          </a:xfrm>
          <a:prstGeom prst="rect">
            <a:avLst/>
          </a:prstGeom>
        </p:spPr>
      </p:pic>
      <p:sp>
        <p:nvSpPr>
          <p:cNvPr id="10" name="文本框 10"/>
          <p:cNvSpPr txBox="1"/>
          <p:nvPr/>
        </p:nvSpPr>
        <p:spPr>
          <a:xfrm>
            <a:off x="1262460" y="339502"/>
            <a:ext cx="4965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宋体" panose="02010600030101010101" pitchFamily="2" charset="-122"/>
                <a:ea typeface="宋体" panose="02010600030101010101" pitchFamily="2" charset="-122"/>
              </a:rPr>
              <a:t>背诵</a:t>
            </a:r>
            <a:r>
              <a:rPr lang="zh-CN" altLang="en-US" sz="3200" b="1" smtClean="0">
                <a:latin typeface="宋体" panose="02010600030101010101" pitchFamily="2" charset="-122"/>
                <a:ea typeface="宋体" panose="02010600030101010101" pitchFamily="2" charset="-122"/>
              </a:rPr>
              <a:t>指导</a:t>
            </a:r>
            <a:r>
              <a:rPr lang="zh-CN" altLang="en-US" sz="3200" b="1" smtClean="0">
                <a:solidFill>
                  <a:srgbClr val="C00000"/>
                </a:solidFill>
                <a:latin typeface="+mn-ea"/>
              </a:rPr>
              <a:t>（课后第</a:t>
            </a:r>
            <a:r>
              <a:rPr lang="en-US" altLang="zh-CN" sz="3200" b="1" smtClean="0">
                <a:solidFill>
                  <a:srgbClr val="C00000"/>
                </a:solidFill>
                <a:latin typeface="+mn-ea"/>
              </a:rPr>
              <a:t>1</a:t>
            </a:r>
            <a:r>
              <a:rPr lang="zh-CN" altLang="en-US" sz="3200" b="1" smtClean="0">
                <a:solidFill>
                  <a:srgbClr val="C00000"/>
                </a:solidFill>
                <a:latin typeface="+mn-ea"/>
              </a:rPr>
              <a:t>题）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6"/>
          <p:cNvSpPr txBox="1"/>
          <p:nvPr/>
        </p:nvSpPr>
        <p:spPr>
          <a:xfrm>
            <a:off x="827584" y="411510"/>
            <a:ext cx="7272808" cy="14305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你眼中的秋天是怎样的？仿照课文中的句子说一说吧！</a:t>
            </a:r>
            <a:endParaRPr lang="zh-CN" altLang="en-US" sz="36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9" name="文本框 6"/>
          <p:cNvSpPr txBox="1"/>
          <p:nvPr/>
        </p:nvSpPr>
        <p:spPr>
          <a:xfrm>
            <a:off x="827584" y="1874972"/>
            <a:ext cx="7962057" cy="1704890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秋天来</a:t>
            </a:r>
            <a:r>
              <a:rPr lang="zh-CN" altLang="en-US" sz="44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了，</a:t>
            </a:r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树叶</a:t>
            </a:r>
            <a:r>
              <a:rPr lang="zh-CN" altLang="en-US" sz="44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黄</a:t>
            </a:r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了。</a:t>
            </a:r>
            <a:endParaRPr lang="en-US" altLang="zh-CN" sz="4400" b="1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秋天来了，</a:t>
            </a:r>
            <a:r>
              <a:rPr lang="zh-CN" altLang="en-US" sz="4400" b="1" u="sng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</a:t>
            </a:r>
            <a:r>
              <a:rPr lang="zh-CN" altLang="en-US" sz="4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en-US" altLang="zh-CN" sz="4400" b="1" dirty="0" smtClean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>
                        <a14:foregroundMark x1="28501" y1="88193" x2="28501" y2="88193"/>
                        <a14:backgroundMark x1="14005" y1="59034" x2="23342" y2="87299"/>
                        <a14:backgroundMark x1="24816" y1="80680" x2="16462" y2="586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6379"/>
            <a:ext cx="1472245" cy="202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40373" y1="5177" x2="41304" y2="0"/>
                        <a14:foregroundMark x1="32919" y1="13624" x2="37578" y2="2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38455"/>
            <a:ext cx="945205" cy="1077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495535"/>
            <a:ext cx="1486872" cy="126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423" y="2705229"/>
            <a:ext cx="1331802" cy="1237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28" y="195486"/>
            <a:ext cx="1015200" cy="1015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文本框 8"/>
          <p:cNvSpPr txBox="1"/>
          <p:nvPr/>
        </p:nvSpPr>
        <p:spPr>
          <a:xfrm>
            <a:off x="3779912" y="2002705"/>
            <a:ext cx="4824536" cy="225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书写：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撇从竖中线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起笔。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在撇的中上部起笔，捺脚与撇尖齐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平。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6"/>
          <p:cNvSpPr txBox="1"/>
          <p:nvPr/>
        </p:nvSpPr>
        <p:spPr>
          <a:xfrm>
            <a:off x="4716016" y="1164424"/>
            <a:ext cx="3888432" cy="8925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组词：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大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人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 女</a:t>
            </a:r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人</a:t>
            </a:r>
            <a:endParaRPr lang="zh-CN" altLang="en-US" sz="40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7" name="文本框 8"/>
          <p:cNvSpPr txBox="1">
            <a:spLocks noChangeArrowheads="1"/>
          </p:cNvSpPr>
          <p:nvPr/>
        </p:nvSpPr>
        <p:spPr bwMode="auto">
          <a:xfrm>
            <a:off x="1070859" y="1017010"/>
            <a:ext cx="16939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 err="1" smtClean="0">
                <a:latin typeface="汉语拼音" panose="000B0604020202020204" pitchFamily="34" charset="0"/>
                <a:ea typeface="GB Pinyinok-B" panose="02010601030101010101" pitchFamily="2" charset="-122"/>
                <a:cs typeface="汉语拼音" panose="000B0604020202020204" pitchFamily="34" charset="0"/>
              </a:rPr>
              <a:t>rén</a:t>
            </a:r>
            <a:endParaRPr lang="zh-CN" altLang="en-US" sz="3600" dirty="0">
              <a:latin typeface="汉语拼音" panose="000B0604020202020204" pitchFamily="34" charset="0"/>
              <a:ea typeface="GB Pinyinok-B" panose="02010601030101010101" pitchFamily="2" charset="-122"/>
              <a:cs typeface="汉语拼音" panose="000B0604020202020204" pitchFamily="34" charset="0"/>
            </a:endParaRPr>
          </a:p>
        </p:txBody>
      </p:sp>
      <p:pic>
        <p:nvPicPr>
          <p:cNvPr id="28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36766"/>
            <a:ext cx="2042799" cy="204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Group 4"/>
          <p:cNvGrpSpPr>
            <a:grpSpLocks noChangeAspect="1"/>
          </p:cNvGrpSpPr>
          <p:nvPr/>
        </p:nvGrpSpPr>
        <p:grpSpPr bwMode="auto">
          <a:xfrm>
            <a:off x="1134793" y="2061482"/>
            <a:ext cx="1482299" cy="1347412"/>
            <a:chOff x="3244" y="445"/>
            <a:chExt cx="1079" cy="1055"/>
          </a:xfrm>
        </p:grpSpPr>
        <p:sp>
          <p:nvSpPr>
            <p:cNvPr id="31" name="Rectangle 5"/>
            <p:cNvSpPr>
              <a:spLocks noChangeArrowheads="1"/>
            </p:cNvSpPr>
            <p:nvPr/>
          </p:nvSpPr>
          <p:spPr bwMode="auto">
            <a:xfrm>
              <a:off x="3244" y="458"/>
              <a:ext cx="234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3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Freeform 10"/>
            <p:cNvSpPr/>
            <p:nvPr/>
          </p:nvSpPr>
          <p:spPr bwMode="auto">
            <a:xfrm>
              <a:off x="3265" y="445"/>
              <a:ext cx="549" cy="1045"/>
            </a:xfrm>
            <a:custGeom>
              <a:avLst/>
              <a:gdLst>
                <a:gd name="T0" fmla="*/ 0 w 549"/>
                <a:gd name="T1" fmla="*/ 1038 h 1045"/>
                <a:gd name="T2" fmla="*/ 11 w 549"/>
                <a:gd name="T3" fmla="*/ 1023 h 1045"/>
                <a:gd name="T4" fmla="*/ 25 w 549"/>
                <a:gd name="T5" fmla="*/ 1002 h 1045"/>
                <a:gd name="T6" fmla="*/ 50 w 549"/>
                <a:gd name="T7" fmla="*/ 974 h 1045"/>
                <a:gd name="T8" fmla="*/ 85 w 549"/>
                <a:gd name="T9" fmla="*/ 942 h 1045"/>
                <a:gd name="T10" fmla="*/ 124 w 549"/>
                <a:gd name="T11" fmla="*/ 896 h 1045"/>
                <a:gd name="T12" fmla="*/ 166 w 549"/>
                <a:gd name="T13" fmla="*/ 839 h 1045"/>
                <a:gd name="T14" fmla="*/ 212 w 549"/>
                <a:gd name="T15" fmla="*/ 768 h 1045"/>
                <a:gd name="T16" fmla="*/ 262 w 549"/>
                <a:gd name="T17" fmla="*/ 683 h 1045"/>
                <a:gd name="T18" fmla="*/ 304 w 549"/>
                <a:gd name="T19" fmla="*/ 605 h 1045"/>
                <a:gd name="T20" fmla="*/ 343 w 549"/>
                <a:gd name="T21" fmla="*/ 524 h 1045"/>
                <a:gd name="T22" fmla="*/ 375 w 549"/>
                <a:gd name="T23" fmla="*/ 449 h 1045"/>
                <a:gd name="T24" fmla="*/ 400 w 549"/>
                <a:gd name="T25" fmla="*/ 372 h 1045"/>
                <a:gd name="T26" fmla="*/ 421 w 549"/>
                <a:gd name="T27" fmla="*/ 301 h 1045"/>
                <a:gd name="T28" fmla="*/ 435 w 549"/>
                <a:gd name="T29" fmla="*/ 237 h 1045"/>
                <a:gd name="T30" fmla="*/ 450 w 549"/>
                <a:gd name="T31" fmla="*/ 177 h 1045"/>
                <a:gd name="T32" fmla="*/ 457 w 549"/>
                <a:gd name="T33" fmla="*/ 131 h 1045"/>
                <a:gd name="T34" fmla="*/ 457 w 549"/>
                <a:gd name="T35" fmla="*/ 92 h 1045"/>
                <a:gd name="T36" fmla="*/ 457 w 549"/>
                <a:gd name="T37" fmla="*/ 60 h 1045"/>
                <a:gd name="T38" fmla="*/ 457 w 549"/>
                <a:gd name="T39" fmla="*/ 39 h 1045"/>
                <a:gd name="T40" fmla="*/ 450 w 549"/>
                <a:gd name="T41" fmla="*/ 28 h 1045"/>
                <a:gd name="T42" fmla="*/ 446 w 549"/>
                <a:gd name="T43" fmla="*/ 21 h 1045"/>
                <a:gd name="T44" fmla="*/ 446 w 549"/>
                <a:gd name="T45" fmla="*/ 14 h 1045"/>
                <a:gd name="T46" fmla="*/ 450 w 549"/>
                <a:gd name="T47" fmla="*/ 7 h 1045"/>
                <a:gd name="T48" fmla="*/ 457 w 549"/>
                <a:gd name="T49" fmla="*/ 0 h 1045"/>
                <a:gd name="T50" fmla="*/ 460 w 549"/>
                <a:gd name="T51" fmla="*/ 0 h 1045"/>
                <a:gd name="T52" fmla="*/ 474 w 549"/>
                <a:gd name="T53" fmla="*/ 7 h 1045"/>
                <a:gd name="T54" fmla="*/ 503 w 549"/>
                <a:gd name="T55" fmla="*/ 24 h 1045"/>
                <a:gd name="T56" fmla="*/ 527 w 549"/>
                <a:gd name="T57" fmla="*/ 46 h 1045"/>
                <a:gd name="T58" fmla="*/ 545 w 549"/>
                <a:gd name="T59" fmla="*/ 70 h 1045"/>
                <a:gd name="T60" fmla="*/ 549 w 549"/>
                <a:gd name="T61" fmla="*/ 92 h 1045"/>
                <a:gd name="T62" fmla="*/ 549 w 549"/>
                <a:gd name="T63" fmla="*/ 113 h 1045"/>
                <a:gd name="T64" fmla="*/ 542 w 549"/>
                <a:gd name="T65" fmla="*/ 141 h 1045"/>
                <a:gd name="T66" fmla="*/ 531 w 549"/>
                <a:gd name="T67" fmla="*/ 180 h 1045"/>
                <a:gd name="T68" fmla="*/ 517 w 549"/>
                <a:gd name="T69" fmla="*/ 233 h 1045"/>
                <a:gd name="T70" fmla="*/ 489 w 549"/>
                <a:gd name="T71" fmla="*/ 333 h 1045"/>
                <a:gd name="T72" fmla="*/ 442 w 549"/>
                <a:gd name="T73" fmla="*/ 467 h 1045"/>
                <a:gd name="T74" fmla="*/ 400 w 549"/>
                <a:gd name="T75" fmla="*/ 566 h 1045"/>
                <a:gd name="T76" fmla="*/ 365 w 549"/>
                <a:gd name="T77" fmla="*/ 634 h 1045"/>
                <a:gd name="T78" fmla="*/ 329 w 549"/>
                <a:gd name="T79" fmla="*/ 701 h 1045"/>
                <a:gd name="T80" fmla="*/ 287 w 549"/>
                <a:gd name="T81" fmla="*/ 765 h 1045"/>
                <a:gd name="T82" fmla="*/ 244 w 549"/>
                <a:gd name="T83" fmla="*/ 829 h 1045"/>
                <a:gd name="T84" fmla="*/ 205 w 549"/>
                <a:gd name="T85" fmla="*/ 885 h 1045"/>
                <a:gd name="T86" fmla="*/ 166 w 549"/>
                <a:gd name="T87" fmla="*/ 931 h 1045"/>
                <a:gd name="T88" fmla="*/ 131 w 549"/>
                <a:gd name="T89" fmla="*/ 963 h 1045"/>
                <a:gd name="T90" fmla="*/ 99 w 549"/>
                <a:gd name="T91" fmla="*/ 988 h 1045"/>
                <a:gd name="T92" fmla="*/ 71 w 549"/>
                <a:gd name="T93" fmla="*/ 1006 h 1045"/>
                <a:gd name="T94" fmla="*/ 50 w 549"/>
                <a:gd name="T95" fmla="*/ 1023 h 1045"/>
                <a:gd name="T96" fmla="*/ 32 w 549"/>
                <a:gd name="T97" fmla="*/ 1031 h 1045"/>
                <a:gd name="T98" fmla="*/ 18 w 549"/>
                <a:gd name="T99" fmla="*/ 1038 h 1045"/>
                <a:gd name="T100" fmla="*/ 11 w 549"/>
                <a:gd name="T101" fmla="*/ 1045 h 1045"/>
                <a:gd name="T102" fmla="*/ 4 w 549"/>
                <a:gd name="T103" fmla="*/ 1045 h 1045"/>
                <a:gd name="T104" fmla="*/ 0 w 549"/>
                <a:gd name="T105" fmla="*/ 1041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49" h="1045">
                  <a:moveTo>
                    <a:pt x="0" y="1041"/>
                  </a:moveTo>
                  <a:lnTo>
                    <a:pt x="0" y="1038"/>
                  </a:lnTo>
                  <a:lnTo>
                    <a:pt x="4" y="1031"/>
                  </a:lnTo>
                  <a:lnTo>
                    <a:pt x="11" y="1023"/>
                  </a:lnTo>
                  <a:lnTo>
                    <a:pt x="18" y="1013"/>
                  </a:lnTo>
                  <a:lnTo>
                    <a:pt x="25" y="1002"/>
                  </a:lnTo>
                  <a:lnTo>
                    <a:pt x="39" y="988"/>
                  </a:lnTo>
                  <a:lnTo>
                    <a:pt x="50" y="974"/>
                  </a:lnTo>
                  <a:lnTo>
                    <a:pt x="67" y="960"/>
                  </a:lnTo>
                  <a:lnTo>
                    <a:pt x="85" y="942"/>
                  </a:lnTo>
                  <a:lnTo>
                    <a:pt x="103" y="921"/>
                  </a:lnTo>
                  <a:lnTo>
                    <a:pt x="124" y="896"/>
                  </a:lnTo>
                  <a:lnTo>
                    <a:pt x="145" y="871"/>
                  </a:lnTo>
                  <a:lnTo>
                    <a:pt x="166" y="839"/>
                  </a:lnTo>
                  <a:lnTo>
                    <a:pt x="188" y="804"/>
                  </a:lnTo>
                  <a:lnTo>
                    <a:pt x="212" y="768"/>
                  </a:lnTo>
                  <a:lnTo>
                    <a:pt x="237" y="726"/>
                  </a:lnTo>
                  <a:lnTo>
                    <a:pt x="262" y="683"/>
                  </a:lnTo>
                  <a:lnTo>
                    <a:pt x="283" y="644"/>
                  </a:lnTo>
                  <a:lnTo>
                    <a:pt x="304" y="605"/>
                  </a:lnTo>
                  <a:lnTo>
                    <a:pt x="326" y="563"/>
                  </a:lnTo>
                  <a:lnTo>
                    <a:pt x="343" y="524"/>
                  </a:lnTo>
                  <a:lnTo>
                    <a:pt x="361" y="485"/>
                  </a:lnTo>
                  <a:lnTo>
                    <a:pt x="375" y="449"/>
                  </a:lnTo>
                  <a:lnTo>
                    <a:pt x="389" y="411"/>
                  </a:lnTo>
                  <a:lnTo>
                    <a:pt x="400" y="372"/>
                  </a:lnTo>
                  <a:lnTo>
                    <a:pt x="411" y="336"/>
                  </a:lnTo>
                  <a:lnTo>
                    <a:pt x="421" y="301"/>
                  </a:lnTo>
                  <a:lnTo>
                    <a:pt x="428" y="269"/>
                  </a:lnTo>
                  <a:lnTo>
                    <a:pt x="435" y="237"/>
                  </a:lnTo>
                  <a:lnTo>
                    <a:pt x="442" y="205"/>
                  </a:lnTo>
                  <a:lnTo>
                    <a:pt x="450" y="177"/>
                  </a:lnTo>
                  <a:lnTo>
                    <a:pt x="453" y="152"/>
                  </a:lnTo>
                  <a:lnTo>
                    <a:pt x="457" y="131"/>
                  </a:lnTo>
                  <a:lnTo>
                    <a:pt x="457" y="109"/>
                  </a:lnTo>
                  <a:lnTo>
                    <a:pt x="457" y="92"/>
                  </a:lnTo>
                  <a:lnTo>
                    <a:pt x="460" y="74"/>
                  </a:lnTo>
                  <a:lnTo>
                    <a:pt x="457" y="60"/>
                  </a:lnTo>
                  <a:lnTo>
                    <a:pt x="457" y="49"/>
                  </a:lnTo>
                  <a:lnTo>
                    <a:pt x="457" y="39"/>
                  </a:lnTo>
                  <a:lnTo>
                    <a:pt x="453" y="31"/>
                  </a:lnTo>
                  <a:lnTo>
                    <a:pt x="450" y="28"/>
                  </a:lnTo>
                  <a:lnTo>
                    <a:pt x="446" y="24"/>
                  </a:lnTo>
                  <a:lnTo>
                    <a:pt x="446" y="21"/>
                  </a:lnTo>
                  <a:lnTo>
                    <a:pt x="446" y="17"/>
                  </a:lnTo>
                  <a:lnTo>
                    <a:pt x="446" y="14"/>
                  </a:lnTo>
                  <a:lnTo>
                    <a:pt x="446" y="10"/>
                  </a:lnTo>
                  <a:lnTo>
                    <a:pt x="450" y="7"/>
                  </a:lnTo>
                  <a:lnTo>
                    <a:pt x="453" y="3"/>
                  </a:lnTo>
                  <a:lnTo>
                    <a:pt x="457" y="0"/>
                  </a:lnTo>
                  <a:lnTo>
                    <a:pt x="457" y="0"/>
                  </a:lnTo>
                  <a:lnTo>
                    <a:pt x="460" y="0"/>
                  </a:lnTo>
                  <a:lnTo>
                    <a:pt x="467" y="3"/>
                  </a:lnTo>
                  <a:lnTo>
                    <a:pt x="474" y="7"/>
                  </a:lnTo>
                  <a:lnTo>
                    <a:pt x="489" y="14"/>
                  </a:lnTo>
                  <a:lnTo>
                    <a:pt x="503" y="24"/>
                  </a:lnTo>
                  <a:lnTo>
                    <a:pt x="513" y="35"/>
                  </a:lnTo>
                  <a:lnTo>
                    <a:pt x="527" y="46"/>
                  </a:lnTo>
                  <a:lnTo>
                    <a:pt x="538" y="56"/>
                  </a:lnTo>
                  <a:lnTo>
                    <a:pt x="545" y="70"/>
                  </a:lnTo>
                  <a:lnTo>
                    <a:pt x="549" y="81"/>
                  </a:lnTo>
                  <a:lnTo>
                    <a:pt x="549" y="92"/>
                  </a:lnTo>
                  <a:lnTo>
                    <a:pt x="549" y="106"/>
                  </a:lnTo>
                  <a:lnTo>
                    <a:pt x="549" y="113"/>
                  </a:lnTo>
                  <a:lnTo>
                    <a:pt x="545" y="127"/>
                  </a:lnTo>
                  <a:lnTo>
                    <a:pt x="542" y="141"/>
                  </a:lnTo>
                  <a:lnTo>
                    <a:pt x="535" y="159"/>
                  </a:lnTo>
                  <a:lnTo>
                    <a:pt x="531" y="180"/>
                  </a:lnTo>
                  <a:lnTo>
                    <a:pt x="524" y="205"/>
                  </a:lnTo>
                  <a:lnTo>
                    <a:pt x="517" y="233"/>
                  </a:lnTo>
                  <a:lnTo>
                    <a:pt x="510" y="265"/>
                  </a:lnTo>
                  <a:lnTo>
                    <a:pt x="489" y="333"/>
                  </a:lnTo>
                  <a:lnTo>
                    <a:pt x="467" y="400"/>
                  </a:lnTo>
                  <a:lnTo>
                    <a:pt x="442" y="467"/>
                  </a:lnTo>
                  <a:lnTo>
                    <a:pt x="414" y="535"/>
                  </a:lnTo>
                  <a:lnTo>
                    <a:pt x="400" y="566"/>
                  </a:lnTo>
                  <a:lnTo>
                    <a:pt x="382" y="602"/>
                  </a:lnTo>
                  <a:lnTo>
                    <a:pt x="365" y="634"/>
                  </a:lnTo>
                  <a:lnTo>
                    <a:pt x="347" y="666"/>
                  </a:lnTo>
                  <a:lnTo>
                    <a:pt x="329" y="701"/>
                  </a:lnTo>
                  <a:lnTo>
                    <a:pt x="308" y="733"/>
                  </a:lnTo>
                  <a:lnTo>
                    <a:pt x="287" y="765"/>
                  </a:lnTo>
                  <a:lnTo>
                    <a:pt x="265" y="797"/>
                  </a:lnTo>
                  <a:lnTo>
                    <a:pt x="244" y="829"/>
                  </a:lnTo>
                  <a:lnTo>
                    <a:pt x="223" y="860"/>
                  </a:lnTo>
                  <a:lnTo>
                    <a:pt x="205" y="885"/>
                  </a:lnTo>
                  <a:lnTo>
                    <a:pt x="184" y="910"/>
                  </a:lnTo>
                  <a:lnTo>
                    <a:pt x="166" y="931"/>
                  </a:lnTo>
                  <a:lnTo>
                    <a:pt x="149" y="949"/>
                  </a:lnTo>
                  <a:lnTo>
                    <a:pt x="131" y="963"/>
                  </a:lnTo>
                  <a:lnTo>
                    <a:pt x="113" y="977"/>
                  </a:lnTo>
                  <a:lnTo>
                    <a:pt x="99" y="988"/>
                  </a:lnTo>
                  <a:lnTo>
                    <a:pt x="85" y="999"/>
                  </a:lnTo>
                  <a:lnTo>
                    <a:pt x="71" y="1006"/>
                  </a:lnTo>
                  <a:lnTo>
                    <a:pt x="60" y="1016"/>
                  </a:lnTo>
                  <a:lnTo>
                    <a:pt x="50" y="1023"/>
                  </a:lnTo>
                  <a:lnTo>
                    <a:pt x="39" y="1027"/>
                  </a:lnTo>
                  <a:lnTo>
                    <a:pt x="32" y="1031"/>
                  </a:lnTo>
                  <a:lnTo>
                    <a:pt x="25" y="1034"/>
                  </a:lnTo>
                  <a:lnTo>
                    <a:pt x="18" y="1038"/>
                  </a:lnTo>
                  <a:lnTo>
                    <a:pt x="14" y="1041"/>
                  </a:lnTo>
                  <a:lnTo>
                    <a:pt x="11" y="1045"/>
                  </a:lnTo>
                  <a:lnTo>
                    <a:pt x="7" y="1045"/>
                  </a:lnTo>
                  <a:lnTo>
                    <a:pt x="4" y="1045"/>
                  </a:lnTo>
                  <a:lnTo>
                    <a:pt x="0" y="1045"/>
                  </a:lnTo>
                  <a:lnTo>
                    <a:pt x="0" y="1041"/>
                  </a:lnTo>
                  <a:lnTo>
                    <a:pt x="0" y="104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1"/>
            <p:cNvSpPr/>
            <p:nvPr/>
          </p:nvSpPr>
          <p:spPr bwMode="auto">
            <a:xfrm>
              <a:off x="3679" y="781"/>
              <a:ext cx="644" cy="719"/>
            </a:xfrm>
            <a:custGeom>
              <a:avLst/>
              <a:gdLst>
                <a:gd name="T0" fmla="*/ 644 w 644"/>
                <a:gd name="T1" fmla="*/ 680 h 719"/>
                <a:gd name="T2" fmla="*/ 630 w 644"/>
                <a:gd name="T3" fmla="*/ 684 h 719"/>
                <a:gd name="T4" fmla="*/ 609 w 644"/>
                <a:gd name="T5" fmla="*/ 691 h 719"/>
                <a:gd name="T6" fmla="*/ 577 w 644"/>
                <a:gd name="T7" fmla="*/ 698 h 719"/>
                <a:gd name="T8" fmla="*/ 535 w 644"/>
                <a:gd name="T9" fmla="*/ 702 h 719"/>
                <a:gd name="T10" fmla="*/ 492 w 644"/>
                <a:gd name="T11" fmla="*/ 712 h 719"/>
                <a:gd name="T12" fmla="*/ 460 w 644"/>
                <a:gd name="T13" fmla="*/ 716 h 719"/>
                <a:gd name="T14" fmla="*/ 439 w 644"/>
                <a:gd name="T15" fmla="*/ 719 h 719"/>
                <a:gd name="T16" fmla="*/ 414 w 644"/>
                <a:gd name="T17" fmla="*/ 719 h 719"/>
                <a:gd name="T18" fmla="*/ 382 w 644"/>
                <a:gd name="T19" fmla="*/ 709 h 719"/>
                <a:gd name="T20" fmla="*/ 368 w 644"/>
                <a:gd name="T21" fmla="*/ 698 h 719"/>
                <a:gd name="T22" fmla="*/ 365 w 644"/>
                <a:gd name="T23" fmla="*/ 691 h 719"/>
                <a:gd name="T24" fmla="*/ 354 w 644"/>
                <a:gd name="T25" fmla="*/ 680 h 719"/>
                <a:gd name="T26" fmla="*/ 344 w 644"/>
                <a:gd name="T27" fmla="*/ 663 h 719"/>
                <a:gd name="T28" fmla="*/ 329 w 644"/>
                <a:gd name="T29" fmla="*/ 641 h 719"/>
                <a:gd name="T30" fmla="*/ 312 w 644"/>
                <a:gd name="T31" fmla="*/ 617 h 719"/>
                <a:gd name="T32" fmla="*/ 294 w 644"/>
                <a:gd name="T33" fmla="*/ 585 h 719"/>
                <a:gd name="T34" fmla="*/ 273 w 644"/>
                <a:gd name="T35" fmla="*/ 549 h 719"/>
                <a:gd name="T36" fmla="*/ 251 w 644"/>
                <a:gd name="T37" fmla="*/ 510 h 719"/>
                <a:gd name="T38" fmla="*/ 223 w 644"/>
                <a:gd name="T39" fmla="*/ 468 h 719"/>
                <a:gd name="T40" fmla="*/ 195 w 644"/>
                <a:gd name="T41" fmla="*/ 418 h 719"/>
                <a:gd name="T42" fmla="*/ 167 w 644"/>
                <a:gd name="T43" fmla="*/ 365 h 719"/>
                <a:gd name="T44" fmla="*/ 135 w 644"/>
                <a:gd name="T45" fmla="*/ 305 h 719"/>
                <a:gd name="T46" fmla="*/ 99 w 644"/>
                <a:gd name="T47" fmla="*/ 238 h 719"/>
                <a:gd name="T48" fmla="*/ 60 w 644"/>
                <a:gd name="T49" fmla="*/ 167 h 719"/>
                <a:gd name="T50" fmla="*/ 21 w 644"/>
                <a:gd name="T51" fmla="*/ 89 h 719"/>
                <a:gd name="T52" fmla="*/ 4 w 644"/>
                <a:gd name="T53" fmla="*/ 36 h 719"/>
                <a:gd name="T54" fmla="*/ 11 w 644"/>
                <a:gd name="T55" fmla="*/ 14 h 719"/>
                <a:gd name="T56" fmla="*/ 43 w 644"/>
                <a:gd name="T57" fmla="*/ 53 h 719"/>
                <a:gd name="T58" fmla="*/ 75 w 644"/>
                <a:gd name="T59" fmla="*/ 106 h 719"/>
                <a:gd name="T60" fmla="*/ 110 w 644"/>
                <a:gd name="T61" fmla="*/ 163 h 719"/>
                <a:gd name="T62" fmla="*/ 149 w 644"/>
                <a:gd name="T63" fmla="*/ 223 h 719"/>
                <a:gd name="T64" fmla="*/ 188 w 644"/>
                <a:gd name="T65" fmla="*/ 287 h 719"/>
                <a:gd name="T66" fmla="*/ 227 w 644"/>
                <a:gd name="T67" fmla="*/ 344 h 719"/>
                <a:gd name="T68" fmla="*/ 266 w 644"/>
                <a:gd name="T69" fmla="*/ 393 h 719"/>
                <a:gd name="T70" fmla="*/ 301 w 644"/>
                <a:gd name="T71" fmla="*/ 436 h 719"/>
                <a:gd name="T72" fmla="*/ 340 w 644"/>
                <a:gd name="T73" fmla="*/ 478 h 719"/>
                <a:gd name="T74" fmla="*/ 390 w 644"/>
                <a:gd name="T75" fmla="*/ 521 h 719"/>
                <a:gd name="T76" fmla="*/ 443 w 644"/>
                <a:gd name="T77" fmla="*/ 556 h 719"/>
                <a:gd name="T78" fmla="*/ 506 w 644"/>
                <a:gd name="T79" fmla="*/ 592 h 719"/>
                <a:gd name="T80" fmla="*/ 538 w 644"/>
                <a:gd name="T81" fmla="*/ 606 h 719"/>
                <a:gd name="T82" fmla="*/ 567 w 644"/>
                <a:gd name="T83" fmla="*/ 620 h 719"/>
                <a:gd name="T84" fmla="*/ 588 w 644"/>
                <a:gd name="T85" fmla="*/ 634 h 719"/>
                <a:gd name="T86" fmla="*/ 609 w 644"/>
                <a:gd name="T87" fmla="*/ 645 h 719"/>
                <a:gd name="T88" fmla="*/ 623 w 644"/>
                <a:gd name="T89" fmla="*/ 656 h 719"/>
                <a:gd name="T90" fmla="*/ 634 w 644"/>
                <a:gd name="T91" fmla="*/ 663 h 719"/>
                <a:gd name="T92" fmla="*/ 641 w 644"/>
                <a:gd name="T93" fmla="*/ 670 h 719"/>
                <a:gd name="T94" fmla="*/ 644 w 644"/>
                <a:gd name="T95" fmla="*/ 67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4" h="719">
                  <a:moveTo>
                    <a:pt x="644" y="677"/>
                  </a:moveTo>
                  <a:lnTo>
                    <a:pt x="644" y="680"/>
                  </a:lnTo>
                  <a:lnTo>
                    <a:pt x="637" y="680"/>
                  </a:lnTo>
                  <a:lnTo>
                    <a:pt x="630" y="684"/>
                  </a:lnTo>
                  <a:lnTo>
                    <a:pt x="623" y="687"/>
                  </a:lnTo>
                  <a:lnTo>
                    <a:pt x="609" y="691"/>
                  </a:lnTo>
                  <a:lnTo>
                    <a:pt x="595" y="695"/>
                  </a:lnTo>
                  <a:lnTo>
                    <a:pt x="577" y="698"/>
                  </a:lnTo>
                  <a:lnTo>
                    <a:pt x="556" y="698"/>
                  </a:lnTo>
                  <a:lnTo>
                    <a:pt x="535" y="702"/>
                  </a:lnTo>
                  <a:lnTo>
                    <a:pt x="513" y="709"/>
                  </a:lnTo>
                  <a:lnTo>
                    <a:pt x="492" y="712"/>
                  </a:lnTo>
                  <a:lnTo>
                    <a:pt x="478" y="716"/>
                  </a:lnTo>
                  <a:lnTo>
                    <a:pt x="460" y="716"/>
                  </a:lnTo>
                  <a:lnTo>
                    <a:pt x="450" y="719"/>
                  </a:lnTo>
                  <a:lnTo>
                    <a:pt x="439" y="719"/>
                  </a:lnTo>
                  <a:lnTo>
                    <a:pt x="428" y="719"/>
                  </a:lnTo>
                  <a:lnTo>
                    <a:pt x="414" y="719"/>
                  </a:lnTo>
                  <a:lnTo>
                    <a:pt x="397" y="716"/>
                  </a:lnTo>
                  <a:lnTo>
                    <a:pt x="382" y="709"/>
                  </a:lnTo>
                  <a:lnTo>
                    <a:pt x="372" y="698"/>
                  </a:lnTo>
                  <a:lnTo>
                    <a:pt x="368" y="698"/>
                  </a:lnTo>
                  <a:lnTo>
                    <a:pt x="368" y="695"/>
                  </a:lnTo>
                  <a:lnTo>
                    <a:pt x="365" y="691"/>
                  </a:lnTo>
                  <a:lnTo>
                    <a:pt x="358" y="684"/>
                  </a:lnTo>
                  <a:lnTo>
                    <a:pt x="354" y="680"/>
                  </a:lnTo>
                  <a:lnTo>
                    <a:pt x="347" y="670"/>
                  </a:lnTo>
                  <a:lnTo>
                    <a:pt x="344" y="663"/>
                  </a:lnTo>
                  <a:lnTo>
                    <a:pt x="336" y="652"/>
                  </a:lnTo>
                  <a:lnTo>
                    <a:pt x="329" y="641"/>
                  </a:lnTo>
                  <a:lnTo>
                    <a:pt x="322" y="627"/>
                  </a:lnTo>
                  <a:lnTo>
                    <a:pt x="312" y="617"/>
                  </a:lnTo>
                  <a:lnTo>
                    <a:pt x="305" y="599"/>
                  </a:lnTo>
                  <a:lnTo>
                    <a:pt x="294" y="585"/>
                  </a:lnTo>
                  <a:lnTo>
                    <a:pt x="283" y="567"/>
                  </a:lnTo>
                  <a:lnTo>
                    <a:pt x="273" y="549"/>
                  </a:lnTo>
                  <a:lnTo>
                    <a:pt x="262" y="532"/>
                  </a:lnTo>
                  <a:lnTo>
                    <a:pt x="251" y="510"/>
                  </a:lnTo>
                  <a:lnTo>
                    <a:pt x="237" y="489"/>
                  </a:lnTo>
                  <a:lnTo>
                    <a:pt x="223" y="468"/>
                  </a:lnTo>
                  <a:lnTo>
                    <a:pt x="209" y="443"/>
                  </a:lnTo>
                  <a:lnTo>
                    <a:pt x="195" y="418"/>
                  </a:lnTo>
                  <a:lnTo>
                    <a:pt x="181" y="393"/>
                  </a:lnTo>
                  <a:lnTo>
                    <a:pt x="167" y="365"/>
                  </a:lnTo>
                  <a:lnTo>
                    <a:pt x="149" y="333"/>
                  </a:lnTo>
                  <a:lnTo>
                    <a:pt x="135" y="305"/>
                  </a:lnTo>
                  <a:lnTo>
                    <a:pt x="117" y="273"/>
                  </a:lnTo>
                  <a:lnTo>
                    <a:pt x="99" y="238"/>
                  </a:lnTo>
                  <a:lnTo>
                    <a:pt x="82" y="202"/>
                  </a:lnTo>
                  <a:lnTo>
                    <a:pt x="60" y="167"/>
                  </a:lnTo>
                  <a:lnTo>
                    <a:pt x="43" y="128"/>
                  </a:lnTo>
                  <a:lnTo>
                    <a:pt x="21" y="89"/>
                  </a:lnTo>
                  <a:lnTo>
                    <a:pt x="0" y="50"/>
                  </a:lnTo>
                  <a:lnTo>
                    <a:pt x="4" y="36"/>
                  </a:lnTo>
                  <a:lnTo>
                    <a:pt x="7" y="25"/>
                  </a:lnTo>
                  <a:lnTo>
                    <a:pt x="11" y="14"/>
                  </a:lnTo>
                  <a:lnTo>
                    <a:pt x="14" y="0"/>
                  </a:lnTo>
                  <a:lnTo>
                    <a:pt x="43" y="53"/>
                  </a:lnTo>
                  <a:lnTo>
                    <a:pt x="57" y="78"/>
                  </a:lnTo>
                  <a:lnTo>
                    <a:pt x="75" y="106"/>
                  </a:lnTo>
                  <a:lnTo>
                    <a:pt x="92" y="135"/>
                  </a:lnTo>
                  <a:lnTo>
                    <a:pt x="110" y="163"/>
                  </a:lnTo>
                  <a:lnTo>
                    <a:pt x="128" y="191"/>
                  </a:lnTo>
                  <a:lnTo>
                    <a:pt x="149" y="223"/>
                  </a:lnTo>
                  <a:lnTo>
                    <a:pt x="170" y="255"/>
                  </a:lnTo>
                  <a:lnTo>
                    <a:pt x="188" y="287"/>
                  </a:lnTo>
                  <a:lnTo>
                    <a:pt x="209" y="315"/>
                  </a:lnTo>
                  <a:lnTo>
                    <a:pt x="227" y="344"/>
                  </a:lnTo>
                  <a:lnTo>
                    <a:pt x="248" y="369"/>
                  </a:lnTo>
                  <a:lnTo>
                    <a:pt x="266" y="393"/>
                  </a:lnTo>
                  <a:lnTo>
                    <a:pt x="283" y="415"/>
                  </a:lnTo>
                  <a:lnTo>
                    <a:pt x="301" y="436"/>
                  </a:lnTo>
                  <a:lnTo>
                    <a:pt x="319" y="457"/>
                  </a:lnTo>
                  <a:lnTo>
                    <a:pt x="340" y="478"/>
                  </a:lnTo>
                  <a:lnTo>
                    <a:pt x="361" y="500"/>
                  </a:lnTo>
                  <a:lnTo>
                    <a:pt x="390" y="521"/>
                  </a:lnTo>
                  <a:lnTo>
                    <a:pt x="414" y="539"/>
                  </a:lnTo>
                  <a:lnTo>
                    <a:pt x="443" y="556"/>
                  </a:lnTo>
                  <a:lnTo>
                    <a:pt x="475" y="574"/>
                  </a:lnTo>
                  <a:lnTo>
                    <a:pt x="506" y="592"/>
                  </a:lnTo>
                  <a:lnTo>
                    <a:pt x="524" y="599"/>
                  </a:lnTo>
                  <a:lnTo>
                    <a:pt x="538" y="606"/>
                  </a:lnTo>
                  <a:lnTo>
                    <a:pt x="552" y="613"/>
                  </a:lnTo>
                  <a:lnTo>
                    <a:pt x="567" y="620"/>
                  </a:lnTo>
                  <a:lnTo>
                    <a:pt x="577" y="627"/>
                  </a:lnTo>
                  <a:lnTo>
                    <a:pt x="588" y="634"/>
                  </a:lnTo>
                  <a:lnTo>
                    <a:pt x="598" y="638"/>
                  </a:lnTo>
                  <a:lnTo>
                    <a:pt x="609" y="645"/>
                  </a:lnTo>
                  <a:lnTo>
                    <a:pt x="616" y="648"/>
                  </a:lnTo>
                  <a:lnTo>
                    <a:pt x="623" y="656"/>
                  </a:lnTo>
                  <a:lnTo>
                    <a:pt x="630" y="659"/>
                  </a:lnTo>
                  <a:lnTo>
                    <a:pt x="634" y="663"/>
                  </a:lnTo>
                  <a:lnTo>
                    <a:pt x="641" y="666"/>
                  </a:lnTo>
                  <a:lnTo>
                    <a:pt x="641" y="670"/>
                  </a:lnTo>
                  <a:lnTo>
                    <a:pt x="644" y="673"/>
                  </a:lnTo>
                  <a:lnTo>
                    <a:pt x="644" y="677"/>
                  </a:lnTo>
                  <a:lnTo>
                    <a:pt x="644" y="67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 noEditPoints="1"/>
            </p:cNvSpPr>
            <p:nvPr/>
          </p:nvSpPr>
          <p:spPr bwMode="auto">
            <a:xfrm>
              <a:off x="3265" y="445"/>
              <a:ext cx="1058" cy="1055"/>
            </a:xfrm>
            <a:custGeom>
              <a:avLst/>
              <a:gdLst>
                <a:gd name="T0" fmla="*/ 11 w 1058"/>
                <a:gd name="T1" fmla="*/ 1023 h 1055"/>
                <a:gd name="T2" fmla="*/ 50 w 1058"/>
                <a:gd name="T3" fmla="*/ 974 h 1055"/>
                <a:gd name="T4" fmla="*/ 124 w 1058"/>
                <a:gd name="T5" fmla="*/ 896 h 1055"/>
                <a:gd name="T6" fmla="*/ 212 w 1058"/>
                <a:gd name="T7" fmla="*/ 768 h 1055"/>
                <a:gd name="T8" fmla="*/ 304 w 1058"/>
                <a:gd name="T9" fmla="*/ 605 h 1055"/>
                <a:gd name="T10" fmla="*/ 375 w 1058"/>
                <a:gd name="T11" fmla="*/ 449 h 1055"/>
                <a:gd name="T12" fmla="*/ 421 w 1058"/>
                <a:gd name="T13" fmla="*/ 301 h 1055"/>
                <a:gd name="T14" fmla="*/ 450 w 1058"/>
                <a:gd name="T15" fmla="*/ 177 h 1055"/>
                <a:gd name="T16" fmla="*/ 457 w 1058"/>
                <a:gd name="T17" fmla="*/ 92 h 1055"/>
                <a:gd name="T18" fmla="*/ 457 w 1058"/>
                <a:gd name="T19" fmla="*/ 39 h 1055"/>
                <a:gd name="T20" fmla="*/ 446 w 1058"/>
                <a:gd name="T21" fmla="*/ 21 h 1055"/>
                <a:gd name="T22" fmla="*/ 450 w 1058"/>
                <a:gd name="T23" fmla="*/ 7 h 1055"/>
                <a:gd name="T24" fmla="*/ 460 w 1058"/>
                <a:gd name="T25" fmla="*/ 0 h 1055"/>
                <a:gd name="T26" fmla="*/ 503 w 1058"/>
                <a:gd name="T27" fmla="*/ 24 h 1055"/>
                <a:gd name="T28" fmla="*/ 545 w 1058"/>
                <a:gd name="T29" fmla="*/ 70 h 1055"/>
                <a:gd name="T30" fmla="*/ 549 w 1058"/>
                <a:gd name="T31" fmla="*/ 113 h 1055"/>
                <a:gd name="T32" fmla="*/ 531 w 1058"/>
                <a:gd name="T33" fmla="*/ 180 h 1055"/>
                <a:gd name="T34" fmla="*/ 489 w 1058"/>
                <a:gd name="T35" fmla="*/ 333 h 1055"/>
                <a:gd name="T36" fmla="*/ 400 w 1058"/>
                <a:gd name="T37" fmla="*/ 566 h 1055"/>
                <a:gd name="T38" fmla="*/ 329 w 1058"/>
                <a:gd name="T39" fmla="*/ 701 h 1055"/>
                <a:gd name="T40" fmla="*/ 244 w 1058"/>
                <a:gd name="T41" fmla="*/ 829 h 1055"/>
                <a:gd name="T42" fmla="*/ 166 w 1058"/>
                <a:gd name="T43" fmla="*/ 931 h 1055"/>
                <a:gd name="T44" fmla="*/ 99 w 1058"/>
                <a:gd name="T45" fmla="*/ 988 h 1055"/>
                <a:gd name="T46" fmla="*/ 50 w 1058"/>
                <a:gd name="T47" fmla="*/ 1023 h 1055"/>
                <a:gd name="T48" fmla="*/ 18 w 1058"/>
                <a:gd name="T49" fmla="*/ 1038 h 1055"/>
                <a:gd name="T50" fmla="*/ 4 w 1058"/>
                <a:gd name="T51" fmla="*/ 1045 h 1055"/>
                <a:gd name="T52" fmla="*/ 1058 w 1058"/>
                <a:gd name="T53" fmla="*/ 1013 h 1055"/>
                <a:gd name="T54" fmla="*/ 1037 w 1058"/>
                <a:gd name="T55" fmla="*/ 1023 h 1055"/>
                <a:gd name="T56" fmla="*/ 970 w 1058"/>
                <a:gd name="T57" fmla="*/ 1034 h 1055"/>
                <a:gd name="T58" fmla="*/ 892 w 1058"/>
                <a:gd name="T59" fmla="*/ 1052 h 1055"/>
                <a:gd name="T60" fmla="*/ 842 w 1058"/>
                <a:gd name="T61" fmla="*/ 1055 h 1055"/>
                <a:gd name="T62" fmla="*/ 786 w 1058"/>
                <a:gd name="T63" fmla="*/ 1034 h 1055"/>
                <a:gd name="T64" fmla="*/ 772 w 1058"/>
                <a:gd name="T65" fmla="*/ 1020 h 1055"/>
                <a:gd name="T66" fmla="*/ 750 w 1058"/>
                <a:gd name="T67" fmla="*/ 988 h 1055"/>
                <a:gd name="T68" fmla="*/ 719 w 1058"/>
                <a:gd name="T69" fmla="*/ 935 h 1055"/>
                <a:gd name="T70" fmla="*/ 676 w 1058"/>
                <a:gd name="T71" fmla="*/ 868 h 1055"/>
                <a:gd name="T72" fmla="*/ 623 w 1058"/>
                <a:gd name="T73" fmla="*/ 779 h 1055"/>
                <a:gd name="T74" fmla="*/ 563 w 1058"/>
                <a:gd name="T75" fmla="*/ 669 h 1055"/>
                <a:gd name="T76" fmla="*/ 496 w 1058"/>
                <a:gd name="T77" fmla="*/ 538 h 1055"/>
                <a:gd name="T78" fmla="*/ 414 w 1058"/>
                <a:gd name="T79" fmla="*/ 386 h 1055"/>
                <a:gd name="T80" fmla="*/ 428 w 1058"/>
                <a:gd name="T81" fmla="*/ 336 h 1055"/>
                <a:gd name="T82" fmla="*/ 506 w 1058"/>
                <a:gd name="T83" fmla="*/ 471 h 1055"/>
                <a:gd name="T84" fmla="*/ 584 w 1058"/>
                <a:gd name="T85" fmla="*/ 591 h 1055"/>
                <a:gd name="T86" fmla="*/ 662 w 1058"/>
                <a:gd name="T87" fmla="*/ 705 h 1055"/>
                <a:gd name="T88" fmla="*/ 733 w 1058"/>
                <a:gd name="T89" fmla="*/ 793 h 1055"/>
                <a:gd name="T90" fmla="*/ 828 w 1058"/>
                <a:gd name="T91" fmla="*/ 875 h 1055"/>
                <a:gd name="T92" fmla="*/ 938 w 1058"/>
                <a:gd name="T93" fmla="*/ 935 h 1055"/>
                <a:gd name="T94" fmla="*/ 991 w 1058"/>
                <a:gd name="T95" fmla="*/ 963 h 1055"/>
                <a:gd name="T96" fmla="*/ 1030 w 1058"/>
                <a:gd name="T97" fmla="*/ 984 h 1055"/>
                <a:gd name="T98" fmla="*/ 1055 w 1058"/>
                <a:gd name="T99" fmla="*/ 1002 h 1055"/>
                <a:gd name="T100" fmla="*/ 1058 w 1058"/>
                <a:gd name="T101" fmla="*/ 1013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58" h="1055">
                  <a:moveTo>
                    <a:pt x="0" y="1041"/>
                  </a:moveTo>
                  <a:lnTo>
                    <a:pt x="0" y="1038"/>
                  </a:lnTo>
                  <a:lnTo>
                    <a:pt x="4" y="1031"/>
                  </a:lnTo>
                  <a:lnTo>
                    <a:pt x="11" y="1023"/>
                  </a:lnTo>
                  <a:lnTo>
                    <a:pt x="18" y="1013"/>
                  </a:lnTo>
                  <a:lnTo>
                    <a:pt x="25" y="1002"/>
                  </a:lnTo>
                  <a:lnTo>
                    <a:pt x="39" y="988"/>
                  </a:lnTo>
                  <a:lnTo>
                    <a:pt x="50" y="974"/>
                  </a:lnTo>
                  <a:lnTo>
                    <a:pt x="67" y="960"/>
                  </a:lnTo>
                  <a:lnTo>
                    <a:pt x="85" y="942"/>
                  </a:lnTo>
                  <a:lnTo>
                    <a:pt x="103" y="921"/>
                  </a:lnTo>
                  <a:lnTo>
                    <a:pt x="124" y="896"/>
                  </a:lnTo>
                  <a:lnTo>
                    <a:pt x="145" y="871"/>
                  </a:lnTo>
                  <a:lnTo>
                    <a:pt x="166" y="839"/>
                  </a:lnTo>
                  <a:lnTo>
                    <a:pt x="188" y="804"/>
                  </a:lnTo>
                  <a:lnTo>
                    <a:pt x="212" y="768"/>
                  </a:lnTo>
                  <a:lnTo>
                    <a:pt x="237" y="726"/>
                  </a:lnTo>
                  <a:lnTo>
                    <a:pt x="262" y="683"/>
                  </a:lnTo>
                  <a:lnTo>
                    <a:pt x="283" y="644"/>
                  </a:lnTo>
                  <a:lnTo>
                    <a:pt x="304" y="605"/>
                  </a:lnTo>
                  <a:lnTo>
                    <a:pt x="326" y="563"/>
                  </a:lnTo>
                  <a:lnTo>
                    <a:pt x="343" y="524"/>
                  </a:lnTo>
                  <a:lnTo>
                    <a:pt x="361" y="485"/>
                  </a:lnTo>
                  <a:lnTo>
                    <a:pt x="375" y="449"/>
                  </a:lnTo>
                  <a:lnTo>
                    <a:pt x="389" y="411"/>
                  </a:lnTo>
                  <a:lnTo>
                    <a:pt x="400" y="372"/>
                  </a:lnTo>
                  <a:lnTo>
                    <a:pt x="411" y="336"/>
                  </a:lnTo>
                  <a:lnTo>
                    <a:pt x="421" y="301"/>
                  </a:lnTo>
                  <a:lnTo>
                    <a:pt x="428" y="269"/>
                  </a:lnTo>
                  <a:lnTo>
                    <a:pt x="435" y="237"/>
                  </a:lnTo>
                  <a:lnTo>
                    <a:pt x="442" y="205"/>
                  </a:lnTo>
                  <a:lnTo>
                    <a:pt x="450" y="177"/>
                  </a:lnTo>
                  <a:lnTo>
                    <a:pt x="453" y="152"/>
                  </a:lnTo>
                  <a:lnTo>
                    <a:pt x="457" y="131"/>
                  </a:lnTo>
                  <a:lnTo>
                    <a:pt x="457" y="109"/>
                  </a:lnTo>
                  <a:lnTo>
                    <a:pt x="457" y="92"/>
                  </a:lnTo>
                  <a:lnTo>
                    <a:pt x="460" y="74"/>
                  </a:lnTo>
                  <a:lnTo>
                    <a:pt x="457" y="60"/>
                  </a:lnTo>
                  <a:lnTo>
                    <a:pt x="457" y="49"/>
                  </a:lnTo>
                  <a:lnTo>
                    <a:pt x="457" y="39"/>
                  </a:lnTo>
                  <a:lnTo>
                    <a:pt x="453" y="31"/>
                  </a:lnTo>
                  <a:lnTo>
                    <a:pt x="450" y="28"/>
                  </a:lnTo>
                  <a:lnTo>
                    <a:pt x="446" y="24"/>
                  </a:lnTo>
                  <a:lnTo>
                    <a:pt x="446" y="21"/>
                  </a:lnTo>
                  <a:lnTo>
                    <a:pt x="446" y="17"/>
                  </a:lnTo>
                  <a:lnTo>
                    <a:pt x="446" y="14"/>
                  </a:lnTo>
                  <a:lnTo>
                    <a:pt x="446" y="10"/>
                  </a:lnTo>
                  <a:lnTo>
                    <a:pt x="450" y="7"/>
                  </a:lnTo>
                  <a:lnTo>
                    <a:pt x="453" y="3"/>
                  </a:lnTo>
                  <a:lnTo>
                    <a:pt x="457" y="0"/>
                  </a:lnTo>
                  <a:lnTo>
                    <a:pt x="457" y="0"/>
                  </a:lnTo>
                  <a:lnTo>
                    <a:pt x="460" y="0"/>
                  </a:lnTo>
                  <a:lnTo>
                    <a:pt x="467" y="3"/>
                  </a:lnTo>
                  <a:lnTo>
                    <a:pt x="474" y="7"/>
                  </a:lnTo>
                  <a:lnTo>
                    <a:pt x="489" y="14"/>
                  </a:lnTo>
                  <a:lnTo>
                    <a:pt x="503" y="24"/>
                  </a:lnTo>
                  <a:lnTo>
                    <a:pt x="513" y="35"/>
                  </a:lnTo>
                  <a:lnTo>
                    <a:pt x="527" y="46"/>
                  </a:lnTo>
                  <a:lnTo>
                    <a:pt x="538" y="56"/>
                  </a:lnTo>
                  <a:lnTo>
                    <a:pt x="545" y="70"/>
                  </a:lnTo>
                  <a:lnTo>
                    <a:pt x="549" y="81"/>
                  </a:lnTo>
                  <a:lnTo>
                    <a:pt x="549" y="92"/>
                  </a:lnTo>
                  <a:lnTo>
                    <a:pt x="549" y="106"/>
                  </a:lnTo>
                  <a:lnTo>
                    <a:pt x="549" y="113"/>
                  </a:lnTo>
                  <a:lnTo>
                    <a:pt x="545" y="127"/>
                  </a:lnTo>
                  <a:lnTo>
                    <a:pt x="542" y="141"/>
                  </a:lnTo>
                  <a:lnTo>
                    <a:pt x="535" y="159"/>
                  </a:lnTo>
                  <a:lnTo>
                    <a:pt x="531" y="180"/>
                  </a:lnTo>
                  <a:lnTo>
                    <a:pt x="524" y="205"/>
                  </a:lnTo>
                  <a:lnTo>
                    <a:pt x="517" y="233"/>
                  </a:lnTo>
                  <a:lnTo>
                    <a:pt x="510" y="265"/>
                  </a:lnTo>
                  <a:lnTo>
                    <a:pt x="489" y="333"/>
                  </a:lnTo>
                  <a:lnTo>
                    <a:pt x="467" y="400"/>
                  </a:lnTo>
                  <a:lnTo>
                    <a:pt x="442" y="467"/>
                  </a:lnTo>
                  <a:lnTo>
                    <a:pt x="414" y="535"/>
                  </a:lnTo>
                  <a:lnTo>
                    <a:pt x="400" y="566"/>
                  </a:lnTo>
                  <a:lnTo>
                    <a:pt x="382" y="602"/>
                  </a:lnTo>
                  <a:lnTo>
                    <a:pt x="365" y="634"/>
                  </a:lnTo>
                  <a:lnTo>
                    <a:pt x="347" y="666"/>
                  </a:lnTo>
                  <a:lnTo>
                    <a:pt x="329" y="701"/>
                  </a:lnTo>
                  <a:lnTo>
                    <a:pt x="308" y="733"/>
                  </a:lnTo>
                  <a:lnTo>
                    <a:pt x="287" y="765"/>
                  </a:lnTo>
                  <a:lnTo>
                    <a:pt x="265" y="797"/>
                  </a:lnTo>
                  <a:lnTo>
                    <a:pt x="244" y="829"/>
                  </a:lnTo>
                  <a:lnTo>
                    <a:pt x="223" y="860"/>
                  </a:lnTo>
                  <a:lnTo>
                    <a:pt x="205" y="885"/>
                  </a:lnTo>
                  <a:lnTo>
                    <a:pt x="184" y="910"/>
                  </a:lnTo>
                  <a:lnTo>
                    <a:pt x="166" y="931"/>
                  </a:lnTo>
                  <a:lnTo>
                    <a:pt x="149" y="949"/>
                  </a:lnTo>
                  <a:lnTo>
                    <a:pt x="131" y="963"/>
                  </a:lnTo>
                  <a:lnTo>
                    <a:pt x="113" y="977"/>
                  </a:lnTo>
                  <a:lnTo>
                    <a:pt x="99" y="988"/>
                  </a:lnTo>
                  <a:lnTo>
                    <a:pt x="85" y="999"/>
                  </a:lnTo>
                  <a:lnTo>
                    <a:pt x="71" y="1006"/>
                  </a:lnTo>
                  <a:lnTo>
                    <a:pt x="60" y="1016"/>
                  </a:lnTo>
                  <a:lnTo>
                    <a:pt x="50" y="1023"/>
                  </a:lnTo>
                  <a:lnTo>
                    <a:pt x="39" y="1027"/>
                  </a:lnTo>
                  <a:lnTo>
                    <a:pt x="32" y="1031"/>
                  </a:lnTo>
                  <a:lnTo>
                    <a:pt x="25" y="1034"/>
                  </a:lnTo>
                  <a:lnTo>
                    <a:pt x="18" y="1038"/>
                  </a:lnTo>
                  <a:lnTo>
                    <a:pt x="14" y="1041"/>
                  </a:lnTo>
                  <a:lnTo>
                    <a:pt x="11" y="1045"/>
                  </a:lnTo>
                  <a:lnTo>
                    <a:pt x="7" y="1045"/>
                  </a:lnTo>
                  <a:lnTo>
                    <a:pt x="4" y="1045"/>
                  </a:lnTo>
                  <a:lnTo>
                    <a:pt x="0" y="1045"/>
                  </a:lnTo>
                  <a:lnTo>
                    <a:pt x="0" y="1041"/>
                  </a:lnTo>
                  <a:lnTo>
                    <a:pt x="0" y="1041"/>
                  </a:lnTo>
                  <a:close/>
                  <a:moveTo>
                    <a:pt x="1058" y="1013"/>
                  </a:moveTo>
                  <a:lnTo>
                    <a:pt x="1058" y="1016"/>
                  </a:lnTo>
                  <a:lnTo>
                    <a:pt x="1051" y="1016"/>
                  </a:lnTo>
                  <a:lnTo>
                    <a:pt x="1044" y="1020"/>
                  </a:lnTo>
                  <a:lnTo>
                    <a:pt x="1037" y="1023"/>
                  </a:lnTo>
                  <a:lnTo>
                    <a:pt x="1023" y="1027"/>
                  </a:lnTo>
                  <a:lnTo>
                    <a:pt x="1009" y="1031"/>
                  </a:lnTo>
                  <a:lnTo>
                    <a:pt x="991" y="1034"/>
                  </a:lnTo>
                  <a:lnTo>
                    <a:pt x="970" y="1034"/>
                  </a:lnTo>
                  <a:lnTo>
                    <a:pt x="949" y="1038"/>
                  </a:lnTo>
                  <a:lnTo>
                    <a:pt x="927" y="1045"/>
                  </a:lnTo>
                  <a:lnTo>
                    <a:pt x="906" y="1048"/>
                  </a:lnTo>
                  <a:lnTo>
                    <a:pt x="892" y="1052"/>
                  </a:lnTo>
                  <a:lnTo>
                    <a:pt x="874" y="1052"/>
                  </a:lnTo>
                  <a:lnTo>
                    <a:pt x="864" y="1055"/>
                  </a:lnTo>
                  <a:lnTo>
                    <a:pt x="853" y="1055"/>
                  </a:lnTo>
                  <a:lnTo>
                    <a:pt x="842" y="1055"/>
                  </a:lnTo>
                  <a:lnTo>
                    <a:pt x="828" y="1055"/>
                  </a:lnTo>
                  <a:lnTo>
                    <a:pt x="811" y="1052"/>
                  </a:lnTo>
                  <a:lnTo>
                    <a:pt x="796" y="1045"/>
                  </a:lnTo>
                  <a:lnTo>
                    <a:pt x="786" y="1034"/>
                  </a:lnTo>
                  <a:lnTo>
                    <a:pt x="782" y="1034"/>
                  </a:lnTo>
                  <a:lnTo>
                    <a:pt x="782" y="1031"/>
                  </a:lnTo>
                  <a:lnTo>
                    <a:pt x="779" y="1027"/>
                  </a:lnTo>
                  <a:lnTo>
                    <a:pt x="772" y="1020"/>
                  </a:lnTo>
                  <a:lnTo>
                    <a:pt x="768" y="1016"/>
                  </a:lnTo>
                  <a:lnTo>
                    <a:pt x="761" y="1006"/>
                  </a:lnTo>
                  <a:lnTo>
                    <a:pt x="758" y="999"/>
                  </a:lnTo>
                  <a:lnTo>
                    <a:pt x="750" y="988"/>
                  </a:lnTo>
                  <a:lnTo>
                    <a:pt x="743" y="977"/>
                  </a:lnTo>
                  <a:lnTo>
                    <a:pt x="736" y="963"/>
                  </a:lnTo>
                  <a:lnTo>
                    <a:pt x="726" y="953"/>
                  </a:lnTo>
                  <a:lnTo>
                    <a:pt x="719" y="935"/>
                  </a:lnTo>
                  <a:lnTo>
                    <a:pt x="708" y="921"/>
                  </a:lnTo>
                  <a:lnTo>
                    <a:pt x="697" y="903"/>
                  </a:lnTo>
                  <a:lnTo>
                    <a:pt x="687" y="885"/>
                  </a:lnTo>
                  <a:lnTo>
                    <a:pt x="676" y="868"/>
                  </a:lnTo>
                  <a:lnTo>
                    <a:pt x="665" y="846"/>
                  </a:lnTo>
                  <a:lnTo>
                    <a:pt x="651" y="825"/>
                  </a:lnTo>
                  <a:lnTo>
                    <a:pt x="637" y="804"/>
                  </a:lnTo>
                  <a:lnTo>
                    <a:pt x="623" y="779"/>
                  </a:lnTo>
                  <a:lnTo>
                    <a:pt x="609" y="754"/>
                  </a:lnTo>
                  <a:lnTo>
                    <a:pt x="595" y="729"/>
                  </a:lnTo>
                  <a:lnTo>
                    <a:pt x="581" y="701"/>
                  </a:lnTo>
                  <a:lnTo>
                    <a:pt x="563" y="669"/>
                  </a:lnTo>
                  <a:lnTo>
                    <a:pt x="549" y="641"/>
                  </a:lnTo>
                  <a:lnTo>
                    <a:pt x="531" y="609"/>
                  </a:lnTo>
                  <a:lnTo>
                    <a:pt x="513" y="574"/>
                  </a:lnTo>
                  <a:lnTo>
                    <a:pt x="496" y="538"/>
                  </a:lnTo>
                  <a:lnTo>
                    <a:pt x="474" y="503"/>
                  </a:lnTo>
                  <a:lnTo>
                    <a:pt x="457" y="464"/>
                  </a:lnTo>
                  <a:lnTo>
                    <a:pt x="435" y="425"/>
                  </a:lnTo>
                  <a:lnTo>
                    <a:pt x="414" y="386"/>
                  </a:lnTo>
                  <a:lnTo>
                    <a:pt x="418" y="372"/>
                  </a:lnTo>
                  <a:lnTo>
                    <a:pt x="421" y="361"/>
                  </a:lnTo>
                  <a:lnTo>
                    <a:pt x="425" y="350"/>
                  </a:lnTo>
                  <a:lnTo>
                    <a:pt x="428" y="336"/>
                  </a:lnTo>
                  <a:lnTo>
                    <a:pt x="457" y="389"/>
                  </a:lnTo>
                  <a:lnTo>
                    <a:pt x="471" y="414"/>
                  </a:lnTo>
                  <a:lnTo>
                    <a:pt x="489" y="442"/>
                  </a:lnTo>
                  <a:lnTo>
                    <a:pt x="506" y="471"/>
                  </a:lnTo>
                  <a:lnTo>
                    <a:pt x="524" y="499"/>
                  </a:lnTo>
                  <a:lnTo>
                    <a:pt x="542" y="527"/>
                  </a:lnTo>
                  <a:lnTo>
                    <a:pt x="563" y="559"/>
                  </a:lnTo>
                  <a:lnTo>
                    <a:pt x="584" y="591"/>
                  </a:lnTo>
                  <a:lnTo>
                    <a:pt x="602" y="623"/>
                  </a:lnTo>
                  <a:lnTo>
                    <a:pt x="623" y="651"/>
                  </a:lnTo>
                  <a:lnTo>
                    <a:pt x="641" y="680"/>
                  </a:lnTo>
                  <a:lnTo>
                    <a:pt x="662" y="705"/>
                  </a:lnTo>
                  <a:lnTo>
                    <a:pt x="680" y="729"/>
                  </a:lnTo>
                  <a:lnTo>
                    <a:pt x="697" y="751"/>
                  </a:lnTo>
                  <a:lnTo>
                    <a:pt x="715" y="772"/>
                  </a:lnTo>
                  <a:lnTo>
                    <a:pt x="733" y="793"/>
                  </a:lnTo>
                  <a:lnTo>
                    <a:pt x="754" y="814"/>
                  </a:lnTo>
                  <a:lnTo>
                    <a:pt x="775" y="836"/>
                  </a:lnTo>
                  <a:lnTo>
                    <a:pt x="804" y="857"/>
                  </a:lnTo>
                  <a:lnTo>
                    <a:pt x="828" y="875"/>
                  </a:lnTo>
                  <a:lnTo>
                    <a:pt x="857" y="892"/>
                  </a:lnTo>
                  <a:lnTo>
                    <a:pt x="889" y="910"/>
                  </a:lnTo>
                  <a:lnTo>
                    <a:pt x="920" y="928"/>
                  </a:lnTo>
                  <a:lnTo>
                    <a:pt x="938" y="935"/>
                  </a:lnTo>
                  <a:lnTo>
                    <a:pt x="952" y="942"/>
                  </a:lnTo>
                  <a:lnTo>
                    <a:pt x="966" y="949"/>
                  </a:lnTo>
                  <a:lnTo>
                    <a:pt x="981" y="956"/>
                  </a:lnTo>
                  <a:lnTo>
                    <a:pt x="991" y="963"/>
                  </a:lnTo>
                  <a:lnTo>
                    <a:pt x="1002" y="970"/>
                  </a:lnTo>
                  <a:lnTo>
                    <a:pt x="1012" y="974"/>
                  </a:lnTo>
                  <a:lnTo>
                    <a:pt x="1023" y="981"/>
                  </a:lnTo>
                  <a:lnTo>
                    <a:pt x="1030" y="984"/>
                  </a:lnTo>
                  <a:lnTo>
                    <a:pt x="1037" y="992"/>
                  </a:lnTo>
                  <a:lnTo>
                    <a:pt x="1044" y="995"/>
                  </a:lnTo>
                  <a:lnTo>
                    <a:pt x="1048" y="999"/>
                  </a:lnTo>
                  <a:lnTo>
                    <a:pt x="1055" y="1002"/>
                  </a:lnTo>
                  <a:lnTo>
                    <a:pt x="1055" y="1006"/>
                  </a:lnTo>
                  <a:lnTo>
                    <a:pt x="1058" y="1009"/>
                  </a:lnTo>
                  <a:lnTo>
                    <a:pt x="1058" y="1013"/>
                  </a:lnTo>
                  <a:lnTo>
                    <a:pt x="1058" y="10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5" name="Freeform 10"/>
          <p:cNvSpPr/>
          <p:nvPr/>
        </p:nvSpPr>
        <p:spPr bwMode="auto">
          <a:xfrm rot="200190">
            <a:off x="1201892" y="2068249"/>
            <a:ext cx="694796" cy="1334640"/>
          </a:xfrm>
          <a:custGeom>
            <a:avLst/>
            <a:gdLst>
              <a:gd name="T0" fmla="*/ 0 w 549"/>
              <a:gd name="T1" fmla="*/ 1038 h 1045"/>
              <a:gd name="T2" fmla="*/ 11 w 549"/>
              <a:gd name="T3" fmla="*/ 1023 h 1045"/>
              <a:gd name="T4" fmla="*/ 25 w 549"/>
              <a:gd name="T5" fmla="*/ 1002 h 1045"/>
              <a:gd name="T6" fmla="*/ 50 w 549"/>
              <a:gd name="T7" fmla="*/ 974 h 1045"/>
              <a:gd name="T8" fmla="*/ 85 w 549"/>
              <a:gd name="T9" fmla="*/ 942 h 1045"/>
              <a:gd name="T10" fmla="*/ 124 w 549"/>
              <a:gd name="T11" fmla="*/ 896 h 1045"/>
              <a:gd name="T12" fmla="*/ 166 w 549"/>
              <a:gd name="T13" fmla="*/ 839 h 1045"/>
              <a:gd name="T14" fmla="*/ 212 w 549"/>
              <a:gd name="T15" fmla="*/ 768 h 1045"/>
              <a:gd name="T16" fmla="*/ 262 w 549"/>
              <a:gd name="T17" fmla="*/ 683 h 1045"/>
              <a:gd name="T18" fmla="*/ 304 w 549"/>
              <a:gd name="T19" fmla="*/ 605 h 1045"/>
              <a:gd name="T20" fmla="*/ 343 w 549"/>
              <a:gd name="T21" fmla="*/ 524 h 1045"/>
              <a:gd name="T22" fmla="*/ 375 w 549"/>
              <a:gd name="T23" fmla="*/ 449 h 1045"/>
              <a:gd name="T24" fmla="*/ 400 w 549"/>
              <a:gd name="T25" fmla="*/ 372 h 1045"/>
              <a:gd name="T26" fmla="*/ 421 w 549"/>
              <a:gd name="T27" fmla="*/ 301 h 1045"/>
              <a:gd name="T28" fmla="*/ 435 w 549"/>
              <a:gd name="T29" fmla="*/ 237 h 1045"/>
              <a:gd name="T30" fmla="*/ 450 w 549"/>
              <a:gd name="T31" fmla="*/ 177 h 1045"/>
              <a:gd name="T32" fmla="*/ 457 w 549"/>
              <a:gd name="T33" fmla="*/ 131 h 1045"/>
              <a:gd name="T34" fmla="*/ 457 w 549"/>
              <a:gd name="T35" fmla="*/ 92 h 1045"/>
              <a:gd name="T36" fmla="*/ 457 w 549"/>
              <a:gd name="T37" fmla="*/ 60 h 1045"/>
              <a:gd name="T38" fmla="*/ 457 w 549"/>
              <a:gd name="T39" fmla="*/ 39 h 1045"/>
              <a:gd name="T40" fmla="*/ 450 w 549"/>
              <a:gd name="T41" fmla="*/ 28 h 1045"/>
              <a:gd name="T42" fmla="*/ 446 w 549"/>
              <a:gd name="T43" fmla="*/ 21 h 1045"/>
              <a:gd name="T44" fmla="*/ 446 w 549"/>
              <a:gd name="T45" fmla="*/ 14 h 1045"/>
              <a:gd name="T46" fmla="*/ 450 w 549"/>
              <a:gd name="T47" fmla="*/ 7 h 1045"/>
              <a:gd name="T48" fmla="*/ 457 w 549"/>
              <a:gd name="T49" fmla="*/ 0 h 1045"/>
              <a:gd name="T50" fmla="*/ 460 w 549"/>
              <a:gd name="T51" fmla="*/ 0 h 1045"/>
              <a:gd name="T52" fmla="*/ 474 w 549"/>
              <a:gd name="T53" fmla="*/ 7 h 1045"/>
              <a:gd name="T54" fmla="*/ 503 w 549"/>
              <a:gd name="T55" fmla="*/ 24 h 1045"/>
              <a:gd name="T56" fmla="*/ 527 w 549"/>
              <a:gd name="T57" fmla="*/ 46 h 1045"/>
              <a:gd name="T58" fmla="*/ 545 w 549"/>
              <a:gd name="T59" fmla="*/ 70 h 1045"/>
              <a:gd name="T60" fmla="*/ 549 w 549"/>
              <a:gd name="T61" fmla="*/ 92 h 1045"/>
              <a:gd name="T62" fmla="*/ 549 w 549"/>
              <a:gd name="T63" fmla="*/ 113 h 1045"/>
              <a:gd name="T64" fmla="*/ 542 w 549"/>
              <a:gd name="T65" fmla="*/ 141 h 1045"/>
              <a:gd name="T66" fmla="*/ 531 w 549"/>
              <a:gd name="T67" fmla="*/ 180 h 1045"/>
              <a:gd name="T68" fmla="*/ 517 w 549"/>
              <a:gd name="T69" fmla="*/ 233 h 1045"/>
              <a:gd name="T70" fmla="*/ 489 w 549"/>
              <a:gd name="T71" fmla="*/ 333 h 1045"/>
              <a:gd name="T72" fmla="*/ 442 w 549"/>
              <a:gd name="T73" fmla="*/ 467 h 1045"/>
              <a:gd name="T74" fmla="*/ 400 w 549"/>
              <a:gd name="T75" fmla="*/ 566 h 1045"/>
              <a:gd name="T76" fmla="*/ 365 w 549"/>
              <a:gd name="T77" fmla="*/ 634 h 1045"/>
              <a:gd name="T78" fmla="*/ 329 w 549"/>
              <a:gd name="T79" fmla="*/ 701 h 1045"/>
              <a:gd name="T80" fmla="*/ 287 w 549"/>
              <a:gd name="T81" fmla="*/ 765 h 1045"/>
              <a:gd name="T82" fmla="*/ 244 w 549"/>
              <a:gd name="T83" fmla="*/ 829 h 1045"/>
              <a:gd name="T84" fmla="*/ 205 w 549"/>
              <a:gd name="T85" fmla="*/ 885 h 1045"/>
              <a:gd name="T86" fmla="*/ 166 w 549"/>
              <a:gd name="T87" fmla="*/ 931 h 1045"/>
              <a:gd name="T88" fmla="*/ 131 w 549"/>
              <a:gd name="T89" fmla="*/ 963 h 1045"/>
              <a:gd name="T90" fmla="*/ 99 w 549"/>
              <a:gd name="T91" fmla="*/ 988 h 1045"/>
              <a:gd name="T92" fmla="*/ 71 w 549"/>
              <a:gd name="T93" fmla="*/ 1006 h 1045"/>
              <a:gd name="T94" fmla="*/ 50 w 549"/>
              <a:gd name="T95" fmla="*/ 1023 h 1045"/>
              <a:gd name="T96" fmla="*/ 32 w 549"/>
              <a:gd name="T97" fmla="*/ 1031 h 1045"/>
              <a:gd name="T98" fmla="*/ 18 w 549"/>
              <a:gd name="T99" fmla="*/ 1038 h 1045"/>
              <a:gd name="T100" fmla="*/ 11 w 549"/>
              <a:gd name="T101" fmla="*/ 1045 h 1045"/>
              <a:gd name="T102" fmla="*/ 4 w 549"/>
              <a:gd name="T103" fmla="*/ 1045 h 1045"/>
              <a:gd name="T104" fmla="*/ 0 w 549"/>
              <a:gd name="T105" fmla="*/ 1041 h 10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49" h="1045">
                <a:moveTo>
                  <a:pt x="0" y="1041"/>
                </a:moveTo>
                <a:lnTo>
                  <a:pt x="0" y="1038"/>
                </a:lnTo>
                <a:lnTo>
                  <a:pt x="4" y="1031"/>
                </a:lnTo>
                <a:lnTo>
                  <a:pt x="11" y="1023"/>
                </a:lnTo>
                <a:lnTo>
                  <a:pt x="18" y="1013"/>
                </a:lnTo>
                <a:lnTo>
                  <a:pt x="25" y="1002"/>
                </a:lnTo>
                <a:lnTo>
                  <a:pt x="39" y="988"/>
                </a:lnTo>
                <a:lnTo>
                  <a:pt x="50" y="974"/>
                </a:lnTo>
                <a:lnTo>
                  <a:pt x="67" y="960"/>
                </a:lnTo>
                <a:lnTo>
                  <a:pt x="85" y="942"/>
                </a:lnTo>
                <a:lnTo>
                  <a:pt x="103" y="921"/>
                </a:lnTo>
                <a:lnTo>
                  <a:pt x="124" y="896"/>
                </a:lnTo>
                <a:lnTo>
                  <a:pt x="145" y="871"/>
                </a:lnTo>
                <a:lnTo>
                  <a:pt x="166" y="839"/>
                </a:lnTo>
                <a:lnTo>
                  <a:pt x="188" y="804"/>
                </a:lnTo>
                <a:lnTo>
                  <a:pt x="212" y="768"/>
                </a:lnTo>
                <a:lnTo>
                  <a:pt x="237" y="726"/>
                </a:lnTo>
                <a:lnTo>
                  <a:pt x="262" y="683"/>
                </a:lnTo>
                <a:lnTo>
                  <a:pt x="283" y="644"/>
                </a:lnTo>
                <a:lnTo>
                  <a:pt x="304" y="605"/>
                </a:lnTo>
                <a:lnTo>
                  <a:pt x="326" y="563"/>
                </a:lnTo>
                <a:lnTo>
                  <a:pt x="343" y="524"/>
                </a:lnTo>
                <a:lnTo>
                  <a:pt x="361" y="485"/>
                </a:lnTo>
                <a:lnTo>
                  <a:pt x="375" y="449"/>
                </a:lnTo>
                <a:lnTo>
                  <a:pt x="389" y="411"/>
                </a:lnTo>
                <a:lnTo>
                  <a:pt x="400" y="372"/>
                </a:lnTo>
                <a:lnTo>
                  <a:pt x="411" y="336"/>
                </a:lnTo>
                <a:lnTo>
                  <a:pt x="421" y="301"/>
                </a:lnTo>
                <a:lnTo>
                  <a:pt x="428" y="269"/>
                </a:lnTo>
                <a:lnTo>
                  <a:pt x="435" y="237"/>
                </a:lnTo>
                <a:lnTo>
                  <a:pt x="442" y="205"/>
                </a:lnTo>
                <a:lnTo>
                  <a:pt x="450" y="177"/>
                </a:lnTo>
                <a:lnTo>
                  <a:pt x="453" y="152"/>
                </a:lnTo>
                <a:lnTo>
                  <a:pt x="457" y="131"/>
                </a:lnTo>
                <a:lnTo>
                  <a:pt x="457" y="109"/>
                </a:lnTo>
                <a:lnTo>
                  <a:pt x="457" y="92"/>
                </a:lnTo>
                <a:lnTo>
                  <a:pt x="460" y="74"/>
                </a:lnTo>
                <a:lnTo>
                  <a:pt x="457" y="60"/>
                </a:lnTo>
                <a:lnTo>
                  <a:pt x="457" y="49"/>
                </a:lnTo>
                <a:lnTo>
                  <a:pt x="457" y="39"/>
                </a:lnTo>
                <a:lnTo>
                  <a:pt x="453" y="31"/>
                </a:lnTo>
                <a:lnTo>
                  <a:pt x="450" y="28"/>
                </a:lnTo>
                <a:lnTo>
                  <a:pt x="446" y="24"/>
                </a:lnTo>
                <a:lnTo>
                  <a:pt x="446" y="21"/>
                </a:lnTo>
                <a:lnTo>
                  <a:pt x="446" y="17"/>
                </a:lnTo>
                <a:lnTo>
                  <a:pt x="446" y="14"/>
                </a:lnTo>
                <a:lnTo>
                  <a:pt x="446" y="10"/>
                </a:lnTo>
                <a:lnTo>
                  <a:pt x="450" y="7"/>
                </a:lnTo>
                <a:lnTo>
                  <a:pt x="453" y="3"/>
                </a:lnTo>
                <a:lnTo>
                  <a:pt x="457" y="0"/>
                </a:lnTo>
                <a:lnTo>
                  <a:pt x="457" y="0"/>
                </a:lnTo>
                <a:lnTo>
                  <a:pt x="460" y="0"/>
                </a:lnTo>
                <a:lnTo>
                  <a:pt x="467" y="3"/>
                </a:lnTo>
                <a:lnTo>
                  <a:pt x="474" y="7"/>
                </a:lnTo>
                <a:lnTo>
                  <a:pt x="489" y="14"/>
                </a:lnTo>
                <a:lnTo>
                  <a:pt x="503" y="24"/>
                </a:lnTo>
                <a:lnTo>
                  <a:pt x="513" y="35"/>
                </a:lnTo>
                <a:lnTo>
                  <a:pt x="527" y="46"/>
                </a:lnTo>
                <a:lnTo>
                  <a:pt x="538" y="56"/>
                </a:lnTo>
                <a:lnTo>
                  <a:pt x="545" y="70"/>
                </a:lnTo>
                <a:lnTo>
                  <a:pt x="549" y="81"/>
                </a:lnTo>
                <a:lnTo>
                  <a:pt x="549" y="92"/>
                </a:lnTo>
                <a:lnTo>
                  <a:pt x="549" y="106"/>
                </a:lnTo>
                <a:lnTo>
                  <a:pt x="549" y="113"/>
                </a:lnTo>
                <a:lnTo>
                  <a:pt x="545" y="127"/>
                </a:lnTo>
                <a:lnTo>
                  <a:pt x="542" y="141"/>
                </a:lnTo>
                <a:lnTo>
                  <a:pt x="535" y="159"/>
                </a:lnTo>
                <a:lnTo>
                  <a:pt x="531" y="180"/>
                </a:lnTo>
                <a:lnTo>
                  <a:pt x="524" y="205"/>
                </a:lnTo>
                <a:lnTo>
                  <a:pt x="517" y="233"/>
                </a:lnTo>
                <a:lnTo>
                  <a:pt x="510" y="265"/>
                </a:lnTo>
                <a:lnTo>
                  <a:pt x="489" y="333"/>
                </a:lnTo>
                <a:lnTo>
                  <a:pt x="467" y="400"/>
                </a:lnTo>
                <a:lnTo>
                  <a:pt x="442" y="467"/>
                </a:lnTo>
                <a:lnTo>
                  <a:pt x="414" y="535"/>
                </a:lnTo>
                <a:lnTo>
                  <a:pt x="400" y="566"/>
                </a:lnTo>
                <a:lnTo>
                  <a:pt x="382" y="602"/>
                </a:lnTo>
                <a:lnTo>
                  <a:pt x="365" y="634"/>
                </a:lnTo>
                <a:lnTo>
                  <a:pt x="347" y="666"/>
                </a:lnTo>
                <a:lnTo>
                  <a:pt x="329" y="701"/>
                </a:lnTo>
                <a:lnTo>
                  <a:pt x="308" y="733"/>
                </a:lnTo>
                <a:lnTo>
                  <a:pt x="287" y="765"/>
                </a:lnTo>
                <a:lnTo>
                  <a:pt x="265" y="797"/>
                </a:lnTo>
                <a:lnTo>
                  <a:pt x="244" y="829"/>
                </a:lnTo>
                <a:lnTo>
                  <a:pt x="223" y="860"/>
                </a:lnTo>
                <a:lnTo>
                  <a:pt x="205" y="885"/>
                </a:lnTo>
                <a:lnTo>
                  <a:pt x="184" y="910"/>
                </a:lnTo>
                <a:lnTo>
                  <a:pt x="166" y="931"/>
                </a:lnTo>
                <a:lnTo>
                  <a:pt x="149" y="949"/>
                </a:lnTo>
                <a:lnTo>
                  <a:pt x="131" y="963"/>
                </a:lnTo>
                <a:lnTo>
                  <a:pt x="113" y="977"/>
                </a:lnTo>
                <a:lnTo>
                  <a:pt x="99" y="988"/>
                </a:lnTo>
                <a:lnTo>
                  <a:pt x="85" y="999"/>
                </a:lnTo>
                <a:lnTo>
                  <a:pt x="71" y="1006"/>
                </a:lnTo>
                <a:lnTo>
                  <a:pt x="60" y="1016"/>
                </a:lnTo>
                <a:lnTo>
                  <a:pt x="50" y="1023"/>
                </a:lnTo>
                <a:lnTo>
                  <a:pt x="39" y="1027"/>
                </a:lnTo>
                <a:lnTo>
                  <a:pt x="32" y="1031"/>
                </a:lnTo>
                <a:lnTo>
                  <a:pt x="25" y="1034"/>
                </a:lnTo>
                <a:lnTo>
                  <a:pt x="18" y="1038"/>
                </a:lnTo>
                <a:lnTo>
                  <a:pt x="14" y="1041"/>
                </a:lnTo>
                <a:lnTo>
                  <a:pt x="11" y="1045"/>
                </a:lnTo>
                <a:lnTo>
                  <a:pt x="7" y="1045"/>
                </a:lnTo>
                <a:lnTo>
                  <a:pt x="4" y="1045"/>
                </a:lnTo>
                <a:lnTo>
                  <a:pt x="0" y="1045"/>
                </a:lnTo>
                <a:lnTo>
                  <a:pt x="0" y="1041"/>
                </a:lnTo>
                <a:lnTo>
                  <a:pt x="0" y="1041"/>
                </a:lnTo>
                <a:close/>
              </a:path>
            </a:pathLst>
          </a:custGeom>
          <a:solidFill>
            <a:srgbClr val="FF0000"/>
          </a:solidFill>
          <a:ln w="15875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11"/>
          <p:cNvSpPr/>
          <p:nvPr/>
        </p:nvSpPr>
        <p:spPr bwMode="auto">
          <a:xfrm rot="21291870">
            <a:off x="1772556" y="2500290"/>
            <a:ext cx="804361" cy="933705"/>
          </a:xfrm>
          <a:custGeom>
            <a:avLst/>
            <a:gdLst>
              <a:gd name="T0" fmla="*/ 644 w 644"/>
              <a:gd name="T1" fmla="*/ 680 h 719"/>
              <a:gd name="T2" fmla="*/ 630 w 644"/>
              <a:gd name="T3" fmla="*/ 684 h 719"/>
              <a:gd name="T4" fmla="*/ 609 w 644"/>
              <a:gd name="T5" fmla="*/ 691 h 719"/>
              <a:gd name="T6" fmla="*/ 577 w 644"/>
              <a:gd name="T7" fmla="*/ 698 h 719"/>
              <a:gd name="T8" fmla="*/ 535 w 644"/>
              <a:gd name="T9" fmla="*/ 702 h 719"/>
              <a:gd name="T10" fmla="*/ 492 w 644"/>
              <a:gd name="T11" fmla="*/ 712 h 719"/>
              <a:gd name="T12" fmla="*/ 460 w 644"/>
              <a:gd name="T13" fmla="*/ 716 h 719"/>
              <a:gd name="T14" fmla="*/ 439 w 644"/>
              <a:gd name="T15" fmla="*/ 719 h 719"/>
              <a:gd name="T16" fmla="*/ 414 w 644"/>
              <a:gd name="T17" fmla="*/ 719 h 719"/>
              <a:gd name="T18" fmla="*/ 382 w 644"/>
              <a:gd name="T19" fmla="*/ 709 h 719"/>
              <a:gd name="T20" fmla="*/ 368 w 644"/>
              <a:gd name="T21" fmla="*/ 698 h 719"/>
              <a:gd name="T22" fmla="*/ 365 w 644"/>
              <a:gd name="T23" fmla="*/ 691 h 719"/>
              <a:gd name="T24" fmla="*/ 354 w 644"/>
              <a:gd name="T25" fmla="*/ 680 h 719"/>
              <a:gd name="T26" fmla="*/ 344 w 644"/>
              <a:gd name="T27" fmla="*/ 663 h 719"/>
              <a:gd name="T28" fmla="*/ 329 w 644"/>
              <a:gd name="T29" fmla="*/ 641 h 719"/>
              <a:gd name="T30" fmla="*/ 312 w 644"/>
              <a:gd name="T31" fmla="*/ 617 h 719"/>
              <a:gd name="T32" fmla="*/ 294 w 644"/>
              <a:gd name="T33" fmla="*/ 585 h 719"/>
              <a:gd name="T34" fmla="*/ 273 w 644"/>
              <a:gd name="T35" fmla="*/ 549 h 719"/>
              <a:gd name="T36" fmla="*/ 251 w 644"/>
              <a:gd name="T37" fmla="*/ 510 h 719"/>
              <a:gd name="T38" fmla="*/ 223 w 644"/>
              <a:gd name="T39" fmla="*/ 468 h 719"/>
              <a:gd name="T40" fmla="*/ 195 w 644"/>
              <a:gd name="T41" fmla="*/ 418 h 719"/>
              <a:gd name="T42" fmla="*/ 167 w 644"/>
              <a:gd name="T43" fmla="*/ 365 h 719"/>
              <a:gd name="T44" fmla="*/ 135 w 644"/>
              <a:gd name="T45" fmla="*/ 305 h 719"/>
              <a:gd name="T46" fmla="*/ 99 w 644"/>
              <a:gd name="T47" fmla="*/ 238 h 719"/>
              <a:gd name="T48" fmla="*/ 60 w 644"/>
              <a:gd name="T49" fmla="*/ 167 h 719"/>
              <a:gd name="T50" fmla="*/ 21 w 644"/>
              <a:gd name="T51" fmla="*/ 89 h 719"/>
              <a:gd name="T52" fmla="*/ 4 w 644"/>
              <a:gd name="T53" fmla="*/ 36 h 719"/>
              <a:gd name="T54" fmla="*/ 11 w 644"/>
              <a:gd name="T55" fmla="*/ 14 h 719"/>
              <a:gd name="T56" fmla="*/ 43 w 644"/>
              <a:gd name="T57" fmla="*/ 53 h 719"/>
              <a:gd name="T58" fmla="*/ 75 w 644"/>
              <a:gd name="T59" fmla="*/ 106 h 719"/>
              <a:gd name="T60" fmla="*/ 110 w 644"/>
              <a:gd name="T61" fmla="*/ 163 h 719"/>
              <a:gd name="T62" fmla="*/ 149 w 644"/>
              <a:gd name="T63" fmla="*/ 223 h 719"/>
              <a:gd name="T64" fmla="*/ 188 w 644"/>
              <a:gd name="T65" fmla="*/ 287 h 719"/>
              <a:gd name="T66" fmla="*/ 227 w 644"/>
              <a:gd name="T67" fmla="*/ 344 h 719"/>
              <a:gd name="T68" fmla="*/ 266 w 644"/>
              <a:gd name="T69" fmla="*/ 393 h 719"/>
              <a:gd name="T70" fmla="*/ 301 w 644"/>
              <a:gd name="T71" fmla="*/ 436 h 719"/>
              <a:gd name="T72" fmla="*/ 340 w 644"/>
              <a:gd name="T73" fmla="*/ 478 h 719"/>
              <a:gd name="T74" fmla="*/ 390 w 644"/>
              <a:gd name="T75" fmla="*/ 521 h 719"/>
              <a:gd name="T76" fmla="*/ 443 w 644"/>
              <a:gd name="T77" fmla="*/ 556 h 719"/>
              <a:gd name="T78" fmla="*/ 506 w 644"/>
              <a:gd name="T79" fmla="*/ 592 h 719"/>
              <a:gd name="T80" fmla="*/ 538 w 644"/>
              <a:gd name="T81" fmla="*/ 606 h 719"/>
              <a:gd name="T82" fmla="*/ 567 w 644"/>
              <a:gd name="T83" fmla="*/ 620 h 719"/>
              <a:gd name="T84" fmla="*/ 588 w 644"/>
              <a:gd name="T85" fmla="*/ 634 h 719"/>
              <a:gd name="T86" fmla="*/ 609 w 644"/>
              <a:gd name="T87" fmla="*/ 645 h 719"/>
              <a:gd name="T88" fmla="*/ 623 w 644"/>
              <a:gd name="T89" fmla="*/ 656 h 719"/>
              <a:gd name="T90" fmla="*/ 634 w 644"/>
              <a:gd name="T91" fmla="*/ 663 h 719"/>
              <a:gd name="T92" fmla="*/ 641 w 644"/>
              <a:gd name="T93" fmla="*/ 670 h 719"/>
              <a:gd name="T94" fmla="*/ 644 w 644"/>
              <a:gd name="T95" fmla="*/ 677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4" h="719">
                <a:moveTo>
                  <a:pt x="644" y="677"/>
                </a:moveTo>
                <a:lnTo>
                  <a:pt x="644" y="680"/>
                </a:lnTo>
                <a:lnTo>
                  <a:pt x="637" y="680"/>
                </a:lnTo>
                <a:lnTo>
                  <a:pt x="630" y="684"/>
                </a:lnTo>
                <a:lnTo>
                  <a:pt x="623" y="687"/>
                </a:lnTo>
                <a:lnTo>
                  <a:pt x="609" y="691"/>
                </a:lnTo>
                <a:lnTo>
                  <a:pt x="595" y="695"/>
                </a:lnTo>
                <a:lnTo>
                  <a:pt x="577" y="698"/>
                </a:lnTo>
                <a:lnTo>
                  <a:pt x="556" y="698"/>
                </a:lnTo>
                <a:lnTo>
                  <a:pt x="535" y="702"/>
                </a:lnTo>
                <a:lnTo>
                  <a:pt x="513" y="709"/>
                </a:lnTo>
                <a:lnTo>
                  <a:pt x="492" y="712"/>
                </a:lnTo>
                <a:lnTo>
                  <a:pt x="478" y="716"/>
                </a:lnTo>
                <a:lnTo>
                  <a:pt x="460" y="716"/>
                </a:lnTo>
                <a:lnTo>
                  <a:pt x="450" y="719"/>
                </a:lnTo>
                <a:lnTo>
                  <a:pt x="439" y="719"/>
                </a:lnTo>
                <a:lnTo>
                  <a:pt x="428" y="719"/>
                </a:lnTo>
                <a:lnTo>
                  <a:pt x="414" y="719"/>
                </a:lnTo>
                <a:lnTo>
                  <a:pt x="397" y="716"/>
                </a:lnTo>
                <a:lnTo>
                  <a:pt x="382" y="709"/>
                </a:lnTo>
                <a:lnTo>
                  <a:pt x="372" y="698"/>
                </a:lnTo>
                <a:lnTo>
                  <a:pt x="368" y="698"/>
                </a:lnTo>
                <a:lnTo>
                  <a:pt x="368" y="695"/>
                </a:lnTo>
                <a:lnTo>
                  <a:pt x="365" y="691"/>
                </a:lnTo>
                <a:lnTo>
                  <a:pt x="358" y="684"/>
                </a:lnTo>
                <a:lnTo>
                  <a:pt x="354" y="680"/>
                </a:lnTo>
                <a:lnTo>
                  <a:pt x="347" y="670"/>
                </a:lnTo>
                <a:lnTo>
                  <a:pt x="344" y="663"/>
                </a:lnTo>
                <a:lnTo>
                  <a:pt x="336" y="652"/>
                </a:lnTo>
                <a:lnTo>
                  <a:pt x="329" y="641"/>
                </a:lnTo>
                <a:lnTo>
                  <a:pt x="322" y="627"/>
                </a:lnTo>
                <a:lnTo>
                  <a:pt x="312" y="617"/>
                </a:lnTo>
                <a:lnTo>
                  <a:pt x="305" y="599"/>
                </a:lnTo>
                <a:lnTo>
                  <a:pt x="294" y="585"/>
                </a:lnTo>
                <a:lnTo>
                  <a:pt x="283" y="567"/>
                </a:lnTo>
                <a:lnTo>
                  <a:pt x="273" y="549"/>
                </a:lnTo>
                <a:lnTo>
                  <a:pt x="262" y="532"/>
                </a:lnTo>
                <a:lnTo>
                  <a:pt x="251" y="510"/>
                </a:lnTo>
                <a:lnTo>
                  <a:pt x="237" y="489"/>
                </a:lnTo>
                <a:lnTo>
                  <a:pt x="223" y="468"/>
                </a:lnTo>
                <a:lnTo>
                  <a:pt x="209" y="443"/>
                </a:lnTo>
                <a:lnTo>
                  <a:pt x="195" y="418"/>
                </a:lnTo>
                <a:lnTo>
                  <a:pt x="181" y="393"/>
                </a:lnTo>
                <a:lnTo>
                  <a:pt x="167" y="365"/>
                </a:lnTo>
                <a:lnTo>
                  <a:pt x="149" y="333"/>
                </a:lnTo>
                <a:lnTo>
                  <a:pt x="135" y="305"/>
                </a:lnTo>
                <a:lnTo>
                  <a:pt x="117" y="273"/>
                </a:lnTo>
                <a:lnTo>
                  <a:pt x="99" y="238"/>
                </a:lnTo>
                <a:lnTo>
                  <a:pt x="82" y="202"/>
                </a:lnTo>
                <a:lnTo>
                  <a:pt x="60" y="167"/>
                </a:lnTo>
                <a:lnTo>
                  <a:pt x="43" y="128"/>
                </a:lnTo>
                <a:lnTo>
                  <a:pt x="21" y="89"/>
                </a:lnTo>
                <a:lnTo>
                  <a:pt x="0" y="50"/>
                </a:lnTo>
                <a:lnTo>
                  <a:pt x="4" y="36"/>
                </a:lnTo>
                <a:lnTo>
                  <a:pt x="7" y="25"/>
                </a:lnTo>
                <a:lnTo>
                  <a:pt x="11" y="14"/>
                </a:lnTo>
                <a:lnTo>
                  <a:pt x="14" y="0"/>
                </a:lnTo>
                <a:lnTo>
                  <a:pt x="43" y="53"/>
                </a:lnTo>
                <a:lnTo>
                  <a:pt x="57" y="78"/>
                </a:lnTo>
                <a:lnTo>
                  <a:pt x="75" y="106"/>
                </a:lnTo>
                <a:lnTo>
                  <a:pt x="92" y="135"/>
                </a:lnTo>
                <a:lnTo>
                  <a:pt x="110" y="163"/>
                </a:lnTo>
                <a:lnTo>
                  <a:pt x="128" y="191"/>
                </a:lnTo>
                <a:lnTo>
                  <a:pt x="149" y="223"/>
                </a:lnTo>
                <a:lnTo>
                  <a:pt x="170" y="255"/>
                </a:lnTo>
                <a:lnTo>
                  <a:pt x="188" y="287"/>
                </a:lnTo>
                <a:lnTo>
                  <a:pt x="209" y="315"/>
                </a:lnTo>
                <a:lnTo>
                  <a:pt x="227" y="344"/>
                </a:lnTo>
                <a:lnTo>
                  <a:pt x="248" y="369"/>
                </a:lnTo>
                <a:lnTo>
                  <a:pt x="266" y="393"/>
                </a:lnTo>
                <a:lnTo>
                  <a:pt x="283" y="415"/>
                </a:lnTo>
                <a:lnTo>
                  <a:pt x="301" y="436"/>
                </a:lnTo>
                <a:lnTo>
                  <a:pt x="319" y="457"/>
                </a:lnTo>
                <a:lnTo>
                  <a:pt x="340" y="478"/>
                </a:lnTo>
                <a:lnTo>
                  <a:pt x="361" y="500"/>
                </a:lnTo>
                <a:lnTo>
                  <a:pt x="390" y="521"/>
                </a:lnTo>
                <a:lnTo>
                  <a:pt x="414" y="539"/>
                </a:lnTo>
                <a:lnTo>
                  <a:pt x="443" y="556"/>
                </a:lnTo>
                <a:lnTo>
                  <a:pt x="475" y="574"/>
                </a:lnTo>
                <a:lnTo>
                  <a:pt x="506" y="592"/>
                </a:lnTo>
                <a:lnTo>
                  <a:pt x="524" y="599"/>
                </a:lnTo>
                <a:lnTo>
                  <a:pt x="538" y="606"/>
                </a:lnTo>
                <a:lnTo>
                  <a:pt x="552" y="613"/>
                </a:lnTo>
                <a:lnTo>
                  <a:pt x="567" y="620"/>
                </a:lnTo>
                <a:lnTo>
                  <a:pt x="577" y="627"/>
                </a:lnTo>
                <a:lnTo>
                  <a:pt x="588" y="634"/>
                </a:lnTo>
                <a:lnTo>
                  <a:pt x="598" y="638"/>
                </a:lnTo>
                <a:lnTo>
                  <a:pt x="609" y="645"/>
                </a:lnTo>
                <a:lnTo>
                  <a:pt x="616" y="648"/>
                </a:lnTo>
                <a:lnTo>
                  <a:pt x="623" y="656"/>
                </a:lnTo>
                <a:lnTo>
                  <a:pt x="630" y="659"/>
                </a:lnTo>
                <a:lnTo>
                  <a:pt x="634" y="663"/>
                </a:lnTo>
                <a:lnTo>
                  <a:pt x="641" y="666"/>
                </a:lnTo>
                <a:lnTo>
                  <a:pt x="641" y="670"/>
                </a:lnTo>
                <a:lnTo>
                  <a:pt x="644" y="673"/>
                </a:lnTo>
                <a:lnTo>
                  <a:pt x="644" y="677"/>
                </a:lnTo>
                <a:lnTo>
                  <a:pt x="644" y="677"/>
                </a:lnTo>
                <a:close/>
              </a:path>
            </a:pathLst>
          </a:custGeom>
          <a:solidFill>
            <a:srgbClr val="FF0000"/>
          </a:solidFill>
          <a:ln w="15875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37" name="Picture 2" descr="C:\Users\zhangye\Desktop\点击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094" y="2490610"/>
            <a:ext cx="489523" cy="48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组合 23"/>
          <p:cNvGrpSpPr/>
          <p:nvPr/>
        </p:nvGrpSpPr>
        <p:grpSpPr>
          <a:xfrm>
            <a:off x="1106317" y="3815128"/>
            <a:ext cx="1449459" cy="728533"/>
            <a:chOff x="1832631" y="4160261"/>
            <a:chExt cx="1014486" cy="509905"/>
          </a:xfrm>
        </p:grpSpPr>
        <p:grpSp>
          <p:nvGrpSpPr>
            <p:cNvPr id="25" name="组合 24"/>
            <p:cNvGrpSpPr/>
            <p:nvPr/>
          </p:nvGrpSpPr>
          <p:grpSpPr>
            <a:xfrm>
              <a:off x="2339752" y="4160261"/>
              <a:ext cx="507365" cy="509905"/>
              <a:chOff x="2040988" y="3591264"/>
              <a:chExt cx="507365" cy="509905"/>
            </a:xfrm>
          </p:grpSpPr>
          <p:pic>
            <p:nvPicPr>
              <p:cNvPr id="39" name="图片 38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40988" y="3591264"/>
                <a:ext cx="507365" cy="509905"/>
              </a:xfrm>
              <a:prstGeom prst="rect">
                <a:avLst/>
              </a:prstGeom>
            </p:spPr>
          </p:pic>
          <p:grpSp>
            <p:nvGrpSpPr>
              <p:cNvPr id="40" name="组合 39"/>
              <p:cNvGrpSpPr/>
              <p:nvPr/>
            </p:nvGrpSpPr>
            <p:grpSpPr>
              <a:xfrm>
                <a:off x="2125366" y="3726170"/>
                <a:ext cx="338608" cy="240093"/>
                <a:chOff x="3275013" y="630238"/>
                <a:chExt cx="911224" cy="646112"/>
              </a:xfrm>
              <a:solidFill>
                <a:srgbClr val="FF0000"/>
              </a:solidFill>
            </p:grpSpPr>
            <p:sp>
              <p:nvSpPr>
                <p:cNvPr id="41" name="Freeform 25"/>
                <p:cNvSpPr/>
                <p:nvPr/>
              </p:nvSpPr>
              <p:spPr bwMode="auto">
                <a:xfrm>
                  <a:off x="3275013" y="630238"/>
                  <a:ext cx="476250" cy="641350"/>
                </a:xfrm>
                <a:custGeom>
                  <a:avLst/>
                  <a:gdLst>
                    <a:gd name="T0" fmla="*/ 1 w 599"/>
                    <a:gd name="T1" fmla="*/ 801 h 808"/>
                    <a:gd name="T2" fmla="*/ 6 w 599"/>
                    <a:gd name="T3" fmla="*/ 792 h 808"/>
                    <a:gd name="T4" fmla="*/ 18 w 599"/>
                    <a:gd name="T5" fmla="*/ 781 h 808"/>
                    <a:gd name="T6" fmla="*/ 34 w 599"/>
                    <a:gd name="T7" fmla="*/ 767 h 808"/>
                    <a:gd name="T8" fmla="*/ 56 w 599"/>
                    <a:gd name="T9" fmla="*/ 752 h 808"/>
                    <a:gd name="T10" fmla="*/ 83 w 599"/>
                    <a:gd name="T11" fmla="*/ 734 h 808"/>
                    <a:gd name="T12" fmla="*/ 113 w 599"/>
                    <a:gd name="T13" fmla="*/ 710 h 808"/>
                    <a:gd name="T14" fmla="*/ 146 w 599"/>
                    <a:gd name="T15" fmla="*/ 681 h 808"/>
                    <a:gd name="T16" fmla="*/ 181 w 599"/>
                    <a:gd name="T17" fmla="*/ 647 h 808"/>
                    <a:gd name="T18" fmla="*/ 217 w 599"/>
                    <a:gd name="T19" fmla="*/ 607 h 808"/>
                    <a:gd name="T20" fmla="*/ 257 w 599"/>
                    <a:gd name="T21" fmla="*/ 560 h 808"/>
                    <a:gd name="T22" fmla="*/ 332 w 599"/>
                    <a:gd name="T23" fmla="*/ 466 h 808"/>
                    <a:gd name="T24" fmla="*/ 363 w 599"/>
                    <a:gd name="T25" fmla="*/ 420 h 808"/>
                    <a:gd name="T26" fmla="*/ 391 w 599"/>
                    <a:gd name="T27" fmla="*/ 374 h 808"/>
                    <a:gd name="T28" fmla="*/ 415 w 599"/>
                    <a:gd name="T29" fmla="*/ 330 h 808"/>
                    <a:gd name="T30" fmla="*/ 446 w 599"/>
                    <a:gd name="T31" fmla="*/ 257 h 808"/>
                    <a:gd name="T32" fmla="*/ 471 w 599"/>
                    <a:gd name="T33" fmla="*/ 193 h 808"/>
                    <a:gd name="T34" fmla="*/ 481 w 599"/>
                    <a:gd name="T35" fmla="*/ 159 h 808"/>
                    <a:gd name="T36" fmla="*/ 489 w 599"/>
                    <a:gd name="T37" fmla="*/ 126 h 808"/>
                    <a:gd name="T38" fmla="*/ 494 w 599"/>
                    <a:gd name="T39" fmla="*/ 99 h 808"/>
                    <a:gd name="T40" fmla="*/ 498 w 599"/>
                    <a:gd name="T41" fmla="*/ 75 h 808"/>
                    <a:gd name="T42" fmla="*/ 498 w 599"/>
                    <a:gd name="T43" fmla="*/ 57 h 808"/>
                    <a:gd name="T44" fmla="*/ 498 w 599"/>
                    <a:gd name="T45" fmla="*/ 42 h 808"/>
                    <a:gd name="T46" fmla="*/ 494 w 599"/>
                    <a:gd name="T47" fmla="*/ 30 h 808"/>
                    <a:gd name="T48" fmla="*/ 488 w 599"/>
                    <a:gd name="T49" fmla="*/ 21 h 808"/>
                    <a:gd name="T50" fmla="*/ 484 w 599"/>
                    <a:gd name="T51" fmla="*/ 11 h 808"/>
                    <a:gd name="T52" fmla="*/ 488 w 599"/>
                    <a:gd name="T53" fmla="*/ 3 h 808"/>
                    <a:gd name="T54" fmla="*/ 496 w 599"/>
                    <a:gd name="T55" fmla="*/ 0 h 808"/>
                    <a:gd name="T56" fmla="*/ 511 w 599"/>
                    <a:gd name="T57" fmla="*/ 3 h 808"/>
                    <a:gd name="T58" fmla="*/ 533 w 599"/>
                    <a:gd name="T59" fmla="*/ 11 h 808"/>
                    <a:gd name="T60" fmla="*/ 572 w 599"/>
                    <a:gd name="T61" fmla="*/ 33 h 808"/>
                    <a:gd name="T62" fmla="*/ 587 w 599"/>
                    <a:gd name="T63" fmla="*/ 47 h 808"/>
                    <a:gd name="T64" fmla="*/ 597 w 599"/>
                    <a:gd name="T65" fmla="*/ 61 h 808"/>
                    <a:gd name="T66" fmla="*/ 597 w 599"/>
                    <a:gd name="T67" fmla="*/ 75 h 808"/>
                    <a:gd name="T68" fmla="*/ 594 w 599"/>
                    <a:gd name="T69" fmla="*/ 86 h 808"/>
                    <a:gd name="T70" fmla="*/ 589 w 599"/>
                    <a:gd name="T71" fmla="*/ 101 h 808"/>
                    <a:gd name="T72" fmla="*/ 582 w 599"/>
                    <a:gd name="T73" fmla="*/ 121 h 808"/>
                    <a:gd name="T74" fmla="*/ 574 w 599"/>
                    <a:gd name="T75" fmla="*/ 147 h 808"/>
                    <a:gd name="T76" fmla="*/ 564 w 599"/>
                    <a:gd name="T77" fmla="*/ 179 h 808"/>
                    <a:gd name="T78" fmla="*/ 544 w 599"/>
                    <a:gd name="T79" fmla="*/ 231 h 808"/>
                    <a:gd name="T80" fmla="*/ 508 w 599"/>
                    <a:gd name="T81" fmla="*/ 308 h 808"/>
                    <a:gd name="T82" fmla="*/ 465 w 599"/>
                    <a:gd name="T83" fmla="*/ 386 h 808"/>
                    <a:gd name="T84" fmla="*/ 416 w 599"/>
                    <a:gd name="T85" fmla="*/ 464 h 808"/>
                    <a:gd name="T86" fmla="*/ 357 w 599"/>
                    <a:gd name="T87" fmla="*/ 540 h 808"/>
                    <a:gd name="T88" fmla="*/ 289 w 599"/>
                    <a:gd name="T89" fmla="*/ 615 h 808"/>
                    <a:gd name="T90" fmla="*/ 254 w 599"/>
                    <a:gd name="T91" fmla="*/ 652 h 808"/>
                    <a:gd name="T92" fmla="*/ 220 w 599"/>
                    <a:gd name="T93" fmla="*/ 684 h 808"/>
                    <a:gd name="T94" fmla="*/ 191 w 599"/>
                    <a:gd name="T95" fmla="*/ 710 h 808"/>
                    <a:gd name="T96" fmla="*/ 161 w 599"/>
                    <a:gd name="T97" fmla="*/ 732 h 808"/>
                    <a:gd name="T98" fmla="*/ 132 w 599"/>
                    <a:gd name="T99" fmla="*/ 749 h 808"/>
                    <a:gd name="T100" fmla="*/ 93 w 599"/>
                    <a:gd name="T101" fmla="*/ 770 h 808"/>
                    <a:gd name="T102" fmla="*/ 54 w 599"/>
                    <a:gd name="T103" fmla="*/ 790 h 808"/>
                    <a:gd name="T104" fmla="*/ 28 w 599"/>
                    <a:gd name="T105" fmla="*/ 799 h 808"/>
                    <a:gd name="T106" fmla="*/ 11 w 599"/>
                    <a:gd name="T107" fmla="*/ 806 h 808"/>
                    <a:gd name="T108" fmla="*/ 1 w 599"/>
                    <a:gd name="T109" fmla="*/ 806 h 808"/>
                    <a:gd name="T110" fmla="*/ 0 w 599"/>
                    <a:gd name="T111" fmla="*/ 805 h 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599" h="808">
                      <a:moveTo>
                        <a:pt x="0" y="805"/>
                      </a:moveTo>
                      <a:lnTo>
                        <a:pt x="0" y="802"/>
                      </a:lnTo>
                      <a:lnTo>
                        <a:pt x="1" y="801"/>
                      </a:lnTo>
                      <a:lnTo>
                        <a:pt x="3" y="798"/>
                      </a:lnTo>
                      <a:lnTo>
                        <a:pt x="5" y="795"/>
                      </a:lnTo>
                      <a:lnTo>
                        <a:pt x="6" y="792"/>
                      </a:lnTo>
                      <a:lnTo>
                        <a:pt x="10" y="788"/>
                      </a:lnTo>
                      <a:lnTo>
                        <a:pt x="15" y="785"/>
                      </a:lnTo>
                      <a:lnTo>
                        <a:pt x="18" y="781"/>
                      </a:lnTo>
                      <a:lnTo>
                        <a:pt x="23" y="777"/>
                      </a:lnTo>
                      <a:lnTo>
                        <a:pt x="28" y="773"/>
                      </a:lnTo>
                      <a:lnTo>
                        <a:pt x="34" y="767"/>
                      </a:lnTo>
                      <a:lnTo>
                        <a:pt x="41" y="762"/>
                      </a:lnTo>
                      <a:lnTo>
                        <a:pt x="48" y="758"/>
                      </a:lnTo>
                      <a:lnTo>
                        <a:pt x="56" y="752"/>
                      </a:lnTo>
                      <a:lnTo>
                        <a:pt x="64" y="746"/>
                      </a:lnTo>
                      <a:lnTo>
                        <a:pt x="74" y="739"/>
                      </a:lnTo>
                      <a:lnTo>
                        <a:pt x="83" y="734"/>
                      </a:lnTo>
                      <a:lnTo>
                        <a:pt x="93" y="727"/>
                      </a:lnTo>
                      <a:lnTo>
                        <a:pt x="103" y="719"/>
                      </a:lnTo>
                      <a:lnTo>
                        <a:pt x="113" y="710"/>
                      </a:lnTo>
                      <a:lnTo>
                        <a:pt x="124" y="702"/>
                      </a:lnTo>
                      <a:lnTo>
                        <a:pt x="134" y="692"/>
                      </a:lnTo>
                      <a:lnTo>
                        <a:pt x="146" y="681"/>
                      </a:lnTo>
                      <a:lnTo>
                        <a:pt x="157" y="671"/>
                      </a:lnTo>
                      <a:lnTo>
                        <a:pt x="169" y="659"/>
                      </a:lnTo>
                      <a:lnTo>
                        <a:pt x="181" y="647"/>
                      </a:lnTo>
                      <a:lnTo>
                        <a:pt x="192" y="634"/>
                      </a:lnTo>
                      <a:lnTo>
                        <a:pt x="206" y="621"/>
                      </a:lnTo>
                      <a:lnTo>
                        <a:pt x="217" y="607"/>
                      </a:lnTo>
                      <a:lnTo>
                        <a:pt x="230" y="592"/>
                      </a:lnTo>
                      <a:lnTo>
                        <a:pt x="244" y="576"/>
                      </a:lnTo>
                      <a:lnTo>
                        <a:pt x="257" y="560"/>
                      </a:lnTo>
                      <a:lnTo>
                        <a:pt x="284" y="529"/>
                      </a:lnTo>
                      <a:lnTo>
                        <a:pt x="308" y="497"/>
                      </a:lnTo>
                      <a:lnTo>
                        <a:pt x="332" y="466"/>
                      </a:lnTo>
                      <a:lnTo>
                        <a:pt x="343" y="451"/>
                      </a:lnTo>
                      <a:lnTo>
                        <a:pt x="353" y="436"/>
                      </a:lnTo>
                      <a:lnTo>
                        <a:pt x="363" y="420"/>
                      </a:lnTo>
                      <a:lnTo>
                        <a:pt x="373" y="405"/>
                      </a:lnTo>
                      <a:lnTo>
                        <a:pt x="383" y="390"/>
                      </a:lnTo>
                      <a:lnTo>
                        <a:pt x="391" y="374"/>
                      </a:lnTo>
                      <a:lnTo>
                        <a:pt x="400" y="359"/>
                      </a:lnTo>
                      <a:lnTo>
                        <a:pt x="408" y="345"/>
                      </a:lnTo>
                      <a:lnTo>
                        <a:pt x="415" y="330"/>
                      </a:lnTo>
                      <a:lnTo>
                        <a:pt x="423" y="315"/>
                      </a:lnTo>
                      <a:lnTo>
                        <a:pt x="435" y="287"/>
                      </a:lnTo>
                      <a:lnTo>
                        <a:pt x="446" y="257"/>
                      </a:lnTo>
                      <a:lnTo>
                        <a:pt x="458" y="231"/>
                      </a:lnTo>
                      <a:lnTo>
                        <a:pt x="466" y="206"/>
                      </a:lnTo>
                      <a:lnTo>
                        <a:pt x="471" y="193"/>
                      </a:lnTo>
                      <a:lnTo>
                        <a:pt x="474" y="181"/>
                      </a:lnTo>
                      <a:lnTo>
                        <a:pt x="478" y="170"/>
                      </a:lnTo>
                      <a:lnTo>
                        <a:pt x="481" y="159"/>
                      </a:lnTo>
                      <a:lnTo>
                        <a:pt x="484" y="147"/>
                      </a:lnTo>
                      <a:lnTo>
                        <a:pt x="488" y="136"/>
                      </a:lnTo>
                      <a:lnTo>
                        <a:pt x="489" y="126"/>
                      </a:lnTo>
                      <a:lnTo>
                        <a:pt x="491" y="117"/>
                      </a:lnTo>
                      <a:lnTo>
                        <a:pt x="493" y="107"/>
                      </a:lnTo>
                      <a:lnTo>
                        <a:pt x="494" y="99"/>
                      </a:lnTo>
                      <a:lnTo>
                        <a:pt x="494" y="90"/>
                      </a:lnTo>
                      <a:lnTo>
                        <a:pt x="496" y="83"/>
                      </a:lnTo>
                      <a:lnTo>
                        <a:pt x="498" y="75"/>
                      </a:lnTo>
                      <a:lnTo>
                        <a:pt x="498" y="69"/>
                      </a:lnTo>
                      <a:lnTo>
                        <a:pt x="498" y="62"/>
                      </a:lnTo>
                      <a:lnTo>
                        <a:pt x="498" y="57"/>
                      </a:lnTo>
                      <a:lnTo>
                        <a:pt x="498" y="51"/>
                      </a:lnTo>
                      <a:lnTo>
                        <a:pt x="498" y="46"/>
                      </a:lnTo>
                      <a:lnTo>
                        <a:pt x="498" y="42"/>
                      </a:lnTo>
                      <a:lnTo>
                        <a:pt x="496" y="37"/>
                      </a:lnTo>
                      <a:lnTo>
                        <a:pt x="496" y="33"/>
                      </a:lnTo>
                      <a:lnTo>
                        <a:pt x="494" y="30"/>
                      </a:lnTo>
                      <a:lnTo>
                        <a:pt x="493" y="28"/>
                      </a:lnTo>
                      <a:lnTo>
                        <a:pt x="491" y="25"/>
                      </a:lnTo>
                      <a:lnTo>
                        <a:pt x="488" y="21"/>
                      </a:lnTo>
                      <a:lnTo>
                        <a:pt x="486" y="18"/>
                      </a:lnTo>
                      <a:lnTo>
                        <a:pt x="484" y="14"/>
                      </a:lnTo>
                      <a:lnTo>
                        <a:pt x="484" y="11"/>
                      </a:lnTo>
                      <a:lnTo>
                        <a:pt x="484" y="8"/>
                      </a:lnTo>
                      <a:lnTo>
                        <a:pt x="486" y="5"/>
                      </a:lnTo>
                      <a:lnTo>
                        <a:pt x="488" y="3"/>
                      </a:lnTo>
                      <a:lnTo>
                        <a:pt x="491" y="1"/>
                      </a:lnTo>
                      <a:lnTo>
                        <a:pt x="493" y="0"/>
                      </a:lnTo>
                      <a:lnTo>
                        <a:pt x="496" y="0"/>
                      </a:lnTo>
                      <a:lnTo>
                        <a:pt x="499" y="0"/>
                      </a:lnTo>
                      <a:lnTo>
                        <a:pt x="504" y="1"/>
                      </a:lnTo>
                      <a:lnTo>
                        <a:pt x="511" y="3"/>
                      </a:lnTo>
                      <a:lnTo>
                        <a:pt x="518" y="4"/>
                      </a:lnTo>
                      <a:lnTo>
                        <a:pt x="524" y="7"/>
                      </a:lnTo>
                      <a:lnTo>
                        <a:pt x="533" y="11"/>
                      </a:lnTo>
                      <a:lnTo>
                        <a:pt x="546" y="18"/>
                      </a:lnTo>
                      <a:lnTo>
                        <a:pt x="559" y="25"/>
                      </a:lnTo>
                      <a:lnTo>
                        <a:pt x="572" y="33"/>
                      </a:lnTo>
                      <a:lnTo>
                        <a:pt x="577" y="37"/>
                      </a:lnTo>
                      <a:lnTo>
                        <a:pt x="582" y="43"/>
                      </a:lnTo>
                      <a:lnTo>
                        <a:pt x="587" y="47"/>
                      </a:lnTo>
                      <a:lnTo>
                        <a:pt x="591" y="53"/>
                      </a:lnTo>
                      <a:lnTo>
                        <a:pt x="594" y="57"/>
                      </a:lnTo>
                      <a:lnTo>
                        <a:pt x="597" y="61"/>
                      </a:lnTo>
                      <a:lnTo>
                        <a:pt x="597" y="65"/>
                      </a:lnTo>
                      <a:lnTo>
                        <a:pt x="599" y="69"/>
                      </a:lnTo>
                      <a:lnTo>
                        <a:pt x="597" y="75"/>
                      </a:lnTo>
                      <a:lnTo>
                        <a:pt x="597" y="79"/>
                      </a:lnTo>
                      <a:lnTo>
                        <a:pt x="596" y="82"/>
                      </a:lnTo>
                      <a:lnTo>
                        <a:pt x="594" y="86"/>
                      </a:lnTo>
                      <a:lnTo>
                        <a:pt x="592" y="90"/>
                      </a:lnTo>
                      <a:lnTo>
                        <a:pt x="591" y="96"/>
                      </a:lnTo>
                      <a:lnTo>
                        <a:pt x="589" y="101"/>
                      </a:lnTo>
                      <a:lnTo>
                        <a:pt x="587" y="107"/>
                      </a:lnTo>
                      <a:lnTo>
                        <a:pt x="586" y="114"/>
                      </a:lnTo>
                      <a:lnTo>
                        <a:pt x="582" y="121"/>
                      </a:lnTo>
                      <a:lnTo>
                        <a:pt x="581" y="129"/>
                      </a:lnTo>
                      <a:lnTo>
                        <a:pt x="577" y="138"/>
                      </a:lnTo>
                      <a:lnTo>
                        <a:pt x="574" y="147"/>
                      </a:lnTo>
                      <a:lnTo>
                        <a:pt x="571" y="157"/>
                      </a:lnTo>
                      <a:lnTo>
                        <a:pt x="567" y="168"/>
                      </a:lnTo>
                      <a:lnTo>
                        <a:pt x="564" y="179"/>
                      </a:lnTo>
                      <a:lnTo>
                        <a:pt x="559" y="192"/>
                      </a:lnTo>
                      <a:lnTo>
                        <a:pt x="556" y="204"/>
                      </a:lnTo>
                      <a:lnTo>
                        <a:pt x="544" y="231"/>
                      </a:lnTo>
                      <a:lnTo>
                        <a:pt x="533" y="256"/>
                      </a:lnTo>
                      <a:lnTo>
                        <a:pt x="521" y="283"/>
                      </a:lnTo>
                      <a:lnTo>
                        <a:pt x="508" y="308"/>
                      </a:lnTo>
                      <a:lnTo>
                        <a:pt x="494" y="334"/>
                      </a:lnTo>
                      <a:lnTo>
                        <a:pt x="479" y="361"/>
                      </a:lnTo>
                      <a:lnTo>
                        <a:pt x="465" y="386"/>
                      </a:lnTo>
                      <a:lnTo>
                        <a:pt x="450" y="412"/>
                      </a:lnTo>
                      <a:lnTo>
                        <a:pt x="435" y="439"/>
                      </a:lnTo>
                      <a:lnTo>
                        <a:pt x="416" y="464"/>
                      </a:lnTo>
                      <a:lnTo>
                        <a:pt x="398" y="490"/>
                      </a:lnTo>
                      <a:lnTo>
                        <a:pt x="378" y="515"/>
                      </a:lnTo>
                      <a:lnTo>
                        <a:pt x="357" y="540"/>
                      </a:lnTo>
                      <a:lnTo>
                        <a:pt x="335" y="565"/>
                      </a:lnTo>
                      <a:lnTo>
                        <a:pt x="313" y="590"/>
                      </a:lnTo>
                      <a:lnTo>
                        <a:pt x="289" y="615"/>
                      </a:lnTo>
                      <a:lnTo>
                        <a:pt x="277" y="628"/>
                      </a:lnTo>
                      <a:lnTo>
                        <a:pt x="265" y="641"/>
                      </a:lnTo>
                      <a:lnTo>
                        <a:pt x="254" y="652"/>
                      </a:lnTo>
                      <a:lnTo>
                        <a:pt x="244" y="663"/>
                      </a:lnTo>
                      <a:lnTo>
                        <a:pt x="232" y="674"/>
                      </a:lnTo>
                      <a:lnTo>
                        <a:pt x="220" y="684"/>
                      </a:lnTo>
                      <a:lnTo>
                        <a:pt x="210" y="693"/>
                      </a:lnTo>
                      <a:lnTo>
                        <a:pt x="201" y="702"/>
                      </a:lnTo>
                      <a:lnTo>
                        <a:pt x="191" y="710"/>
                      </a:lnTo>
                      <a:lnTo>
                        <a:pt x="179" y="719"/>
                      </a:lnTo>
                      <a:lnTo>
                        <a:pt x="171" y="725"/>
                      </a:lnTo>
                      <a:lnTo>
                        <a:pt x="161" y="732"/>
                      </a:lnTo>
                      <a:lnTo>
                        <a:pt x="151" y="738"/>
                      </a:lnTo>
                      <a:lnTo>
                        <a:pt x="142" y="744"/>
                      </a:lnTo>
                      <a:lnTo>
                        <a:pt x="132" y="749"/>
                      </a:lnTo>
                      <a:lnTo>
                        <a:pt x="124" y="753"/>
                      </a:lnTo>
                      <a:lnTo>
                        <a:pt x="108" y="762"/>
                      </a:lnTo>
                      <a:lnTo>
                        <a:pt x="93" y="770"/>
                      </a:lnTo>
                      <a:lnTo>
                        <a:pt x="78" y="777"/>
                      </a:lnTo>
                      <a:lnTo>
                        <a:pt x="66" y="784"/>
                      </a:lnTo>
                      <a:lnTo>
                        <a:pt x="54" y="790"/>
                      </a:lnTo>
                      <a:lnTo>
                        <a:pt x="44" y="794"/>
                      </a:lnTo>
                      <a:lnTo>
                        <a:pt x="34" y="798"/>
                      </a:lnTo>
                      <a:lnTo>
                        <a:pt x="28" y="799"/>
                      </a:lnTo>
                      <a:lnTo>
                        <a:pt x="21" y="803"/>
                      </a:lnTo>
                      <a:lnTo>
                        <a:pt x="16" y="805"/>
                      </a:lnTo>
                      <a:lnTo>
                        <a:pt x="11" y="806"/>
                      </a:lnTo>
                      <a:lnTo>
                        <a:pt x="6" y="808"/>
                      </a:lnTo>
                      <a:lnTo>
                        <a:pt x="5" y="808"/>
                      </a:lnTo>
                      <a:lnTo>
                        <a:pt x="1" y="806"/>
                      </a:lnTo>
                      <a:lnTo>
                        <a:pt x="1" y="806"/>
                      </a:lnTo>
                      <a:lnTo>
                        <a:pt x="0" y="805"/>
                      </a:lnTo>
                      <a:lnTo>
                        <a:pt x="0" y="805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42" name="Freeform 26"/>
                <p:cNvSpPr/>
                <p:nvPr/>
              </p:nvSpPr>
              <p:spPr bwMode="auto">
                <a:xfrm>
                  <a:off x="3632200" y="838200"/>
                  <a:ext cx="554037" cy="438150"/>
                </a:xfrm>
                <a:custGeom>
                  <a:avLst/>
                  <a:gdLst>
                    <a:gd name="T0" fmla="*/ 697 w 697"/>
                    <a:gd name="T1" fmla="*/ 523 h 553"/>
                    <a:gd name="T2" fmla="*/ 694 w 697"/>
                    <a:gd name="T3" fmla="*/ 524 h 553"/>
                    <a:gd name="T4" fmla="*/ 689 w 697"/>
                    <a:gd name="T5" fmla="*/ 527 h 553"/>
                    <a:gd name="T6" fmla="*/ 679 w 697"/>
                    <a:gd name="T7" fmla="*/ 530 h 553"/>
                    <a:gd name="T8" fmla="*/ 667 w 697"/>
                    <a:gd name="T9" fmla="*/ 532 h 553"/>
                    <a:gd name="T10" fmla="*/ 652 w 697"/>
                    <a:gd name="T11" fmla="*/ 534 h 553"/>
                    <a:gd name="T12" fmla="*/ 634 w 697"/>
                    <a:gd name="T13" fmla="*/ 537 h 553"/>
                    <a:gd name="T14" fmla="*/ 612 w 697"/>
                    <a:gd name="T15" fmla="*/ 539 h 553"/>
                    <a:gd name="T16" fmla="*/ 589 w 697"/>
                    <a:gd name="T17" fmla="*/ 542 h 553"/>
                    <a:gd name="T18" fmla="*/ 564 w 697"/>
                    <a:gd name="T19" fmla="*/ 545 h 553"/>
                    <a:gd name="T20" fmla="*/ 542 w 697"/>
                    <a:gd name="T21" fmla="*/ 548 h 553"/>
                    <a:gd name="T22" fmla="*/ 524 w 697"/>
                    <a:gd name="T23" fmla="*/ 549 h 553"/>
                    <a:gd name="T24" fmla="*/ 506 w 697"/>
                    <a:gd name="T25" fmla="*/ 550 h 553"/>
                    <a:gd name="T26" fmla="*/ 491 w 697"/>
                    <a:gd name="T27" fmla="*/ 552 h 553"/>
                    <a:gd name="T28" fmla="*/ 479 w 697"/>
                    <a:gd name="T29" fmla="*/ 553 h 553"/>
                    <a:gd name="T30" fmla="*/ 468 w 697"/>
                    <a:gd name="T31" fmla="*/ 553 h 553"/>
                    <a:gd name="T32" fmla="*/ 454 w 697"/>
                    <a:gd name="T33" fmla="*/ 553 h 553"/>
                    <a:gd name="T34" fmla="*/ 438 w 697"/>
                    <a:gd name="T35" fmla="*/ 552 h 553"/>
                    <a:gd name="T36" fmla="*/ 423 w 697"/>
                    <a:gd name="T37" fmla="*/ 548 h 553"/>
                    <a:gd name="T38" fmla="*/ 410 w 697"/>
                    <a:gd name="T39" fmla="*/ 543 h 553"/>
                    <a:gd name="T40" fmla="*/ 401 w 697"/>
                    <a:gd name="T41" fmla="*/ 538 h 553"/>
                    <a:gd name="T42" fmla="*/ 393 w 697"/>
                    <a:gd name="T43" fmla="*/ 532 h 553"/>
                    <a:gd name="T44" fmla="*/ 383 w 697"/>
                    <a:gd name="T45" fmla="*/ 524 h 553"/>
                    <a:gd name="T46" fmla="*/ 370 w 697"/>
                    <a:gd name="T47" fmla="*/ 511 h 553"/>
                    <a:gd name="T48" fmla="*/ 355 w 697"/>
                    <a:gd name="T49" fmla="*/ 495 h 553"/>
                    <a:gd name="T50" fmla="*/ 337 w 697"/>
                    <a:gd name="T51" fmla="*/ 475 h 553"/>
                    <a:gd name="T52" fmla="*/ 318 w 697"/>
                    <a:gd name="T53" fmla="*/ 452 h 553"/>
                    <a:gd name="T54" fmla="*/ 297 w 697"/>
                    <a:gd name="T55" fmla="*/ 425 h 553"/>
                    <a:gd name="T56" fmla="*/ 272 w 697"/>
                    <a:gd name="T57" fmla="*/ 396 h 553"/>
                    <a:gd name="T58" fmla="*/ 244 w 697"/>
                    <a:gd name="T59" fmla="*/ 361 h 553"/>
                    <a:gd name="T60" fmla="*/ 212 w 697"/>
                    <a:gd name="T61" fmla="*/ 323 h 553"/>
                    <a:gd name="T62" fmla="*/ 181 w 697"/>
                    <a:gd name="T63" fmla="*/ 282 h 553"/>
                    <a:gd name="T64" fmla="*/ 144 w 697"/>
                    <a:gd name="T65" fmla="*/ 234 h 553"/>
                    <a:gd name="T66" fmla="*/ 106 w 697"/>
                    <a:gd name="T67" fmla="*/ 184 h 553"/>
                    <a:gd name="T68" fmla="*/ 66 w 697"/>
                    <a:gd name="T69" fmla="*/ 128 h 553"/>
                    <a:gd name="T70" fmla="*/ 23 w 697"/>
                    <a:gd name="T71" fmla="*/ 68 h 553"/>
                    <a:gd name="T72" fmla="*/ 13 w 697"/>
                    <a:gd name="T73" fmla="*/ 0 h 553"/>
                    <a:gd name="T74" fmla="*/ 46 w 697"/>
                    <a:gd name="T75" fmla="*/ 39 h 553"/>
                    <a:gd name="T76" fmla="*/ 81 w 697"/>
                    <a:gd name="T77" fmla="*/ 80 h 553"/>
                    <a:gd name="T78" fmla="*/ 119 w 697"/>
                    <a:gd name="T79" fmla="*/ 124 h 553"/>
                    <a:gd name="T80" fmla="*/ 161 w 697"/>
                    <a:gd name="T81" fmla="*/ 170 h 553"/>
                    <a:gd name="T82" fmla="*/ 182 w 697"/>
                    <a:gd name="T83" fmla="*/ 197 h 553"/>
                    <a:gd name="T84" fmla="*/ 225 w 697"/>
                    <a:gd name="T85" fmla="*/ 243 h 553"/>
                    <a:gd name="T86" fmla="*/ 267 w 697"/>
                    <a:gd name="T87" fmla="*/ 284 h 553"/>
                    <a:gd name="T88" fmla="*/ 307 w 697"/>
                    <a:gd name="T89" fmla="*/ 321 h 553"/>
                    <a:gd name="T90" fmla="*/ 335 w 697"/>
                    <a:gd name="T91" fmla="*/ 346 h 553"/>
                    <a:gd name="T92" fmla="*/ 357 w 697"/>
                    <a:gd name="T93" fmla="*/ 362 h 553"/>
                    <a:gd name="T94" fmla="*/ 380 w 697"/>
                    <a:gd name="T95" fmla="*/ 379 h 553"/>
                    <a:gd name="T96" fmla="*/ 406 w 697"/>
                    <a:gd name="T97" fmla="*/ 394 h 553"/>
                    <a:gd name="T98" fmla="*/ 435 w 697"/>
                    <a:gd name="T99" fmla="*/ 410 h 553"/>
                    <a:gd name="T100" fmla="*/ 466 w 697"/>
                    <a:gd name="T101" fmla="*/ 424 h 553"/>
                    <a:gd name="T102" fmla="*/ 498 w 697"/>
                    <a:gd name="T103" fmla="*/ 438 h 553"/>
                    <a:gd name="T104" fmla="*/ 533 w 697"/>
                    <a:gd name="T105" fmla="*/ 450 h 553"/>
                    <a:gd name="T106" fmla="*/ 567 w 697"/>
                    <a:gd name="T107" fmla="*/ 463 h 553"/>
                    <a:gd name="T108" fmla="*/ 599 w 697"/>
                    <a:gd name="T109" fmla="*/ 474 h 553"/>
                    <a:gd name="T110" fmla="*/ 627 w 697"/>
                    <a:gd name="T111" fmla="*/ 485 h 553"/>
                    <a:gd name="T112" fmla="*/ 650 w 697"/>
                    <a:gd name="T113" fmla="*/ 493 h 553"/>
                    <a:gd name="T114" fmla="*/ 669 w 697"/>
                    <a:gd name="T115" fmla="*/ 502 h 553"/>
                    <a:gd name="T116" fmla="*/ 682 w 697"/>
                    <a:gd name="T117" fmla="*/ 509 h 553"/>
                    <a:gd name="T118" fmla="*/ 692 w 697"/>
                    <a:gd name="T119" fmla="*/ 514 h 553"/>
                    <a:gd name="T120" fmla="*/ 697 w 697"/>
                    <a:gd name="T121" fmla="*/ 520 h 553"/>
                    <a:gd name="T122" fmla="*/ 697 w 697"/>
                    <a:gd name="T123" fmla="*/ 521 h 5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697" h="553">
                      <a:moveTo>
                        <a:pt x="697" y="521"/>
                      </a:moveTo>
                      <a:lnTo>
                        <a:pt x="697" y="523"/>
                      </a:lnTo>
                      <a:lnTo>
                        <a:pt x="695" y="523"/>
                      </a:lnTo>
                      <a:lnTo>
                        <a:pt x="694" y="524"/>
                      </a:lnTo>
                      <a:lnTo>
                        <a:pt x="692" y="525"/>
                      </a:lnTo>
                      <a:lnTo>
                        <a:pt x="689" y="527"/>
                      </a:lnTo>
                      <a:lnTo>
                        <a:pt x="684" y="528"/>
                      </a:lnTo>
                      <a:lnTo>
                        <a:pt x="679" y="530"/>
                      </a:lnTo>
                      <a:lnTo>
                        <a:pt x="674" y="531"/>
                      </a:lnTo>
                      <a:lnTo>
                        <a:pt x="667" y="532"/>
                      </a:lnTo>
                      <a:lnTo>
                        <a:pt x="660" y="534"/>
                      </a:lnTo>
                      <a:lnTo>
                        <a:pt x="652" y="534"/>
                      </a:lnTo>
                      <a:lnTo>
                        <a:pt x="644" y="535"/>
                      </a:lnTo>
                      <a:lnTo>
                        <a:pt x="634" y="537"/>
                      </a:lnTo>
                      <a:lnTo>
                        <a:pt x="624" y="538"/>
                      </a:lnTo>
                      <a:lnTo>
                        <a:pt x="612" y="539"/>
                      </a:lnTo>
                      <a:lnTo>
                        <a:pt x="601" y="539"/>
                      </a:lnTo>
                      <a:lnTo>
                        <a:pt x="589" y="542"/>
                      </a:lnTo>
                      <a:lnTo>
                        <a:pt x="576" y="543"/>
                      </a:lnTo>
                      <a:lnTo>
                        <a:pt x="564" y="545"/>
                      </a:lnTo>
                      <a:lnTo>
                        <a:pt x="554" y="546"/>
                      </a:lnTo>
                      <a:lnTo>
                        <a:pt x="542" y="548"/>
                      </a:lnTo>
                      <a:lnTo>
                        <a:pt x="533" y="549"/>
                      </a:lnTo>
                      <a:lnTo>
                        <a:pt x="524" y="549"/>
                      </a:lnTo>
                      <a:lnTo>
                        <a:pt x="514" y="550"/>
                      </a:lnTo>
                      <a:lnTo>
                        <a:pt x="506" y="550"/>
                      </a:lnTo>
                      <a:lnTo>
                        <a:pt x="499" y="552"/>
                      </a:lnTo>
                      <a:lnTo>
                        <a:pt x="491" y="552"/>
                      </a:lnTo>
                      <a:lnTo>
                        <a:pt x="484" y="553"/>
                      </a:lnTo>
                      <a:lnTo>
                        <a:pt x="479" y="553"/>
                      </a:lnTo>
                      <a:lnTo>
                        <a:pt x="473" y="553"/>
                      </a:lnTo>
                      <a:lnTo>
                        <a:pt x="468" y="553"/>
                      </a:lnTo>
                      <a:lnTo>
                        <a:pt x="463" y="553"/>
                      </a:lnTo>
                      <a:lnTo>
                        <a:pt x="454" y="553"/>
                      </a:lnTo>
                      <a:lnTo>
                        <a:pt x="446" y="553"/>
                      </a:lnTo>
                      <a:lnTo>
                        <a:pt x="438" y="552"/>
                      </a:lnTo>
                      <a:lnTo>
                        <a:pt x="430" y="550"/>
                      </a:lnTo>
                      <a:lnTo>
                        <a:pt x="423" y="548"/>
                      </a:lnTo>
                      <a:lnTo>
                        <a:pt x="415" y="546"/>
                      </a:lnTo>
                      <a:lnTo>
                        <a:pt x="410" y="543"/>
                      </a:lnTo>
                      <a:lnTo>
                        <a:pt x="403" y="539"/>
                      </a:lnTo>
                      <a:lnTo>
                        <a:pt x="401" y="538"/>
                      </a:lnTo>
                      <a:lnTo>
                        <a:pt x="396" y="537"/>
                      </a:lnTo>
                      <a:lnTo>
                        <a:pt x="393" y="532"/>
                      </a:lnTo>
                      <a:lnTo>
                        <a:pt x="388" y="528"/>
                      </a:lnTo>
                      <a:lnTo>
                        <a:pt x="383" y="524"/>
                      </a:lnTo>
                      <a:lnTo>
                        <a:pt x="376" y="517"/>
                      </a:lnTo>
                      <a:lnTo>
                        <a:pt x="370" y="511"/>
                      </a:lnTo>
                      <a:lnTo>
                        <a:pt x="363" y="503"/>
                      </a:lnTo>
                      <a:lnTo>
                        <a:pt x="355" y="495"/>
                      </a:lnTo>
                      <a:lnTo>
                        <a:pt x="347" y="485"/>
                      </a:lnTo>
                      <a:lnTo>
                        <a:pt x="337" y="475"/>
                      </a:lnTo>
                      <a:lnTo>
                        <a:pt x="328" y="463"/>
                      </a:lnTo>
                      <a:lnTo>
                        <a:pt x="318" y="452"/>
                      </a:lnTo>
                      <a:lnTo>
                        <a:pt x="307" y="439"/>
                      </a:lnTo>
                      <a:lnTo>
                        <a:pt x="297" y="425"/>
                      </a:lnTo>
                      <a:lnTo>
                        <a:pt x="285" y="411"/>
                      </a:lnTo>
                      <a:lnTo>
                        <a:pt x="272" y="396"/>
                      </a:lnTo>
                      <a:lnTo>
                        <a:pt x="257" y="379"/>
                      </a:lnTo>
                      <a:lnTo>
                        <a:pt x="244" y="361"/>
                      </a:lnTo>
                      <a:lnTo>
                        <a:pt x="229" y="343"/>
                      </a:lnTo>
                      <a:lnTo>
                        <a:pt x="212" y="323"/>
                      </a:lnTo>
                      <a:lnTo>
                        <a:pt x="197" y="303"/>
                      </a:lnTo>
                      <a:lnTo>
                        <a:pt x="181" y="282"/>
                      </a:lnTo>
                      <a:lnTo>
                        <a:pt x="162" y="258"/>
                      </a:lnTo>
                      <a:lnTo>
                        <a:pt x="144" y="234"/>
                      </a:lnTo>
                      <a:lnTo>
                        <a:pt x="126" y="209"/>
                      </a:lnTo>
                      <a:lnTo>
                        <a:pt x="106" y="184"/>
                      </a:lnTo>
                      <a:lnTo>
                        <a:pt x="86" y="156"/>
                      </a:lnTo>
                      <a:lnTo>
                        <a:pt x="66" y="128"/>
                      </a:lnTo>
                      <a:lnTo>
                        <a:pt x="44" y="99"/>
                      </a:lnTo>
                      <a:lnTo>
                        <a:pt x="23" y="68"/>
                      </a:lnTo>
                      <a:lnTo>
                        <a:pt x="0" y="36"/>
                      </a:lnTo>
                      <a:lnTo>
                        <a:pt x="13" y="0"/>
                      </a:lnTo>
                      <a:lnTo>
                        <a:pt x="29" y="20"/>
                      </a:lnTo>
                      <a:lnTo>
                        <a:pt x="46" y="39"/>
                      </a:lnTo>
                      <a:lnTo>
                        <a:pt x="63" y="59"/>
                      </a:lnTo>
                      <a:lnTo>
                        <a:pt x="81" y="80"/>
                      </a:lnTo>
                      <a:lnTo>
                        <a:pt x="99" y="102"/>
                      </a:lnTo>
                      <a:lnTo>
                        <a:pt x="119" y="124"/>
                      </a:lnTo>
                      <a:lnTo>
                        <a:pt x="139" y="146"/>
                      </a:lnTo>
                      <a:lnTo>
                        <a:pt x="161" y="170"/>
                      </a:lnTo>
                      <a:lnTo>
                        <a:pt x="171" y="184"/>
                      </a:lnTo>
                      <a:lnTo>
                        <a:pt x="182" y="197"/>
                      </a:lnTo>
                      <a:lnTo>
                        <a:pt x="204" y="220"/>
                      </a:lnTo>
                      <a:lnTo>
                        <a:pt x="225" y="243"/>
                      </a:lnTo>
                      <a:lnTo>
                        <a:pt x="247" y="263"/>
                      </a:lnTo>
                      <a:lnTo>
                        <a:pt x="267" y="284"/>
                      </a:lnTo>
                      <a:lnTo>
                        <a:pt x="287" y="303"/>
                      </a:lnTo>
                      <a:lnTo>
                        <a:pt x="307" y="321"/>
                      </a:lnTo>
                      <a:lnTo>
                        <a:pt x="325" y="337"/>
                      </a:lnTo>
                      <a:lnTo>
                        <a:pt x="335" y="346"/>
                      </a:lnTo>
                      <a:lnTo>
                        <a:pt x="345" y="354"/>
                      </a:lnTo>
                      <a:lnTo>
                        <a:pt x="357" y="362"/>
                      </a:lnTo>
                      <a:lnTo>
                        <a:pt x="368" y="371"/>
                      </a:lnTo>
                      <a:lnTo>
                        <a:pt x="380" y="379"/>
                      </a:lnTo>
                      <a:lnTo>
                        <a:pt x="393" y="386"/>
                      </a:lnTo>
                      <a:lnTo>
                        <a:pt x="406" y="394"/>
                      </a:lnTo>
                      <a:lnTo>
                        <a:pt x="421" y="401"/>
                      </a:lnTo>
                      <a:lnTo>
                        <a:pt x="435" y="410"/>
                      </a:lnTo>
                      <a:lnTo>
                        <a:pt x="449" y="417"/>
                      </a:lnTo>
                      <a:lnTo>
                        <a:pt x="466" y="424"/>
                      </a:lnTo>
                      <a:lnTo>
                        <a:pt x="481" y="431"/>
                      </a:lnTo>
                      <a:lnTo>
                        <a:pt x="498" y="438"/>
                      </a:lnTo>
                      <a:lnTo>
                        <a:pt x="516" y="445"/>
                      </a:lnTo>
                      <a:lnTo>
                        <a:pt x="533" y="450"/>
                      </a:lnTo>
                      <a:lnTo>
                        <a:pt x="551" y="457"/>
                      </a:lnTo>
                      <a:lnTo>
                        <a:pt x="567" y="463"/>
                      </a:lnTo>
                      <a:lnTo>
                        <a:pt x="584" y="468"/>
                      </a:lnTo>
                      <a:lnTo>
                        <a:pt x="599" y="474"/>
                      </a:lnTo>
                      <a:lnTo>
                        <a:pt x="614" y="479"/>
                      </a:lnTo>
                      <a:lnTo>
                        <a:pt x="627" y="485"/>
                      </a:lnTo>
                      <a:lnTo>
                        <a:pt x="639" y="489"/>
                      </a:lnTo>
                      <a:lnTo>
                        <a:pt x="650" y="493"/>
                      </a:lnTo>
                      <a:lnTo>
                        <a:pt x="660" y="498"/>
                      </a:lnTo>
                      <a:lnTo>
                        <a:pt x="669" y="502"/>
                      </a:lnTo>
                      <a:lnTo>
                        <a:pt x="677" y="506"/>
                      </a:lnTo>
                      <a:lnTo>
                        <a:pt x="682" y="509"/>
                      </a:lnTo>
                      <a:lnTo>
                        <a:pt x="689" y="511"/>
                      </a:lnTo>
                      <a:lnTo>
                        <a:pt x="692" y="514"/>
                      </a:lnTo>
                      <a:lnTo>
                        <a:pt x="695" y="517"/>
                      </a:lnTo>
                      <a:lnTo>
                        <a:pt x="697" y="520"/>
                      </a:lnTo>
                      <a:lnTo>
                        <a:pt x="697" y="521"/>
                      </a:lnTo>
                      <a:lnTo>
                        <a:pt x="697" y="521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1832631" y="4160261"/>
              <a:ext cx="507365" cy="509905"/>
              <a:chOff x="2040988" y="3591264"/>
              <a:chExt cx="507365" cy="509905"/>
            </a:xfrm>
          </p:grpSpPr>
          <p:pic>
            <p:nvPicPr>
              <p:cNvPr id="29" name="图片 28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40988" y="3591264"/>
                <a:ext cx="507365" cy="509905"/>
              </a:xfrm>
              <a:prstGeom prst="rect">
                <a:avLst/>
              </a:prstGeom>
            </p:spPr>
          </p:pic>
          <p:sp>
            <p:nvSpPr>
              <p:cNvPr id="38" name="Freeform 25"/>
              <p:cNvSpPr/>
              <p:nvPr/>
            </p:nvSpPr>
            <p:spPr bwMode="auto">
              <a:xfrm>
                <a:off x="2125366" y="3726170"/>
                <a:ext cx="176973" cy="238323"/>
              </a:xfrm>
              <a:custGeom>
                <a:avLst/>
                <a:gdLst>
                  <a:gd name="T0" fmla="*/ 1 w 599"/>
                  <a:gd name="T1" fmla="*/ 801 h 808"/>
                  <a:gd name="T2" fmla="*/ 6 w 599"/>
                  <a:gd name="T3" fmla="*/ 792 h 808"/>
                  <a:gd name="T4" fmla="*/ 18 w 599"/>
                  <a:gd name="T5" fmla="*/ 781 h 808"/>
                  <a:gd name="T6" fmla="*/ 34 w 599"/>
                  <a:gd name="T7" fmla="*/ 767 h 808"/>
                  <a:gd name="T8" fmla="*/ 56 w 599"/>
                  <a:gd name="T9" fmla="*/ 752 h 808"/>
                  <a:gd name="T10" fmla="*/ 83 w 599"/>
                  <a:gd name="T11" fmla="*/ 734 h 808"/>
                  <a:gd name="T12" fmla="*/ 113 w 599"/>
                  <a:gd name="T13" fmla="*/ 710 h 808"/>
                  <a:gd name="T14" fmla="*/ 146 w 599"/>
                  <a:gd name="T15" fmla="*/ 681 h 808"/>
                  <a:gd name="T16" fmla="*/ 181 w 599"/>
                  <a:gd name="T17" fmla="*/ 647 h 808"/>
                  <a:gd name="T18" fmla="*/ 217 w 599"/>
                  <a:gd name="T19" fmla="*/ 607 h 808"/>
                  <a:gd name="T20" fmla="*/ 257 w 599"/>
                  <a:gd name="T21" fmla="*/ 560 h 808"/>
                  <a:gd name="T22" fmla="*/ 332 w 599"/>
                  <a:gd name="T23" fmla="*/ 466 h 808"/>
                  <a:gd name="T24" fmla="*/ 363 w 599"/>
                  <a:gd name="T25" fmla="*/ 420 h 808"/>
                  <a:gd name="T26" fmla="*/ 391 w 599"/>
                  <a:gd name="T27" fmla="*/ 374 h 808"/>
                  <a:gd name="T28" fmla="*/ 415 w 599"/>
                  <a:gd name="T29" fmla="*/ 330 h 808"/>
                  <a:gd name="T30" fmla="*/ 446 w 599"/>
                  <a:gd name="T31" fmla="*/ 257 h 808"/>
                  <a:gd name="T32" fmla="*/ 471 w 599"/>
                  <a:gd name="T33" fmla="*/ 193 h 808"/>
                  <a:gd name="T34" fmla="*/ 481 w 599"/>
                  <a:gd name="T35" fmla="*/ 159 h 808"/>
                  <a:gd name="T36" fmla="*/ 489 w 599"/>
                  <a:gd name="T37" fmla="*/ 126 h 808"/>
                  <a:gd name="T38" fmla="*/ 494 w 599"/>
                  <a:gd name="T39" fmla="*/ 99 h 808"/>
                  <a:gd name="T40" fmla="*/ 498 w 599"/>
                  <a:gd name="T41" fmla="*/ 75 h 808"/>
                  <a:gd name="T42" fmla="*/ 498 w 599"/>
                  <a:gd name="T43" fmla="*/ 57 h 808"/>
                  <a:gd name="T44" fmla="*/ 498 w 599"/>
                  <a:gd name="T45" fmla="*/ 42 h 808"/>
                  <a:gd name="T46" fmla="*/ 494 w 599"/>
                  <a:gd name="T47" fmla="*/ 30 h 808"/>
                  <a:gd name="T48" fmla="*/ 488 w 599"/>
                  <a:gd name="T49" fmla="*/ 21 h 808"/>
                  <a:gd name="T50" fmla="*/ 484 w 599"/>
                  <a:gd name="T51" fmla="*/ 11 h 808"/>
                  <a:gd name="T52" fmla="*/ 488 w 599"/>
                  <a:gd name="T53" fmla="*/ 3 h 808"/>
                  <a:gd name="T54" fmla="*/ 496 w 599"/>
                  <a:gd name="T55" fmla="*/ 0 h 808"/>
                  <a:gd name="T56" fmla="*/ 511 w 599"/>
                  <a:gd name="T57" fmla="*/ 3 h 808"/>
                  <a:gd name="T58" fmla="*/ 533 w 599"/>
                  <a:gd name="T59" fmla="*/ 11 h 808"/>
                  <a:gd name="T60" fmla="*/ 572 w 599"/>
                  <a:gd name="T61" fmla="*/ 33 h 808"/>
                  <a:gd name="T62" fmla="*/ 587 w 599"/>
                  <a:gd name="T63" fmla="*/ 47 h 808"/>
                  <a:gd name="T64" fmla="*/ 597 w 599"/>
                  <a:gd name="T65" fmla="*/ 61 h 808"/>
                  <a:gd name="T66" fmla="*/ 597 w 599"/>
                  <a:gd name="T67" fmla="*/ 75 h 808"/>
                  <a:gd name="T68" fmla="*/ 594 w 599"/>
                  <a:gd name="T69" fmla="*/ 86 h 808"/>
                  <a:gd name="T70" fmla="*/ 589 w 599"/>
                  <a:gd name="T71" fmla="*/ 101 h 808"/>
                  <a:gd name="T72" fmla="*/ 582 w 599"/>
                  <a:gd name="T73" fmla="*/ 121 h 808"/>
                  <a:gd name="T74" fmla="*/ 574 w 599"/>
                  <a:gd name="T75" fmla="*/ 147 h 808"/>
                  <a:gd name="T76" fmla="*/ 564 w 599"/>
                  <a:gd name="T77" fmla="*/ 179 h 808"/>
                  <a:gd name="T78" fmla="*/ 544 w 599"/>
                  <a:gd name="T79" fmla="*/ 231 h 808"/>
                  <a:gd name="T80" fmla="*/ 508 w 599"/>
                  <a:gd name="T81" fmla="*/ 308 h 808"/>
                  <a:gd name="T82" fmla="*/ 465 w 599"/>
                  <a:gd name="T83" fmla="*/ 386 h 808"/>
                  <a:gd name="T84" fmla="*/ 416 w 599"/>
                  <a:gd name="T85" fmla="*/ 464 h 808"/>
                  <a:gd name="T86" fmla="*/ 357 w 599"/>
                  <a:gd name="T87" fmla="*/ 540 h 808"/>
                  <a:gd name="T88" fmla="*/ 289 w 599"/>
                  <a:gd name="T89" fmla="*/ 615 h 808"/>
                  <a:gd name="T90" fmla="*/ 254 w 599"/>
                  <a:gd name="T91" fmla="*/ 652 h 808"/>
                  <a:gd name="T92" fmla="*/ 220 w 599"/>
                  <a:gd name="T93" fmla="*/ 684 h 808"/>
                  <a:gd name="T94" fmla="*/ 191 w 599"/>
                  <a:gd name="T95" fmla="*/ 710 h 808"/>
                  <a:gd name="T96" fmla="*/ 161 w 599"/>
                  <a:gd name="T97" fmla="*/ 732 h 808"/>
                  <a:gd name="T98" fmla="*/ 132 w 599"/>
                  <a:gd name="T99" fmla="*/ 749 h 808"/>
                  <a:gd name="T100" fmla="*/ 93 w 599"/>
                  <a:gd name="T101" fmla="*/ 770 h 808"/>
                  <a:gd name="T102" fmla="*/ 54 w 599"/>
                  <a:gd name="T103" fmla="*/ 790 h 808"/>
                  <a:gd name="T104" fmla="*/ 28 w 599"/>
                  <a:gd name="T105" fmla="*/ 799 h 808"/>
                  <a:gd name="T106" fmla="*/ 11 w 599"/>
                  <a:gd name="T107" fmla="*/ 806 h 808"/>
                  <a:gd name="T108" fmla="*/ 1 w 599"/>
                  <a:gd name="T109" fmla="*/ 806 h 808"/>
                  <a:gd name="T110" fmla="*/ 0 w 599"/>
                  <a:gd name="T111" fmla="*/ 805 h 8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99" h="808">
                    <a:moveTo>
                      <a:pt x="0" y="805"/>
                    </a:moveTo>
                    <a:lnTo>
                      <a:pt x="0" y="802"/>
                    </a:lnTo>
                    <a:lnTo>
                      <a:pt x="1" y="801"/>
                    </a:lnTo>
                    <a:lnTo>
                      <a:pt x="3" y="798"/>
                    </a:lnTo>
                    <a:lnTo>
                      <a:pt x="5" y="795"/>
                    </a:lnTo>
                    <a:lnTo>
                      <a:pt x="6" y="792"/>
                    </a:lnTo>
                    <a:lnTo>
                      <a:pt x="10" y="788"/>
                    </a:lnTo>
                    <a:lnTo>
                      <a:pt x="15" y="785"/>
                    </a:lnTo>
                    <a:lnTo>
                      <a:pt x="18" y="781"/>
                    </a:lnTo>
                    <a:lnTo>
                      <a:pt x="23" y="777"/>
                    </a:lnTo>
                    <a:lnTo>
                      <a:pt x="28" y="773"/>
                    </a:lnTo>
                    <a:lnTo>
                      <a:pt x="34" y="767"/>
                    </a:lnTo>
                    <a:lnTo>
                      <a:pt x="41" y="762"/>
                    </a:lnTo>
                    <a:lnTo>
                      <a:pt x="48" y="758"/>
                    </a:lnTo>
                    <a:lnTo>
                      <a:pt x="56" y="752"/>
                    </a:lnTo>
                    <a:lnTo>
                      <a:pt x="64" y="746"/>
                    </a:lnTo>
                    <a:lnTo>
                      <a:pt x="74" y="739"/>
                    </a:lnTo>
                    <a:lnTo>
                      <a:pt x="83" y="734"/>
                    </a:lnTo>
                    <a:lnTo>
                      <a:pt x="93" y="727"/>
                    </a:lnTo>
                    <a:lnTo>
                      <a:pt x="103" y="719"/>
                    </a:lnTo>
                    <a:lnTo>
                      <a:pt x="113" y="710"/>
                    </a:lnTo>
                    <a:lnTo>
                      <a:pt x="124" y="702"/>
                    </a:lnTo>
                    <a:lnTo>
                      <a:pt x="134" y="692"/>
                    </a:lnTo>
                    <a:lnTo>
                      <a:pt x="146" y="681"/>
                    </a:lnTo>
                    <a:lnTo>
                      <a:pt x="157" y="671"/>
                    </a:lnTo>
                    <a:lnTo>
                      <a:pt x="169" y="659"/>
                    </a:lnTo>
                    <a:lnTo>
                      <a:pt x="181" y="647"/>
                    </a:lnTo>
                    <a:lnTo>
                      <a:pt x="192" y="634"/>
                    </a:lnTo>
                    <a:lnTo>
                      <a:pt x="206" y="621"/>
                    </a:lnTo>
                    <a:lnTo>
                      <a:pt x="217" y="607"/>
                    </a:lnTo>
                    <a:lnTo>
                      <a:pt x="230" y="592"/>
                    </a:lnTo>
                    <a:lnTo>
                      <a:pt x="244" y="576"/>
                    </a:lnTo>
                    <a:lnTo>
                      <a:pt x="257" y="560"/>
                    </a:lnTo>
                    <a:lnTo>
                      <a:pt x="284" y="529"/>
                    </a:lnTo>
                    <a:lnTo>
                      <a:pt x="308" y="497"/>
                    </a:lnTo>
                    <a:lnTo>
                      <a:pt x="332" y="466"/>
                    </a:lnTo>
                    <a:lnTo>
                      <a:pt x="343" y="451"/>
                    </a:lnTo>
                    <a:lnTo>
                      <a:pt x="353" y="436"/>
                    </a:lnTo>
                    <a:lnTo>
                      <a:pt x="363" y="420"/>
                    </a:lnTo>
                    <a:lnTo>
                      <a:pt x="373" y="405"/>
                    </a:lnTo>
                    <a:lnTo>
                      <a:pt x="383" y="390"/>
                    </a:lnTo>
                    <a:lnTo>
                      <a:pt x="391" y="374"/>
                    </a:lnTo>
                    <a:lnTo>
                      <a:pt x="400" y="359"/>
                    </a:lnTo>
                    <a:lnTo>
                      <a:pt x="408" y="345"/>
                    </a:lnTo>
                    <a:lnTo>
                      <a:pt x="415" y="330"/>
                    </a:lnTo>
                    <a:lnTo>
                      <a:pt x="423" y="315"/>
                    </a:lnTo>
                    <a:lnTo>
                      <a:pt x="435" y="287"/>
                    </a:lnTo>
                    <a:lnTo>
                      <a:pt x="446" y="257"/>
                    </a:lnTo>
                    <a:lnTo>
                      <a:pt x="458" y="231"/>
                    </a:lnTo>
                    <a:lnTo>
                      <a:pt x="466" y="206"/>
                    </a:lnTo>
                    <a:lnTo>
                      <a:pt x="471" y="193"/>
                    </a:lnTo>
                    <a:lnTo>
                      <a:pt x="474" y="181"/>
                    </a:lnTo>
                    <a:lnTo>
                      <a:pt x="478" y="170"/>
                    </a:lnTo>
                    <a:lnTo>
                      <a:pt x="481" y="159"/>
                    </a:lnTo>
                    <a:lnTo>
                      <a:pt x="484" y="147"/>
                    </a:lnTo>
                    <a:lnTo>
                      <a:pt x="488" y="136"/>
                    </a:lnTo>
                    <a:lnTo>
                      <a:pt x="489" y="126"/>
                    </a:lnTo>
                    <a:lnTo>
                      <a:pt x="491" y="117"/>
                    </a:lnTo>
                    <a:lnTo>
                      <a:pt x="493" y="107"/>
                    </a:lnTo>
                    <a:lnTo>
                      <a:pt x="494" y="99"/>
                    </a:lnTo>
                    <a:lnTo>
                      <a:pt x="494" y="90"/>
                    </a:lnTo>
                    <a:lnTo>
                      <a:pt x="496" y="83"/>
                    </a:lnTo>
                    <a:lnTo>
                      <a:pt x="498" y="75"/>
                    </a:lnTo>
                    <a:lnTo>
                      <a:pt x="498" y="69"/>
                    </a:lnTo>
                    <a:lnTo>
                      <a:pt x="498" y="62"/>
                    </a:lnTo>
                    <a:lnTo>
                      <a:pt x="498" y="57"/>
                    </a:lnTo>
                    <a:lnTo>
                      <a:pt x="498" y="51"/>
                    </a:lnTo>
                    <a:lnTo>
                      <a:pt x="498" y="46"/>
                    </a:lnTo>
                    <a:lnTo>
                      <a:pt x="498" y="42"/>
                    </a:lnTo>
                    <a:lnTo>
                      <a:pt x="496" y="37"/>
                    </a:lnTo>
                    <a:lnTo>
                      <a:pt x="496" y="33"/>
                    </a:lnTo>
                    <a:lnTo>
                      <a:pt x="494" y="30"/>
                    </a:lnTo>
                    <a:lnTo>
                      <a:pt x="493" y="28"/>
                    </a:lnTo>
                    <a:lnTo>
                      <a:pt x="491" y="25"/>
                    </a:lnTo>
                    <a:lnTo>
                      <a:pt x="488" y="21"/>
                    </a:lnTo>
                    <a:lnTo>
                      <a:pt x="486" y="18"/>
                    </a:lnTo>
                    <a:lnTo>
                      <a:pt x="484" y="14"/>
                    </a:lnTo>
                    <a:lnTo>
                      <a:pt x="484" y="11"/>
                    </a:lnTo>
                    <a:lnTo>
                      <a:pt x="484" y="8"/>
                    </a:lnTo>
                    <a:lnTo>
                      <a:pt x="486" y="5"/>
                    </a:lnTo>
                    <a:lnTo>
                      <a:pt x="488" y="3"/>
                    </a:lnTo>
                    <a:lnTo>
                      <a:pt x="491" y="1"/>
                    </a:lnTo>
                    <a:lnTo>
                      <a:pt x="493" y="0"/>
                    </a:lnTo>
                    <a:lnTo>
                      <a:pt x="496" y="0"/>
                    </a:lnTo>
                    <a:lnTo>
                      <a:pt x="499" y="0"/>
                    </a:lnTo>
                    <a:lnTo>
                      <a:pt x="504" y="1"/>
                    </a:lnTo>
                    <a:lnTo>
                      <a:pt x="511" y="3"/>
                    </a:lnTo>
                    <a:lnTo>
                      <a:pt x="518" y="4"/>
                    </a:lnTo>
                    <a:lnTo>
                      <a:pt x="524" y="7"/>
                    </a:lnTo>
                    <a:lnTo>
                      <a:pt x="533" y="11"/>
                    </a:lnTo>
                    <a:lnTo>
                      <a:pt x="546" y="18"/>
                    </a:lnTo>
                    <a:lnTo>
                      <a:pt x="559" y="25"/>
                    </a:lnTo>
                    <a:lnTo>
                      <a:pt x="572" y="33"/>
                    </a:lnTo>
                    <a:lnTo>
                      <a:pt x="577" y="37"/>
                    </a:lnTo>
                    <a:lnTo>
                      <a:pt x="582" y="43"/>
                    </a:lnTo>
                    <a:lnTo>
                      <a:pt x="587" y="47"/>
                    </a:lnTo>
                    <a:lnTo>
                      <a:pt x="591" y="53"/>
                    </a:lnTo>
                    <a:lnTo>
                      <a:pt x="594" y="57"/>
                    </a:lnTo>
                    <a:lnTo>
                      <a:pt x="597" y="61"/>
                    </a:lnTo>
                    <a:lnTo>
                      <a:pt x="597" y="65"/>
                    </a:lnTo>
                    <a:lnTo>
                      <a:pt x="599" y="69"/>
                    </a:lnTo>
                    <a:lnTo>
                      <a:pt x="597" y="75"/>
                    </a:lnTo>
                    <a:lnTo>
                      <a:pt x="597" y="79"/>
                    </a:lnTo>
                    <a:lnTo>
                      <a:pt x="596" y="82"/>
                    </a:lnTo>
                    <a:lnTo>
                      <a:pt x="594" y="86"/>
                    </a:lnTo>
                    <a:lnTo>
                      <a:pt x="592" y="90"/>
                    </a:lnTo>
                    <a:lnTo>
                      <a:pt x="591" y="96"/>
                    </a:lnTo>
                    <a:lnTo>
                      <a:pt x="589" y="101"/>
                    </a:lnTo>
                    <a:lnTo>
                      <a:pt x="587" y="107"/>
                    </a:lnTo>
                    <a:lnTo>
                      <a:pt x="586" y="114"/>
                    </a:lnTo>
                    <a:lnTo>
                      <a:pt x="582" y="121"/>
                    </a:lnTo>
                    <a:lnTo>
                      <a:pt x="581" y="129"/>
                    </a:lnTo>
                    <a:lnTo>
                      <a:pt x="577" y="138"/>
                    </a:lnTo>
                    <a:lnTo>
                      <a:pt x="574" y="147"/>
                    </a:lnTo>
                    <a:lnTo>
                      <a:pt x="571" y="157"/>
                    </a:lnTo>
                    <a:lnTo>
                      <a:pt x="567" y="168"/>
                    </a:lnTo>
                    <a:lnTo>
                      <a:pt x="564" y="179"/>
                    </a:lnTo>
                    <a:lnTo>
                      <a:pt x="559" y="192"/>
                    </a:lnTo>
                    <a:lnTo>
                      <a:pt x="556" y="204"/>
                    </a:lnTo>
                    <a:lnTo>
                      <a:pt x="544" y="231"/>
                    </a:lnTo>
                    <a:lnTo>
                      <a:pt x="533" y="256"/>
                    </a:lnTo>
                    <a:lnTo>
                      <a:pt x="521" y="283"/>
                    </a:lnTo>
                    <a:lnTo>
                      <a:pt x="508" y="308"/>
                    </a:lnTo>
                    <a:lnTo>
                      <a:pt x="494" y="334"/>
                    </a:lnTo>
                    <a:lnTo>
                      <a:pt x="479" y="361"/>
                    </a:lnTo>
                    <a:lnTo>
                      <a:pt x="465" y="386"/>
                    </a:lnTo>
                    <a:lnTo>
                      <a:pt x="450" y="412"/>
                    </a:lnTo>
                    <a:lnTo>
                      <a:pt x="435" y="439"/>
                    </a:lnTo>
                    <a:lnTo>
                      <a:pt x="416" y="464"/>
                    </a:lnTo>
                    <a:lnTo>
                      <a:pt x="398" y="490"/>
                    </a:lnTo>
                    <a:lnTo>
                      <a:pt x="378" y="515"/>
                    </a:lnTo>
                    <a:lnTo>
                      <a:pt x="357" y="540"/>
                    </a:lnTo>
                    <a:lnTo>
                      <a:pt x="335" y="565"/>
                    </a:lnTo>
                    <a:lnTo>
                      <a:pt x="313" y="590"/>
                    </a:lnTo>
                    <a:lnTo>
                      <a:pt x="289" y="615"/>
                    </a:lnTo>
                    <a:lnTo>
                      <a:pt x="277" y="628"/>
                    </a:lnTo>
                    <a:lnTo>
                      <a:pt x="265" y="641"/>
                    </a:lnTo>
                    <a:lnTo>
                      <a:pt x="254" y="652"/>
                    </a:lnTo>
                    <a:lnTo>
                      <a:pt x="244" y="663"/>
                    </a:lnTo>
                    <a:lnTo>
                      <a:pt x="232" y="674"/>
                    </a:lnTo>
                    <a:lnTo>
                      <a:pt x="220" y="684"/>
                    </a:lnTo>
                    <a:lnTo>
                      <a:pt x="210" y="693"/>
                    </a:lnTo>
                    <a:lnTo>
                      <a:pt x="201" y="702"/>
                    </a:lnTo>
                    <a:lnTo>
                      <a:pt x="191" y="710"/>
                    </a:lnTo>
                    <a:lnTo>
                      <a:pt x="179" y="719"/>
                    </a:lnTo>
                    <a:lnTo>
                      <a:pt x="171" y="725"/>
                    </a:lnTo>
                    <a:lnTo>
                      <a:pt x="161" y="732"/>
                    </a:lnTo>
                    <a:lnTo>
                      <a:pt x="151" y="738"/>
                    </a:lnTo>
                    <a:lnTo>
                      <a:pt x="142" y="744"/>
                    </a:lnTo>
                    <a:lnTo>
                      <a:pt x="132" y="749"/>
                    </a:lnTo>
                    <a:lnTo>
                      <a:pt x="124" y="753"/>
                    </a:lnTo>
                    <a:lnTo>
                      <a:pt x="108" y="762"/>
                    </a:lnTo>
                    <a:lnTo>
                      <a:pt x="93" y="770"/>
                    </a:lnTo>
                    <a:lnTo>
                      <a:pt x="78" y="777"/>
                    </a:lnTo>
                    <a:lnTo>
                      <a:pt x="66" y="784"/>
                    </a:lnTo>
                    <a:lnTo>
                      <a:pt x="54" y="790"/>
                    </a:lnTo>
                    <a:lnTo>
                      <a:pt x="44" y="794"/>
                    </a:lnTo>
                    <a:lnTo>
                      <a:pt x="34" y="798"/>
                    </a:lnTo>
                    <a:lnTo>
                      <a:pt x="28" y="799"/>
                    </a:lnTo>
                    <a:lnTo>
                      <a:pt x="21" y="803"/>
                    </a:lnTo>
                    <a:lnTo>
                      <a:pt x="16" y="805"/>
                    </a:lnTo>
                    <a:lnTo>
                      <a:pt x="11" y="806"/>
                    </a:lnTo>
                    <a:lnTo>
                      <a:pt x="6" y="808"/>
                    </a:lnTo>
                    <a:lnTo>
                      <a:pt x="5" y="808"/>
                    </a:lnTo>
                    <a:lnTo>
                      <a:pt x="1" y="806"/>
                    </a:lnTo>
                    <a:lnTo>
                      <a:pt x="1" y="806"/>
                    </a:lnTo>
                    <a:lnTo>
                      <a:pt x="0" y="805"/>
                    </a:lnTo>
                    <a:lnTo>
                      <a:pt x="0" y="805"/>
                    </a:lnTo>
                  </a:path>
                </a:pathLst>
              </a:custGeom>
              <a:solidFill>
                <a:srgbClr val="FF0000"/>
              </a:solidFill>
              <a:ln w="7938">
                <a:solidFill>
                  <a:srgbClr val="FF0000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300339" y="267494"/>
            <a:ext cx="2261416" cy="819783"/>
            <a:chOff x="156323" y="1107604"/>
            <a:chExt cx="2261416" cy="819783"/>
          </a:xfrm>
        </p:grpSpPr>
        <p:sp>
          <p:nvSpPr>
            <p:cNvPr id="43" name="文本框 15"/>
            <p:cNvSpPr txBox="1"/>
            <p:nvPr/>
          </p:nvSpPr>
          <p:spPr>
            <a:xfrm>
              <a:off x="833563" y="1137040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3600" b="1" dirty="0">
                  <a:latin typeface="+mn-ea"/>
                </a:rPr>
                <a:t>学写字</a:t>
              </a:r>
              <a:endParaRPr kumimoji="1" lang="zh-CN" altLang="en-US" sz="3600" b="1" dirty="0">
                <a:latin typeface="+mn-ea"/>
              </a:endParaRPr>
            </a:p>
          </p:txBody>
        </p:sp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23" y="1107604"/>
              <a:ext cx="864096" cy="81978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 animBg="1"/>
      <p:bldP spid="36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8"/>
          <p:cNvSpPr txBox="1">
            <a:spLocks noChangeArrowheads="1"/>
          </p:cNvSpPr>
          <p:nvPr/>
        </p:nvSpPr>
        <p:spPr bwMode="auto">
          <a:xfrm>
            <a:off x="2412436" y="1535900"/>
            <a:ext cx="16939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 err="1" smtClean="0">
                <a:latin typeface="汉语拼音" panose="000B0604020202020204" pitchFamily="34" charset="0"/>
                <a:ea typeface="GB Pinyinok-B" panose="02010601030101010101" pitchFamily="2" charset="-122"/>
                <a:cs typeface="汉语拼音" panose="000B0604020202020204" pitchFamily="34" charset="0"/>
              </a:rPr>
              <a:t>rén</a:t>
            </a:r>
            <a:endParaRPr lang="zh-CN" altLang="en-US" sz="3600" dirty="0">
              <a:latin typeface="汉语拼音" panose="000B0604020202020204" pitchFamily="34" charset="0"/>
              <a:ea typeface="GB Pinyinok-B" panose="02010601030101010101" pitchFamily="2" charset="-122"/>
              <a:cs typeface="汉语拼音" panose="000B0604020202020204" pitchFamily="34" charset="0"/>
            </a:endParaRPr>
          </a:p>
        </p:txBody>
      </p:sp>
      <p:pic>
        <p:nvPicPr>
          <p:cNvPr id="30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161" y="2083648"/>
            <a:ext cx="2042799" cy="204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2476370" y="2508364"/>
            <a:ext cx="1482299" cy="1347412"/>
            <a:chOff x="3244" y="445"/>
            <a:chExt cx="1079" cy="1055"/>
          </a:xfrm>
        </p:grpSpPr>
        <p:sp>
          <p:nvSpPr>
            <p:cNvPr id="32" name="Rectangle 5"/>
            <p:cNvSpPr>
              <a:spLocks noChangeArrowheads="1"/>
            </p:cNvSpPr>
            <p:nvPr/>
          </p:nvSpPr>
          <p:spPr bwMode="auto">
            <a:xfrm>
              <a:off x="3244" y="458"/>
              <a:ext cx="234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zh-CN" sz="3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</a:t>
              </a: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Freeform 10"/>
            <p:cNvSpPr/>
            <p:nvPr/>
          </p:nvSpPr>
          <p:spPr bwMode="auto">
            <a:xfrm>
              <a:off x="3265" y="445"/>
              <a:ext cx="549" cy="1045"/>
            </a:xfrm>
            <a:custGeom>
              <a:avLst/>
              <a:gdLst>
                <a:gd name="T0" fmla="*/ 0 w 549"/>
                <a:gd name="T1" fmla="*/ 1038 h 1045"/>
                <a:gd name="T2" fmla="*/ 11 w 549"/>
                <a:gd name="T3" fmla="*/ 1023 h 1045"/>
                <a:gd name="T4" fmla="*/ 25 w 549"/>
                <a:gd name="T5" fmla="*/ 1002 h 1045"/>
                <a:gd name="T6" fmla="*/ 50 w 549"/>
                <a:gd name="T7" fmla="*/ 974 h 1045"/>
                <a:gd name="T8" fmla="*/ 85 w 549"/>
                <a:gd name="T9" fmla="*/ 942 h 1045"/>
                <a:gd name="T10" fmla="*/ 124 w 549"/>
                <a:gd name="T11" fmla="*/ 896 h 1045"/>
                <a:gd name="T12" fmla="*/ 166 w 549"/>
                <a:gd name="T13" fmla="*/ 839 h 1045"/>
                <a:gd name="T14" fmla="*/ 212 w 549"/>
                <a:gd name="T15" fmla="*/ 768 h 1045"/>
                <a:gd name="T16" fmla="*/ 262 w 549"/>
                <a:gd name="T17" fmla="*/ 683 h 1045"/>
                <a:gd name="T18" fmla="*/ 304 w 549"/>
                <a:gd name="T19" fmla="*/ 605 h 1045"/>
                <a:gd name="T20" fmla="*/ 343 w 549"/>
                <a:gd name="T21" fmla="*/ 524 h 1045"/>
                <a:gd name="T22" fmla="*/ 375 w 549"/>
                <a:gd name="T23" fmla="*/ 449 h 1045"/>
                <a:gd name="T24" fmla="*/ 400 w 549"/>
                <a:gd name="T25" fmla="*/ 372 h 1045"/>
                <a:gd name="T26" fmla="*/ 421 w 549"/>
                <a:gd name="T27" fmla="*/ 301 h 1045"/>
                <a:gd name="T28" fmla="*/ 435 w 549"/>
                <a:gd name="T29" fmla="*/ 237 h 1045"/>
                <a:gd name="T30" fmla="*/ 450 w 549"/>
                <a:gd name="T31" fmla="*/ 177 h 1045"/>
                <a:gd name="T32" fmla="*/ 457 w 549"/>
                <a:gd name="T33" fmla="*/ 131 h 1045"/>
                <a:gd name="T34" fmla="*/ 457 w 549"/>
                <a:gd name="T35" fmla="*/ 92 h 1045"/>
                <a:gd name="T36" fmla="*/ 457 w 549"/>
                <a:gd name="T37" fmla="*/ 60 h 1045"/>
                <a:gd name="T38" fmla="*/ 457 w 549"/>
                <a:gd name="T39" fmla="*/ 39 h 1045"/>
                <a:gd name="T40" fmla="*/ 450 w 549"/>
                <a:gd name="T41" fmla="*/ 28 h 1045"/>
                <a:gd name="T42" fmla="*/ 446 w 549"/>
                <a:gd name="T43" fmla="*/ 21 h 1045"/>
                <a:gd name="T44" fmla="*/ 446 w 549"/>
                <a:gd name="T45" fmla="*/ 14 h 1045"/>
                <a:gd name="T46" fmla="*/ 450 w 549"/>
                <a:gd name="T47" fmla="*/ 7 h 1045"/>
                <a:gd name="T48" fmla="*/ 457 w 549"/>
                <a:gd name="T49" fmla="*/ 0 h 1045"/>
                <a:gd name="T50" fmla="*/ 460 w 549"/>
                <a:gd name="T51" fmla="*/ 0 h 1045"/>
                <a:gd name="T52" fmla="*/ 474 w 549"/>
                <a:gd name="T53" fmla="*/ 7 h 1045"/>
                <a:gd name="T54" fmla="*/ 503 w 549"/>
                <a:gd name="T55" fmla="*/ 24 h 1045"/>
                <a:gd name="T56" fmla="*/ 527 w 549"/>
                <a:gd name="T57" fmla="*/ 46 h 1045"/>
                <a:gd name="T58" fmla="*/ 545 w 549"/>
                <a:gd name="T59" fmla="*/ 70 h 1045"/>
                <a:gd name="T60" fmla="*/ 549 w 549"/>
                <a:gd name="T61" fmla="*/ 92 h 1045"/>
                <a:gd name="T62" fmla="*/ 549 w 549"/>
                <a:gd name="T63" fmla="*/ 113 h 1045"/>
                <a:gd name="T64" fmla="*/ 542 w 549"/>
                <a:gd name="T65" fmla="*/ 141 h 1045"/>
                <a:gd name="T66" fmla="*/ 531 w 549"/>
                <a:gd name="T67" fmla="*/ 180 h 1045"/>
                <a:gd name="T68" fmla="*/ 517 w 549"/>
                <a:gd name="T69" fmla="*/ 233 h 1045"/>
                <a:gd name="T70" fmla="*/ 489 w 549"/>
                <a:gd name="T71" fmla="*/ 333 h 1045"/>
                <a:gd name="T72" fmla="*/ 442 w 549"/>
                <a:gd name="T73" fmla="*/ 467 h 1045"/>
                <a:gd name="T74" fmla="*/ 400 w 549"/>
                <a:gd name="T75" fmla="*/ 566 h 1045"/>
                <a:gd name="T76" fmla="*/ 365 w 549"/>
                <a:gd name="T77" fmla="*/ 634 h 1045"/>
                <a:gd name="T78" fmla="*/ 329 w 549"/>
                <a:gd name="T79" fmla="*/ 701 h 1045"/>
                <a:gd name="T80" fmla="*/ 287 w 549"/>
                <a:gd name="T81" fmla="*/ 765 h 1045"/>
                <a:gd name="T82" fmla="*/ 244 w 549"/>
                <a:gd name="T83" fmla="*/ 829 h 1045"/>
                <a:gd name="T84" fmla="*/ 205 w 549"/>
                <a:gd name="T85" fmla="*/ 885 h 1045"/>
                <a:gd name="T86" fmla="*/ 166 w 549"/>
                <a:gd name="T87" fmla="*/ 931 h 1045"/>
                <a:gd name="T88" fmla="*/ 131 w 549"/>
                <a:gd name="T89" fmla="*/ 963 h 1045"/>
                <a:gd name="T90" fmla="*/ 99 w 549"/>
                <a:gd name="T91" fmla="*/ 988 h 1045"/>
                <a:gd name="T92" fmla="*/ 71 w 549"/>
                <a:gd name="T93" fmla="*/ 1006 h 1045"/>
                <a:gd name="T94" fmla="*/ 50 w 549"/>
                <a:gd name="T95" fmla="*/ 1023 h 1045"/>
                <a:gd name="T96" fmla="*/ 32 w 549"/>
                <a:gd name="T97" fmla="*/ 1031 h 1045"/>
                <a:gd name="T98" fmla="*/ 18 w 549"/>
                <a:gd name="T99" fmla="*/ 1038 h 1045"/>
                <a:gd name="T100" fmla="*/ 11 w 549"/>
                <a:gd name="T101" fmla="*/ 1045 h 1045"/>
                <a:gd name="T102" fmla="*/ 4 w 549"/>
                <a:gd name="T103" fmla="*/ 1045 h 1045"/>
                <a:gd name="T104" fmla="*/ 0 w 549"/>
                <a:gd name="T105" fmla="*/ 1041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49" h="1045">
                  <a:moveTo>
                    <a:pt x="0" y="1041"/>
                  </a:moveTo>
                  <a:lnTo>
                    <a:pt x="0" y="1038"/>
                  </a:lnTo>
                  <a:lnTo>
                    <a:pt x="4" y="1031"/>
                  </a:lnTo>
                  <a:lnTo>
                    <a:pt x="11" y="1023"/>
                  </a:lnTo>
                  <a:lnTo>
                    <a:pt x="18" y="1013"/>
                  </a:lnTo>
                  <a:lnTo>
                    <a:pt x="25" y="1002"/>
                  </a:lnTo>
                  <a:lnTo>
                    <a:pt x="39" y="988"/>
                  </a:lnTo>
                  <a:lnTo>
                    <a:pt x="50" y="974"/>
                  </a:lnTo>
                  <a:lnTo>
                    <a:pt x="67" y="960"/>
                  </a:lnTo>
                  <a:lnTo>
                    <a:pt x="85" y="942"/>
                  </a:lnTo>
                  <a:lnTo>
                    <a:pt x="103" y="921"/>
                  </a:lnTo>
                  <a:lnTo>
                    <a:pt x="124" y="896"/>
                  </a:lnTo>
                  <a:lnTo>
                    <a:pt x="145" y="871"/>
                  </a:lnTo>
                  <a:lnTo>
                    <a:pt x="166" y="839"/>
                  </a:lnTo>
                  <a:lnTo>
                    <a:pt x="188" y="804"/>
                  </a:lnTo>
                  <a:lnTo>
                    <a:pt x="212" y="768"/>
                  </a:lnTo>
                  <a:lnTo>
                    <a:pt x="237" y="726"/>
                  </a:lnTo>
                  <a:lnTo>
                    <a:pt x="262" y="683"/>
                  </a:lnTo>
                  <a:lnTo>
                    <a:pt x="283" y="644"/>
                  </a:lnTo>
                  <a:lnTo>
                    <a:pt x="304" y="605"/>
                  </a:lnTo>
                  <a:lnTo>
                    <a:pt x="326" y="563"/>
                  </a:lnTo>
                  <a:lnTo>
                    <a:pt x="343" y="524"/>
                  </a:lnTo>
                  <a:lnTo>
                    <a:pt x="361" y="485"/>
                  </a:lnTo>
                  <a:lnTo>
                    <a:pt x="375" y="449"/>
                  </a:lnTo>
                  <a:lnTo>
                    <a:pt x="389" y="411"/>
                  </a:lnTo>
                  <a:lnTo>
                    <a:pt x="400" y="372"/>
                  </a:lnTo>
                  <a:lnTo>
                    <a:pt x="411" y="336"/>
                  </a:lnTo>
                  <a:lnTo>
                    <a:pt x="421" y="301"/>
                  </a:lnTo>
                  <a:lnTo>
                    <a:pt x="428" y="269"/>
                  </a:lnTo>
                  <a:lnTo>
                    <a:pt x="435" y="237"/>
                  </a:lnTo>
                  <a:lnTo>
                    <a:pt x="442" y="205"/>
                  </a:lnTo>
                  <a:lnTo>
                    <a:pt x="450" y="177"/>
                  </a:lnTo>
                  <a:lnTo>
                    <a:pt x="453" y="152"/>
                  </a:lnTo>
                  <a:lnTo>
                    <a:pt x="457" y="131"/>
                  </a:lnTo>
                  <a:lnTo>
                    <a:pt x="457" y="109"/>
                  </a:lnTo>
                  <a:lnTo>
                    <a:pt x="457" y="92"/>
                  </a:lnTo>
                  <a:lnTo>
                    <a:pt x="460" y="74"/>
                  </a:lnTo>
                  <a:lnTo>
                    <a:pt x="457" y="60"/>
                  </a:lnTo>
                  <a:lnTo>
                    <a:pt x="457" y="49"/>
                  </a:lnTo>
                  <a:lnTo>
                    <a:pt x="457" y="39"/>
                  </a:lnTo>
                  <a:lnTo>
                    <a:pt x="453" y="31"/>
                  </a:lnTo>
                  <a:lnTo>
                    <a:pt x="450" y="28"/>
                  </a:lnTo>
                  <a:lnTo>
                    <a:pt x="446" y="24"/>
                  </a:lnTo>
                  <a:lnTo>
                    <a:pt x="446" y="21"/>
                  </a:lnTo>
                  <a:lnTo>
                    <a:pt x="446" y="17"/>
                  </a:lnTo>
                  <a:lnTo>
                    <a:pt x="446" y="14"/>
                  </a:lnTo>
                  <a:lnTo>
                    <a:pt x="446" y="10"/>
                  </a:lnTo>
                  <a:lnTo>
                    <a:pt x="450" y="7"/>
                  </a:lnTo>
                  <a:lnTo>
                    <a:pt x="453" y="3"/>
                  </a:lnTo>
                  <a:lnTo>
                    <a:pt x="457" y="0"/>
                  </a:lnTo>
                  <a:lnTo>
                    <a:pt x="457" y="0"/>
                  </a:lnTo>
                  <a:lnTo>
                    <a:pt x="460" y="0"/>
                  </a:lnTo>
                  <a:lnTo>
                    <a:pt x="467" y="3"/>
                  </a:lnTo>
                  <a:lnTo>
                    <a:pt x="474" y="7"/>
                  </a:lnTo>
                  <a:lnTo>
                    <a:pt x="489" y="14"/>
                  </a:lnTo>
                  <a:lnTo>
                    <a:pt x="503" y="24"/>
                  </a:lnTo>
                  <a:lnTo>
                    <a:pt x="513" y="35"/>
                  </a:lnTo>
                  <a:lnTo>
                    <a:pt x="527" y="46"/>
                  </a:lnTo>
                  <a:lnTo>
                    <a:pt x="538" y="56"/>
                  </a:lnTo>
                  <a:lnTo>
                    <a:pt x="545" y="70"/>
                  </a:lnTo>
                  <a:lnTo>
                    <a:pt x="549" y="81"/>
                  </a:lnTo>
                  <a:lnTo>
                    <a:pt x="549" y="92"/>
                  </a:lnTo>
                  <a:lnTo>
                    <a:pt x="549" y="106"/>
                  </a:lnTo>
                  <a:lnTo>
                    <a:pt x="549" y="113"/>
                  </a:lnTo>
                  <a:lnTo>
                    <a:pt x="545" y="127"/>
                  </a:lnTo>
                  <a:lnTo>
                    <a:pt x="542" y="141"/>
                  </a:lnTo>
                  <a:lnTo>
                    <a:pt x="535" y="159"/>
                  </a:lnTo>
                  <a:lnTo>
                    <a:pt x="531" y="180"/>
                  </a:lnTo>
                  <a:lnTo>
                    <a:pt x="524" y="205"/>
                  </a:lnTo>
                  <a:lnTo>
                    <a:pt x="517" y="233"/>
                  </a:lnTo>
                  <a:lnTo>
                    <a:pt x="510" y="265"/>
                  </a:lnTo>
                  <a:lnTo>
                    <a:pt x="489" y="333"/>
                  </a:lnTo>
                  <a:lnTo>
                    <a:pt x="467" y="400"/>
                  </a:lnTo>
                  <a:lnTo>
                    <a:pt x="442" y="467"/>
                  </a:lnTo>
                  <a:lnTo>
                    <a:pt x="414" y="535"/>
                  </a:lnTo>
                  <a:lnTo>
                    <a:pt x="400" y="566"/>
                  </a:lnTo>
                  <a:lnTo>
                    <a:pt x="382" y="602"/>
                  </a:lnTo>
                  <a:lnTo>
                    <a:pt x="365" y="634"/>
                  </a:lnTo>
                  <a:lnTo>
                    <a:pt x="347" y="666"/>
                  </a:lnTo>
                  <a:lnTo>
                    <a:pt x="329" y="701"/>
                  </a:lnTo>
                  <a:lnTo>
                    <a:pt x="308" y="733"/>
                  </a:lnTo>
                  <a:lnTo>
                    <a:pt x="287" y="765"/>
                  </a:lnTo>
                  <a:lnTo>
                    <a:pt x="265" y="797"/>
                  </a:lnTo>
                  <a:lnTo>
                    <a:pt x="244" y="829"/>
                  </a:lnTo>
                  <a:lnTo>
                    <a:pt x="223" y="860"/>
                  </a:lnTo>
                  <a:lnTo>
                    <a:pt x="205" y="885"/>
                  </a:lnTo>
                  <a:lnTo>
                    <a:pt x="184" y="910"/>
                  </a:lnTo>
                  <a:lnTo>
                    <a:pt x="166" y="931"/>
                  </a:lnTo>
                  <a:lnTo>
                    <a:pt x="149" y="949"/>
                  </a:lnTo>
                  <a:lnTo>
                    <a:pt x="131" y="963"/>
                  </a:lnTo>
                  <a:lnTo>
                    <a:pt x="113" y="977"/>
                  </a:lnTo>
                  <a:lnTo>
                    <a:pt x="99" y="988"/>
                  </a:lnTo>
                  <a:lnTo>
                    <a:pt x="85" y="999"/>
                  </a:lnTo>
                  <a:lnTo>
                    <a:pt x="71" y="1006"/>
                  </a:lnTo>
                  <a:lnTo>
                    <a:pt x="60" y="1016"/>
                  </a:lnTo>
                  <a:lnTo>
                    <a:pt x="50" y="1023"/>
                  </a:lnTo>
                  <a:lnTo>
                    <a:pt x="39" y="1027"/>
                  </a:lnTo>
                  <a:lnTo>
                    <a:pt x="32" y="1031"/>
                  </a:lnTo>
                  <a:lnTo>
                    <a:pt x="25" y="1034"/>
                  </a:lnTo>
                  <a:lnTo>
                    <a:pt x="18" y="1038"/>
                  </a:lnTo>
                  <a:lnTo>
                    <a:pt x="14" y="1041"/>
                  </a:lnTo>
                  <a:lnTo>
                    <a:pt x="11" y="1045"/>
                  </a:lnTo>
                  <a:lnTo>
                    <a:pt x="7" y="1045"/>
                  </a:lnTo>
                  <a:lnTo>
                    <a:pt x="4" y="1045"/>
                  </a:lnTo>
                  <a:lnTo>
                    <a:pt x="0" y="1045"/>
                  </a:lnTo>
                  <a:lnTo>
                    <a:pt x="0" y="1041"/>
                  </a:lnTo>
                  <a:lnTo>
                    <a:pt x="0" y="1041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1"/>
            <p:cNvSpPr/>
            <p:nvPr/>
          </p:nvSpPr>
          <p:spPr bwMode="auto">
            <a:xfrm>
              <a:off x="3679" y="781"/>
              <a:ext cx="644" cy="719"/>
            </a:xfrm>
            <a:custGeom>
              <a:avLst/>
              <a:gdLst>
                <a:gd name="T0" fmla="*/ 644 w 644"/>
                <a:gd name="T1" fmla="*/ 680 h 719"/>
                <a:gd name="T2" fmla="*/ 630 w 644"/>
                <a:gd name="T3" fmla="*/ 684 h 719"/>
                <a:gd name="T4" fmla="*/ 609 w 644"/>
                <a:gd name="T5" fmla="*/ 691 h 719"/>
                <a:gd name="T6" fmla="*/ 577 w 644"/>
                <a:gd name="T7" fmla="*/ 698 h 719"/>
                <a:gd name="T8" fmla="*/ 535 w 644"/>
                <a:gd name="T9" fmla="*/ 702 h 719"/>
                <a:gd name="T10" fmla="*/ 492 w 644"/>
                <a:gd name="T11" fmla="*/ 712 h 719"/>
                <a:gd name="T12" fmla="*/ 460 w 644"/>
                <a:gd name="T13" fmla="*/ 716 h 719"/>
                <a:gd name="T14" fmla="*/ 439 w 644"/>
                <a:gd name="T15" fmla="*/ 719 h 719"/>
                <a:gd name="T16" fmla="*/ 414 w 644"/>
                <a:gd name="T17" fmla="*/ 719 h 719"/>
                <a:gd name="T18" fmla="*/ 382 w 644"/>
                <a:gd name="T19" fmla="*/ 709 h 719"/>
                <a:gd name="T20" fmla="*/ 368 w 644"/>
                <a:gd name="T21" fmla="*/ 698 h 719"/>
                <a:gd name="T22" fmla="*/ 365 w 644"/>
                <a:gd name="T23" fmla="*/ 691 h 719"/>
                <a:gd name="T24" fmla="*/ 354 w 644"/>
                <a:gd name="T25" fmla="*/ 680 h 719"/>
                <a:gd name="T26" fmla="*/ 344 w 644"/>
                <a:gd name="T27" fmla="*/ 663 h 719"/>
                <a:gd name="T28" fmla="*/ 329 w 644"/>
                <a:gd name="T29" fmla="*/ 641 h 719"/>
                <a:gd name="T30" fmla="*/ 312 w 644"/>
                <a:gd name="T31" fmla="*/ 617 h 719"/>
                <a:gd name="T32" fmla="*/ 294 w 644"/>
                <a:gd name="T33" fmla="*/ 585 h 719"/>
                <a:gd name="T34" fmla="*/ 273 w 644"/>
                <a:gd name="T35" fmla="*/ 549 h 719"/>
                <a:gd name="T36" fmla="*/ 251 w 644"/>
                <a:gd name="T37" fmla="*/ 510 h 719"/>
                <a:gd name="T38" fmla="*/ 223 w 644"/>
                <a:gd name="T39" fmla="*/ 468 h 719"/>
                <a:gd name="T40" fmla="*/ 195 w 644"/>
                <a:gd name="T41" fmla="*/ 418 h 719"/>
                <a:gd name="T42" fmla="*/ 167 w 644"/>
                <a:gd name="T43" fmla="*/ 365 h 719"/>
                <a:gd name="T44" fmla="*/ 135 w 644"/>
                <a:gd name="T45" fmla="*/ 305 h 719"/>
                <a:gd name="T46" fmla="*/ 99 w 644"/>
                <a:gd name="T47" fmla="*/ 238 h 719"/>
                <a:gd name="T48" fmla="*/ 60 w 644"/>
                <a:gd name="T49" fmla="*/ 167 h 719"/>
                <a:gd name="T50" fmla="*/ 21 w 644"/>
                <a:gd name="T51" fmla="*/ 89 h 719"/>
                <a:gd name="T52" fmla="*/ 4 w 644"/>
                <a:gd name="T53" fmla="*/ 36 h 719"/>
                <a:gd name="T54" fmla="*/ 11 w 644"/>
                <a:gd name="T55" fmla="*/ 14 h 719"/>
                <a:gd name="T56" fmla="*/ 43 w 644"/>
                <a:gd name="T57" fmla="*/ 53 h 719"/>
                <a:gd name="T58" fmla="*/ 75 w 644"/>
                <a:gd name="T59" fmla="*/ 106 h 719"/>
                <a:gd name="T60" fmla="*/ 110 w 644"/>
                <a:gd name="T61" fmla="*/ 163 h 719"/>
                <a:gd name="T62" fmla="*/ 149 w 644"/>
                <a:gd name="T63" fmla="*/ 223 h 719"/>
                <a:gd name="T64" fmla="*/ 188 w 644"/>
                <a:gd name="T65" fmla="*/ 287 h 719"/>
                <a:gd name="T66" fmla="*/ 227 w 644"/>
                <a:gd name="T67" fmla="*/ 344 h 719"/>
                <a:gd name="T68" fmla="*/ 266 w 644"/>
                <a:gd name="T69" fmla="*/ 393 h 719"/>
                <a:gd name="T70" fmla="*/ 301 w 644"/>
                <a:gd name="T71" fmla="*/ 436 h 719"/>
                <a:gd name="T72" fmla="*/ 340 w 644"/>
                <a:gd name="T73" fmla="*/ 478 h 719"/>
                <a:gd name="T74" fmla="*/ 390 w 644"/>
                <a:gd name="T75" fmla="*/ 521 h 719"/>
                <a:gd name="T76" fmla="*/ 443 w 644"/>
                <a:gd name="T77" fmla="*/ 556 h 719"/>
                <a:gd name="T78" fmla="*/ 506 w 644"/>
                <a:gd name="T79" fmla="*/ 592 h 719"/>
                <a:gd name="T80" fmla="*/ 538 w 644"/>
                <a:gd name="T81" fmla="*/ 606 h 719"/>
                <a:gd name="T82" fmla="*/ 567 w 644"/>
                <a:gd name="T83" fmla="*/ 620 h 719"/>
                <a:gd name="T84" fmla="*/ 588 w 644"/>
                <a:gd name="T85" fmla="*/ 634 h 719"/>
                <a:gd name="T86" fmla="*/ 609 w 644"/>
                <a:gd name="T87" fmla="*/ 645 h 719"/>
                <a:gd name="T88" fmla="*/ 623 w 644"/>
                <a:gd name="T89" fmla="*/ 656 h 719"/>
                <a:gd name="T90" fmla="*/ 634 w 644"/>
                <a:gd name="T91" fmla="*/ 663 h 719"/>
                <a:gd name="T92" fmla="*/ 641 w 644"/>
                <a:gd name="T93" fmla="*/ 670 h 719"/>
                <a:gd name="T94" fmla="*/ 644 w 644"/>
                <a:gd name="T95" fmla="*/ 67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4" h="719">
                  <a:moveTo>
                    <a:pt x="644" y="677"/>
                  </a:moveTo>
                  <a:lnTo>
                    <a:pt x="644" y="680"/>
                  </a:lnTo>
                  <a:lnTo>
                    <a:pt x="637" y="680"/>
                  </a:lnTo>
                  <a:lnTo>
                    <a:pt x="630" y="684"/>
                  </a:lnTo>
                  <a:lnTo>
                    <a:pt x="623" y="687"/>
                  </a:lnTo>
                  <a:lnTo>
                    <a:pt x="609" y="691"/>
                  </a:lnTo>
                  <a:lnTo>
                    <a:pt x="595" y="695"/>
                  </a:lnTo>
                  <a:lnTo>
                    <a:pt x="577" y="698"/>
                  </a:lnTo>
                  <a:lnTo>
                    <a:pt x="556" y="698"/>
                  </a:lnTo>
                  <a:lnTo>
                    <a:pt x="535" y="702"/>
                  </a:lnTo>
                  <a:lnTo>
                    <a:pt x="513" y="709"/>
                  </a:lnTo>
                  <a:lnTo>
                    <a:pt x="492" y="712"/>
                  </a:lnTo>
                  <a:lnTo>
                    <a:pt x="478" y="716"/>
                  </a:lnTo>
                  <a:lnTo>
                    <a:pt x="460" y="716"/>
                  </a:lnTo>
                  <a:lnTo>
                    <a:pt x="450" y="719"/>
                  </a:lnTo>
                  <a:lnTo>
                    <a:pt x="439" y="719"/>
                  </a:lnTo>
                  <a:lnTo>
                    <a:pt x="428" y="719"/>
                  </a:lnTo>
                  <a:lnTo>
                    <a:pt x="414" y="719"/>
                  </a:lnTo>
                  <a:lnTo>
                    <a:pt x="397" y="716"/>
                  </a:lnTo>
                  <a:lnTo>
                    <a:pt x="382" y="709"/>
                  </a:lnTo>
                  <a:lnTo>
                    <a:pt x="372" y="698"/>
                  </a:lnTo>
                  <a:lnTo>
                    <a:pt x="368" y="698"/>
                  </a:lnTo>
                  <a:lnTo>
                    <a:pt x="368" y="695"/>
                  </a:lnTo>
                  <a:lnTo>
                    <a:pt x="365" y="691"/>
                  </a:lnTo>
                  <a:lnTo>
                    <a:pt x="358" y="684"/>
                  </a:lnTo>
                  <a:lnTo>
                    <a:pt x="354" y="680"/>
                  </a:lnTo>
                  <a:lnTo>
                    <a:pt x="347" y="670"/>
                  </a:lnTo>
                  <a:lnTo>
                    <a:pt x="344" y="663"/>
                  </a:lnTo>
                  <a:lnTo>
                    <a:pt x="336" y="652"/>
                  </a:lnTo>
                  <a:lnTo>
                    <a:pt x="329" y="641"/>
                  </a:lnTo>
                  <a:lnTo>
                    <a:pt x="322" y="627"/>
                  </a:lnTo>
                  <a:lnTo>
                    <a:pt x="312" y="617"/>
                  </a:lnTo>
                  <a:lnTo>
                    <a:pt x="305" y="599"/>
                  </a:lnTo>
                  <a:lnTo>
                    <a:pt x="294" y="585"/>
                  </a:lnTo>
                  <a:lnTo>
                    <a:pt x="283" y="567"/>
                  </a:lnTo>
                  <a:lnTo>
                    <a:pt x="273" y="549"/>
                  </a:lnTo>
                  <a:lnTo>
                    <a:pt x="262" y="532"/>
                  </a:lnTo>
                  <a:lnTo>
                    <a:pt x="251" y="510"/>
                  </a:lnTo>
                  <a:lnTo>
                    <a:pt x="237" y="489"/>
                  </a:lnTo>
                  <a:lnTo>
                    <a:pt x="223" y="468"/>
                  </a:lnTo>
                  <a:lnTo>
                    <a:pt x="209" y="443"/>
                  </a:lnTo>
                  <a:lnTo>
                    <a:pt x="195" y="418"/>
                  </a:lnTo>
                  <a:lnTo>
                    <a:pt x="181" y="393"/>
                  </a:lnTo>
                  <a:lnTo>
                    <a:pt x="167" y="365"/>
                  </a:lnTo>
                  <a:lnTo>
                    <a:pt x="149" y="333"/>
                  </a:lnTo>
                  <a:lnTo>
                    <a:pt x="135" y="305"/>
                  </a:lnTo>
                  <a:lnTo>
                    <a:pt x="117" y="273"/>
                  </a:lnTo>
                  <a:lnTo>
                    <a:pt x="99" y="238"/>
                  </a:lnTo>
                  <a:lnTo>
                    <a:pt x="82" y="202"/>
                  </a:lnTo>
                  <a:lnTo>
                    <a:pt x="60" y="167"/>
                  </a:lnTo>
                  <a:lnTo>
                    <a:pt x="43" y="128"/>
                  </a:lnTo>
                  <a:lnTo>
                    <a:pt x="21" y="89"/>
                  </a:lnTo>
                  <a:lnTo>
                    <a:pt x="0" y="50"/>
                  </a:lnTo>
                  <a:lnTo>
                    <a:pt x="4" y="36"/>
                  </a:lnTo>
                  <a:lnTo>
                    <a:pt x="7" y="25"/>
                  </a:lnTo>
                  <a:lnTo>
                    <a:pt x="11" y="14"/>
                  </a:lnTo>
                  <a:lnTo>
                    <a:pt x="14" y="0"/>
                  </a:lnTo>
                  <a:lnTo>
                    <a:pt x="43" y="53"/>
                  </a:lnTo>
                  <a:lnTo>
                    <a:pt x="57" y="78"/>
                  </a:lnTo>
                  <a:lnTo>
                    <a:pt x="75" y="106"/>
                  </a:lnTo>
                  <a:lnTo>
                    <a:pt x="92" y="135"/>
                  </a:lnTo>
                  <a:lnTo>
                    <a:pt x="110" y="163"/>
                  </a:lnTo>
                  <a:lnTo>
                    <a:pt x="128" y="191"/>
                  </a:lnTo>
                  <a:lnTo>
                    <a:pt x="149" y="223"/>
                  </a:lnTo>
                  <a:lnTo>
                    <a:pt x="170" y="255"/>
                  </a:lnTo>
                  <a:lnTo>
                    <a:pt x="188" y="287"/>
                  </a:lnTo>
                  <a:lnTo>
                    <a:pt x="209" y="315"/>
                  </a:lnTo>
                  <a:lnTo>
                    <a:pt x="227" y="344"/>
                  </a:lnTo>
                  <a:lnTo>
                    <a:pt x="248" y="369"/>
                  </a:lnTo>
                  <a:lnTo>
                    <a:pt x="266" y="393"/>
                  </a:lnTo>
                  <a:lnTo>
                    <a:pt x="283" y="415"/>
                  </a:lnTo>
                  <a:lnTo>
                    <a:pt x="301" y="436"/>
                  </a:lnTo>
                  <a:lnTo>
                    <a:pt x="319" y="457"/>
                  </a:lnTo>
                  <a:lnTo>
                    <a:pt x="340" y="478"/>
                  </a:lnTo>
                  <a:lnTo>
                    <a:pt x="361" y="500"/>
                  </a:lnTo>
                  <a:lnTo>
                    <a:pt x="390" y="521"/>
                  </a:lnTo>
                  <a:lnTo>
                    <a:pt x="414" y="539"/>
                  </a:lnTo>
                  <a:lnTo>
                    <a:pt x="443" y="556"/>
                  </a:lnTo>
                  <a:lnTo>
                    <a:pt x="475" y="574"/>
                  </a:lnTo>
                  <a:lnTo>
                    <a:pt x="506" y="592"/>
                  </a:lnTo>
                  <a:lnTo>
                    <a:pt x="524" y="599"/>
                  </a:lnTo>
                  <a:lnTo>
                    <a:pt x="538" y="606"/>
                  </a:lnTo>
                  <a:lnTo>
                    <a:pt x="552" y="613"/>
                  </a:lnTo>
                  <a:lnTo>
                    <a:pt x="567" y="620"/>
                  </a:lnTo>
                  <a:lnTo>
                    <a:pt x="577" y="627"/>
                  </a:lnTo>
                  <a:lnTo>
                    <a:pt x="588" y="634"/>
                  </a:lnTo>
                  <a:lnTo>
                    <a:pt x="598" y="638"/>
                  </a:lnTo>
                  <a:lnTo>
                    <a:pt x="609" y="645"/>
                  </a:lnTo>
                  <a:lnTo>
                    <a:pt x="616" y="648"/>
                  </a:lnTo>
                  <a:lnTo>
                    <a:pt x="623" y="656"/>
                  </a:lnTo>
                  <a:lnTo>
                    <a:pt x="630" y="659"/>
                  </a:lnTo>
                  <a:lnTo>
                    <a:pt x="634" y="663"/>
                  </a:lnTo>
                  <a:lnTo>
                    <a:pt x="641" y="666"/>
                  </a:lnTo>
                  <a:lnTo>
                    <a:pt x="641" y="670"/>
                  </a:lnTo>
                  <a:lnTo>
                    <a:pt x="644" y="673"/>
                  </a:lnTo>
                  <a:lnTo>
                    <a:pt x="644" y="677"/>
                  </a:lnTo>
                  <a:lnTo>
                    <a:pt x="644" y="677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3265" y="445"/>
              <a:ext cx="1058" cy="1055"/>
            </a:xfrm>
            <a:custGeom>
              <a:avLst/>
              <a:gdLst>
                <a:gd name="T0" fmla="*/ 11 w 1058"/>
                <a:gd name="T1" fmla="*/ 1023 h 1055"/>
                <a:gd name="T2" fmla="*/ 50 w 1058"/>
                <a:gd name="T3" fmla="*/ 974 h 1055"/>
                <a:gd name="T4" fmla="*/ 124 w 1058"/>
                <a:gd name="T5" fmla="*/ 896 h 1055"/>
                <a:gd name="T6" fmla="*/ 212 w 1058"/>
                <a:gd name="T7" fmla="*/ 768 h 1055"/>
                <a:gd name="T8" fmla="*/ 304 w 1058"/>
                <a:gd name="T9" fmla="*/ 605 h 1055"/>
                <a:gd name="T10" fmla="*/ 375 w 1058"/>
                <a:gd name="T11" fmla="*/ 449 h 1055"/>
                <a:gd name="T12" fmla="*/ 421 w 1058"/>
                <a:gd name="T13" fmla="*/ 301 h 1055"/>
                <a:gd name="T14" fmla="*/ 450 w 1058"/>
                <a:gd name="T15" fmla="*/ 177 h 1055"/>
                <a:gd name="T16" fmla="*/ 457 w 1058"/>
                <a:gd name="T17" fmla="*/ 92 h 1055"/>
                <a:gd name="T18" fmla="*/ 457 w 1058"/>
                <a:gd name="T19" fmla="*/ 39 h 1055"/>
                <a:gd name="T20" fmla="*/ 446 w 1058"/>
                <a:gd name="T21" fmla="*/ 21 h 1055"/>
                <a:gd name="T22" fmla="*/ 450 w 1058"/>
                <a:gd name="T23" fmla="*/ 7 h 1055"/>
                <a:gd name="T24" fmla="*/ 460 w 1058"/>
                <a:gd name="T25" fmla="*/ 0 h 1055"/>
                <a:gd name="T26" fmla="*/ 503 w 1058"/>
                <a:gd name="T27" fmla="*/ 24 h 1055"/>
                <a:gd name="T28" fmla="*/ 545 w 1058"/>
                <a:gd name="T29" fmla="*/ 70 h 1055"/>
                <a:gd name="T30" fmla="*/ 549 w 1058"/>
                <a:gd name="T31" fmla="*/ 113 h 1055"/>
                <a:gd name="T32" fmla="*/ 531 w 1058"/>
                <a:gd name="T33" fmla="*/ 180 h 1055"/>
                <a:gd name="T34" fmla="*/ 489 w 1058"/>
                <a:gd name="T35" fmla="*/ 333 h 1055"/>
                <a:gd name="T36" fmla="*/ 400 w 1058"/>
                <a:gd name="T37" fmla="*/ 566 h 1055"/>
                <a:gd name="T38" fmla="*/ 329 w 1058"/>
                <a:gd name="T39" fmla="*/ 701 h 1055"/>
                <a:gd name="T40" fmla="*/ 244 w 1058"/>
                <a:gd name="T41" fmla="*/ 829 h 1055"/>
                <a:gd name="T42" fmla="*/ 166 w 1058"/>
                <a:gd name="T43" fmla="*/ 931 h 1055"/>
                <a:gd name="T44" fmla="*/ 99 w 1058"/>
                <a:gd name="T45" fmla="*/ 988 h 1055"/>
                <a:gd name="T46" fmla="*/ 50 w 1058"/>
                <a:gd name="T47" fmla="*/ 1023 h 1055"/>
                <a:gd name="T48" fmla="*/ 18 w 1058"/>
                <a:gd name="T49" fmla="*/ 1038 h 1055"/>
                <a:gd name="T50" fmla="*/ 4 w 1058"/>
                <a:gd name="T51" fmla="*/ 1045 h 1055"/>
                <a:gd name="T52" fmla="*/ 1058 w 1058"/>
                <a:gd name="T53" fmla="*/ 1013 h 1055"/>
                <a:gd name="T54" fmla="*/ 1037 w 1058"/>
                <a:gd name="T55" fmla="*/ 1023 h 1055"/>
                <a:gd name="T56" fmla="*/ 970 w 1058"/>
                <a:gd name="T57" fmla="*/ 1034 h 1055"/>
                <a:gd name="T58" fmla="*/ 892 w 1058"/>
                <a:gd name="T59" fmla="*/ 1052 h 1055"/>
                <a:gd name="T60" fmla="*/ 842 w 1058"/>
                <a:gd name="T61" fmla="*/ 1055 h 1055"/>
                <a:gd name="T62" fmla="*/ 786 w 1058"/>
                <a:gd name="T63" fmla="*/ 1034 h 1055"/>
                <a:gd name="T64" fmla="*/ 772 w 1058"/>
                <a:gd name="T65" fmla="*/ 1020 h 1055"/>
                <a:gd name="T66" fmla="*/ 750 w 1058"/>
                <a:gd name="T67" fmla="*/ 988 h 1055"/>
                <a:gd name="T68" fmla="*/ 719 w 1058"/>
                <a:gd name="T69" fmla="*/ 935 h 1055"/>
                <a:gd name="T70" fmla="*/ 676 w 1058"/>
                <a:gd name="T71" fmla="*/ 868 h 1055"/>
                <a:gd name="T72" fmla="*/ 623 w 1058"/>
                <a:gd name="T73" fmla="*/ 779 h 1055"/>
                <a:gd name="T74" fmla="*/ 563 w 1058"/>
                <a:gd name="T75" fmla="*/ 669 h 1055"/>
                <a:gd name="T76" fmla="*/ 496 w 1058"/>
                <a:gd name="T77" fmla="*/ 538 h 1055"/>
                <a:gd name="T78" fmla="*/ 414 w 1058"/>
                <a:gd name="T79" fmla="*/ 386 h 1055"/>
                <a:gd name="T80" fmla="*/ 428 w 1058"/>
                <a:gd name="T81" fmla="*/ 336 h 1055"/>
                <a:gd name="T82" fmla="*/ 506 w 1058"/>
                <a:gd name="T83" fmla="*/ 471 h 1055"/>
                <a:gd name="T84" fmla="*/ 584 w 1058"/>
                <a:gd name="T85" fmla="*/ 591 h 1055"/>
                <a:gd name="T86" fmla="*/ 662 w 1058"/>
                <a:gd name="T87" fmla="*/ 705 h 1055"/>
                <a:gd name="T88" fmla="*/ 733 w 1058"/>
                <a:gd name="T89" fmla="*/ 793 h 1055"/>
                <a:gd name="T90" fmla="*/ 828 w 1058"/>
                <a:gd name="T91" fmla="*/ 875 h 1055"/>
                <a:gd name="T92" fmla="*/ 938 w 1058"/>
                <a:gd name="T93" fmla="*/ 935 h 1055"/>
                <a:gd name="T94" fmla="*/ 991 w 1058"/>
                <a:gd name="T95" fmla="*/ 963 h 1055"/>
                <a:gd name="T96" fmla="*/ 1030 w 1058"/>
                <a:gd name="T97" fmla="*/ 984 h 1055"/>
                <a:gd name="T98" fmla="*/ 1055 w 1058"/>
                <a:gd name="T99" fmla="*/ 1002 h 1055"/>
                <a:gd name="T100" fmla="*/ 1058 w 1058"/>
                <a:gd name="T101" fmla="*/ 1013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58" h="1055">
                  <a:moveTo>
                    <a:pt x="0" y="1041"/>
                  </a:moveTo>
                  <a:lnTo>
                    <a:pt x="0" y="1038"/>
                  </a:lnTo>
                  <a:lnTo>
                    <a:pt x="4" y="1031"/>
                  </a:lnTo>
                  <a:lnTo>
                    <a:pt x="11" y="1023"/>
                  </a:lnTo>
                  <a:lnTo>
                    <a:pt x="18" y="1013"/>
                  </a:lnTo>
                  <a:lnTo>
                    <a:pt x="25" y="1002"/>
                  </a:lnTo>
                  <a:lnTo>
                    <a:pt x="39" y="988"/>
                  </a:lnTo>
                  <a:lnTo>
                    <a:pt x="50" y="974"/>
                  </a:lnTo>
                  <a:lnTo>
                    <a:pt x="67" y="960"/>
                  </a:lnTo>
                  <a:lnTo>
                    <a:pt x="85" y="942"/>
                  </a:lnTo>
                  <a:lnTo>
                    <a:pt x="103" y="921"/>
                  </a:lnTo>
                  <a:lnTo>
                    <a:pt x="124" y="896"/>
                  </a:lnTo>
                  <a:lnTo>
                    <a:pt x="145" y="871"/>
                  </a:lnTo>
                  <a:lnTo>
                    <a:pt x="166" y="839"/>
                  </a:lnTo>
                  <a:lnTo>
                    <a:pt x="188" y="804"/>
                  </a:lnTo>
                  <a:lnTo>
                    <a:pt x="212" y="768"/>
                  </a:lnTo>
                  <a:lnTo>
                    <a:pt x="237" y="726"/>
                  </a:lnTo>
                  <a:lnTo>
                    <a:pt x="262" y="683"/>
                  </a:lnTo>
                  <a:lnTo>
                    <a:pt x="283" y="644"/>
                  </a:lnTo>
                  <a:lnTo>
                    <a:pt x="304" y="605"/>
                  </a:lnTo>
                  <a:lnTo>
                    <a:pt x="326" y="563"/>
                  </a:lnTo>
                  <a:lnTo>
                    <a:pt x="343" y="524"/>
                  </a:lnTo>
                  <a:lnTo>
                    <a:pt x="361" y="485"/>
                  </a:lnTo>
                  <a:lnTo>
                    <a:pt x="375" y="449"/>
                  </a:lnTo>
                  <a:lnTo>
                    <a:pt x="389" y="411"/>
                  </a:lnTo>
                  <a:lnTo>
                    <a:pt x="400" y="372"/>
                  </a:lnTo>
                  <a:lnTo>
                    <a:pt x="411" y="336"/>
                  </a:lnTo>
                  <a:lnTo>
                    <a:pt x="421" y="301"/>
                  </a:lnTo>
                  <a:lnTo>
                    <a:pt x="428" y="269"/>
                  </a:lnTo>
                  <a:lnTo>
                    <a:pt x="435" y="237"/>
                  </a:lnTo>
                  <a:lnTo>
                    <a:pt x="442" y="205"/>
                  </a:lnTo>
                  <a:lnTo>
                    <a:pt x="450" y="177"/>
                  </a:lnTo>
                  <a:lnTo>
                    <a:pt x="453" y="152"/>
                  </a:lnTo>
                  <a:lnTo>
                    <a:pt x="457" y="131"/>
                  </a:lnTo>
                  <a:lnTo>
                    <a:pt x="457" y="109"/>
                  </a:lnTo>
                  <a:lnTo>
                    <a:pt x="457" y="92"/>
                  </a:lnTo>
                  <a:lnTo>
                    <a:pt x="460" y="74"/>
                  </a:lnTo>
                  <a:lnTo>
                    <a:pt x="457" y="60"/>
                  </a:lnTo>
                  <a:lnTo>
                    <a:pt x="457" y="49"/>
                  </a:lnTo>
                  <a:lnTo>
                    <a:pt x="457" y="39"/>
                  </a:lnTo>
                  <a:lnTo>
                    <a:pt x="453" y="31"/>
                  </a:lnTo>
                  <a:lnTo>
                    <a:pt x="450" y="28"/>
                  </a:lnTo>
                  <a:lnTo>
                    <a:pt x="446" y="24"/>
                  </a:lnTo>
                  <a:lnTo>
                    <a:pt x="446" y="21"/>
                  </a:lnTo>
                  <a:lnTo>
                    <a:pt x="446" y="17"/>
                  </a:lnTo>
                  <a:lnTo>
                    <a:pt x="446" y="14"/>
                  </a:lnTo>
                  <a:lnTo>
                    <a:pt x="446" y="10"/>
                  </a:lnTo>
                  <a:lnTo>
                    <a:pt x="450" y="7"/>
                  </a:lnTo>
                  <a:lnTo>
                    <a:pt x="453" y="3"/>
                  </a:lnTo>
                  <a:lnTo>
                    <a:pt x="457" y="0"/>
                  </a:lnTo>
                  <a:lnTo>
                    <a:pt x="457" y="0"/>
                  </a:lnTo>
                  <a:lnTo>
                    <a:pt x="460" y="0"/>
                  </a:lnTo>
                  <a:lnTo>
                    <a:pt x="467" y="3"/>
                  </a:lnTo>
                  <a:lnTo>
                    <a:pt x="474" y="7"/>
                  </a:lnTo>
                  <a:lnTo>
                    <a:pt x="489" y="14"/>
                  </a:lnTo>
                  <a:lnTo>
                    <a:pt x="503" y="24"/>
                  </a:lnTo>
                  <a:lnTo>
                    <a:pt x="513" y="35"/>
                  </a:lnTo>
                  <a:lnTo>
                    <a:pt x="527" y="46"/>
                  </a:lnTo>
                  <a:lnTo>
                    <a:pt x="538" y="56"/>
                  </a:lnTo>
                  <a:lnTo>
                    <a:pt x="545" y="70"/>
                  </a:lnTo>
                  <a:lnTo>
                    <a:pt x="549" y="81"/>
                  </a:lnTo>
                  <a:lnTo>
                    <a:pt x="549" y="92"/>
                  </a:lnTo>
                  <a:lnTo>
                    <a:pt x="549" y="106"/>
                  </a:lnTo>
                  <a:lnTo>
                    <a:pt x="549" y="113"/>
                  </a:lnTo>
                  <a:lnTo>
                    <a:pt x="545" y="127"/>
                  </a:lnTo>
                  <a:lnTo>
                    <a:pt x="542" y="141"/>
                  </a:lnTo>
                  <a:lnTo>
                    <a:pt x="535" y="159"/>
                  </a:lnTo>
                  <a:lnTo>
                    <a:pt x="531" y="180"/>
                  </a:lnTo>
                  <a:lnTo>
                    <a:pt x="524" y="205"/>
                  </a:lnTo>
                  <a:lnTo>
                    <a:pt x="517" y="233"/>
                  </a:lnTo>
                  <a:lnTo>
                    <a:pt x="510" y="265"/>
                  </a:lnTo>
                  <a:lnTo>
                    <a:pt x="489" y="333"/>
                  </a:lnTo>
                  <a:lnTo>
                    <a:pt x="467" y="400"/>
                  </a:lnTo>
                  <a:lnTo>
                    <a:pt x="442" y="467"/>
                  </a:lnTo>
                  <a:lnTo>
                    <a:pt x="414" y="535"/>
                  </a:lnTo>
                  <a:lnTo>
                    <a:pt x="400" y="566"/>
                  </a:lnTo>
                  <a:lnTo>
                    <a:pt x="382" y="602"/>
                  </a:lnTo>
                  <a:lnTo>
                    <a:pt x="365" y="634"/>
                  </a:lnTo>
                  <a:lnTo>
                    <a:pt x="347" y="666"/>
                  </a:lnTo>
                  <a:lnTo>
                    <a:pt x="329" y="701"/>
                  </a:lnTo>
                  <a:lnTo>
                    <a:pt x="308" y="733"/>
                  </a:lnTo>
                  <a:lnTo>
                    <a:pt x="287" y="765"/>
                  </a:lnTo>
                  <a:lnTo>
                    <a:pt x="265" y="797"/>
                  </a:lnTo>
                  <a:lnTo>
                    <a:pt x="244" y="829"/>
                  </a:lnTo>
                  <a:lnTo>
                    <a:pt x="223" y="860"/>
                  </a:lnTo>
                  <a:lnTo>
                    <a:pt x="205" y="885"/>
                  </a:lnTo>
                  <a:lnTo>
                    <a:pt x="184" y="910"/>
                  </a:lnTo>
                  <a:lnTo>
                    <a:pt x="166" y="931"/>
                  </a:lnTo>
                  <a:lnTo>
                    <a:pt x="149" y="949"/>
                  </a:lnTo>
                  <a:lnTo>
                    <a:pt x="131" y="963"/>
                  </a:lnTo>
                  <a:lnTo>
                    <a:pt x="113" y="977"/>
                  </a:lnTo>
                  <a:lnTo>
                    <a:pt x="99" y="988"/>
                  </a:lnTo>
                  <a:lnTo>
                    <a:pt x="85" y="999"/>
                  </a:lnTo>
                  <a:lnTo>
                    <a:pt x="71" y="1006"/>
                  </a:lnTo>
                  <a:lnTo>
                    <a:pt x="60" y="1016"/>
                  </a:lnTo>
                  <a:lnTo>
                    <a:pt x="50" y="1023"/>
                  </a:lnTo>
                  <a:lnTo>
                    <a:pt x="39" y="1027"/>
                  </a:lnTo>
                  <a:lnTo>
                    <a:pt x="32" y="1031"/>
                  </a:lnTo>
                  <a:lnTo>
                    <a:pt x="25" y="1034"/>
                  </a:lnTo>
                  <a:lnTo>
                    <a:pt x="18" y="1038"/>
                  </a:lnTo>
                  <a:lnTo>
                    <a:pt x="14" y="1041"/>
                  </a:lnTo>
                  <a:lnTo>
                    <a:pt x="11" y="1045"/>
                  </a:lnTo>
                  <a:lnTo>
                    <a:pt x="7" y="1045"/>
                  </a:lnTo>
                  <a:lnTo>
                    <a:pt x="4" y="1045"/>
                  </a:lnTo>
                  <a:lnTo>
                    <a:pt x="0" y="1045"/>
                  </a:lnTo>
                  <a:lnTo>
                    <a:pt x="0" y="1041"/>
                  </a:lnTo>
                  <a:lnTo>
                    <a:pt x="0" y="1041"/>
                  </a:lnTo>
                  <a:close/>
                  <a:moveTo>
                    <a:pt x="1058" y="1013"/>
                  </a:moveTo>
                  <a:lnTo>
                    <a:pt x="1058" y="1016"/>
                  </a:lnTo>
                  <a:lnTo>
                    <a:pt x="1051" y="1016"/>
                  </a:lnTo>
                  <a:lnTo>
                    <a:pt x="1044" y="1020"/>
                  </a:lnTo>
                  <a:lnTo>
                    <a:pt x="1037" y="1023"/>
                  </a:lnTo>
                  <a:lnTo>
                    <a:pt x="1023" y="1027"/>
                  </a:lnTo>
                  <a:lnTo>
                    <a:pt x="1009" y="1031"/>
                  </a:lnTo>
                  <a:lnTo>
                    <a:pt x="991" y="1034"/>
                  </a:lnTo>
                  <a:lnTo>
                    <a:pt x="970" y="1034"/>
                  </a:lnTo>
                  <a:lnTo>
                    <a:pt x="949" y="1038"/>
                  </a:lnTo>
                  <a:lnTo>
                    <a:pt x="927" y="1045"/>
                  </a:lnTo>
                  <a:lnTo>
                    <a:pt x="906" y="1048"/>
                  </a:lnTo>
                  <a:lnTo>
                    <a:pt x="892" y="1052"/>
                  </a:lnTo>
                  <a:lnTo>
                    <a:pt x="874" y="1052"/>
                  </a:lnTo>
                  <a:lnTo>
                    <a:pt x="864" y="1055"/>
                  </a:lnTo>
                  <a:lnTo>
                    <a:pt x="853" y="1055"/>
                  </a:lnTo>
                  <a:lnTo>
                    <a:pt x="842" y="1055"/>
                  </a:lnTo>
                  <a:lnTo>
                    <a:pt x="828" y="1055"/>
                  </a:lnTo>
                  <a:lnTo>
                    <a:pt x="811" y="1052"/>
                  </a:lnTo>
                  <a:lnTo>
                    <a:pt x="796" y="1045"/>
                  </a:lnTo>
                  <a:lnTo>
                    <a:pt x="786" y="1034"/>
                  </a:lnTo>
                  <a:lnTo>
                    <a:pt x="782" y="1034"/>
                  </a:lnTo>
                  <a:lnTo>
                    <a:pt x="782" y="1031"/>
                  </a:lnTo>
                  <a:lnTo>
                    <a:pt x="779" y="1027"/>
                  </a:lnTo>
                  <a:lnTo>
                    <a:pt x="772" y="1020"/>
                  </a:lnTo>
                  <a:lnTo>
                    <a:pt x="768" y="1016"/>
                  </a:lnTo>
                  <a:lnTo>
                    <a:pt x="761" y="1006"/>
                  </a:lnTo>
                  <a:lnTo>
                    <a:pt x="758" y="999"/>
                  </a:lnTo>
                  <a:lnTo>
                    <a:pt x="750" y="988"/>
                  </a:lnTo>
                  <a:lnTo>
                    <a:pt x="743" y="977"/>
                  </a:lnTo>
                  <a:lnTo>
                    <a:pt x="736" y="963"/>
                  </a:lnTo>
                  <a:lnTo>
                    <a:pt x="726" y="953"/>
                  </a:lnTo>
                  <a:lnTo>
                    <a:pt x="719" y="935"/>
                  </a:lnTo>
                  <a:lnTo>
                    <a:pt x="708" y="921"/>
                  </a:lnTo>
                  <a:lnTo>
                    <a:pt x="697" y="903"/>
                  </a:lnTo>
                  <a:lnTo>
                    <a:pt x="687" y="885"/>
                  </a:lnTo>
                  <a:lnTo>
                    <a:pt x="676" y="868"/>
                  </a:lnTo>
                  <a:lnTo>
                    <a:pt x="665" y="846"/>
                  </a:lnTo>
                  <a:lnTo>
                    <a:pt x="651" y="825"/>
                  </a:lnTo>
                  <a:lnTo>
                    <a:pt x="637" y="804"/>
                  </a:lnTo>
                  <a:lnTo>
                    <a:pt x="623" y="779"/>
                  </a:lnTo>
                  <a:lnTo>
                    <a:pt x="609" y="754"/>
                  </a:lnTo>
                  <a:lnTo>
                    <a:pt x="595" y="729"/>
                  </a:lnTo>
                  <a:lnTo>
                    <a:pt x="581" y="701"/>
                  </a:lnTo>
                  <a:lnTo>
                    <a:pt x="563" y="669"/>
                  </a:lnTo>
                  <a:lnTo>
                    <a:pt x="549" y="641"/>
                  </a:lnTo>
                  <a:lnTo>
                    <a:pt x="531" y="609"/>
                  </a:lnTo>
                  <a:lnTo>
                    <a:pt x="513" y="574"/>
                  </a:lnTo>
                  <a:lnTo>
                    <a:pt x="496" y="538"/>
                  </a:lnTo>
                  <a:lnTo>
                    <a:pt x="474" y="503"/>
                  </a:lnTo>
                  <a:lnTo>
                    <a:pt x="457" y="464"/>
                  </a:lnTo>
                  <a:lnTo>
                    <a:pt x="435" y="425"/>
                  </a:lnTo>
                  <a:lnTo>
                    <a:pt x="414" y="386"/>
                  </a:lnTo>
                  <a:lnTo>
                    <a:pt x="418" y="372"/>
                  </a:lnTo>
                  <a:lnTo>
                    <a:pt x="421" y="361"/>
                  </a:lnTo>
                  <a:lnTo>
                    <a:pt x="425" y="350"/>
                  </a:lnTo>
                  <a:lnTo>
                    <a:pt x="428" y="336"/>
                  </a:lnTo>
                  <a:lnTo>
                    <a:pt x="457" y="389"/>
                  </a:lnTo>
                  <a:lnTo>
                    <a:pt x="471" y="414"/>
                  </a:lnTo>
                  <a:lnTo>
                    <a:pt x="489" y="442"/>
                  </a:lnTo>
                  <a:lnTo>
                    <a:pt x="506" y="471"/>
                  </a:lnTo>
                  <a:lnTo>
                    <a:pt x="524" y="499"/>
                  </a:lnTo>
                  <a:lnTo>
                    <a:pt x="542" y="527"/>
                  </a:lnTo>
                  <a:lnTo>
                    <a:pt x="563" y="559"/>
                  </a:lnTo>
                  <a:lnTo>
                    <a:pt x="584" y="591"/>
                  </a:lnTo>
                  <a:lnTo>
                    <a:pt x="602" y="623"/>
                  </a:lnTo>
                  <a:lnTo>
                    <a:pt x="623" y="651"/>
                  </a:lnTo>
                  <a:lnTo>
                    <a:pt x="641" y="680"/>
                  </a:lnTo>
                  <a:lnTo>
                    <a:pt x="662" y="705"/>
                  </a:lnTo>
                  <a:lnTo>
                    <a:pt x="680" y="729"/>
                  </a:lnTo>
                  <a:lnTo>
                    <a:pt x="697" y="751"/>
                  </a:lnTo>
                  <a:lnTo>
                    <a:pt x="715" y="772"/>
                  </a:lnTo>
                  <a:lnTo>
                    <a:pt x="733" y="793"/>
                  </a:lnTo>
                  <a:lnTo>
                    <a:pt x="754" y="814"/>
                  </a:lnTo>
                  <a:lnTo>
                    <a:pt x="775" y="836"/>
                  </a:lnTo>
                  <a:lnTo>
                    <a:pt x="804" y="857"/>
                  </a:lnTo>
                  <a:lnTo>
                    <a:pt x="828" y="875"/>
                  </a:lnTo>
                  <a:lnTo>
                    <a:pt x="857" y="892"/>
                  </a:lnTo>
                  <a:lnTo>
                    <a:pt x="889" y="910"/>
                  </a:lnTo>
                  <a:lnTo>
                    <a:pt x="920" y="928"/>
                  </a:lnTo>
                  <a:lnTo>
                    <a:pt x="938" y="935"/>
                  </a:lnTo>
                  <a:lnTo>
                    <a:pt x="952" y="942"/>
                  </a:lnTo>
                  <a:lnTo>
                    <a:pt x="966" y="949"/>
                  </a:lnTo>
                  <a:lnTo>
                    <a:pt x="981" y="956"/>
                  </a:lnTo>
                  <a:lnTo>
                    <a:pt x="991" y="963"/>
                  </a:lnTo>
                  <a:lnTo>
                    <a:pt x="1002" y="970"/>
                  </a:lnTo>
                  <a:lnTo>
                    <a:pt x="1012" y="974"/>
                  </a:lnTo>
                  <a:lnTo>
                    <a:pt x="1023" y="981"/>
                  </a:lnTo>
                  <a:lnTo>
                    <a:pt x="1030" y="984"/>
                  </a:lnTo>
                  <a:lnTo>
                    <a:pt x="1037" y="992"/>
                  </a:lnTo>
                  <a:lnTo>
                    <a:pt x="1044" y="995"/>
                  </a:lnTo>
                  <a:lnTo>
                    <a:pt x="1048" y="999"/>
                  </a:lnTo>
                  <a:lnTo>
                    <a:pt x="1055" y="1002"/>
                  </a:lnTo>
                  <a:lnTo>
                    <a:pt x="1055" y="1006"/>
                  </a:lnTo>
                  <a:lnTo>
                    <a:pt x="1058" y="1009"/>
                  </a:lnTo>
                  <a:lnTo>
                    <a:pt x="1058" y="1013"/>
                  </a:lnTo>
                  <a:lnTo>
                    <a:pt x="1058" y="10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8" name="文本框 8"/>
          <p:cNvSpPr txBox="1">
            <a:spLocks noChangeArrowheads="1"/>
          </p:cNvSpPr>
          <p:nvPr/>
        </p:nvSpPr>
        <p:spPr bwMode="auto">
          <a:xfrm>
            <a:off x="5272552" y="1437317"/>
            <a:ext cx="16939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 err="1" smtClean="0">
                <a:latin typeface="汉语拼音" panose="000B0604020202020204" pitchFamily="34" charset="0"/>
                <a:ea typeface="GB Pinyinok-B" panose="02010601030101010101" pitchFamily="2" charset="-122"/>
                <a:cs typeface="汉语拼音" panose="000B0604020202020204" pitchFamily="34" charset="0"/>
              </a:rPr>
              <a:t>dà</a:t>
            </a:r>
            <a:endParaRPr lang="zh-CN" altLang="en-US" sz="3600" dirty="0">
              <a:latin typeface="汉语拼音" panose="000B0604020202020204" pitchFamily="34" charset="0"/>
              <a:ea typeface="GB Pinyinok-B" panose="02010601030101010101" pitchFamily="2" charset="-122"/>
              <a:cs typeface="汉语拼音" panose="000B0604020202020204" pitchFamily="34" charset="0"/>
            </a:endParaRPr>
          </a:p>
        </p:txBody>
      </p:sp>
      <p:pic>
        <p:nvPicPr>
          <p:cNvPr id="44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489" y="2083648"/>
            <a:ext cx="2042799" cy="204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3" name="组合 62"/>
          <p:cNvGrpSpPr/>
          <p:nvPr/>
        </p:nvGrpSpPr>
        <p:grpSpPr>
          <a:xfrm>
            <a:off x="5587625" y="2403310"/>
            <a:ext cx="1205814" cy="1458753"/>
            <a:chOff x="4878333" y="2336048"/>
            <a:chExt cx="2493962" cy="2501900"/>
          </a:xfrm>
        </p:grpSpPr>
        <p:sp>
          <p:nvSpPr>
            <p:cNvPr id="64" name="Freeform 11"/>
            <p:cNvSpPr/>
            <p:nvPr/>
          </p:nvSpPr>
          <p:spPr bwMode="auto">
            <a:xfrm>
              <a:off x="4979933" y="3142498"/>
              <a:ext cx="1871663" cy="444500"/>
            </a:xfrm>
            <a:custGeom>
              <a:avLst/>
              <a:gdLst>
                <a:gd name="T0" fmla="*/ 724 w 1179"/>
                <a:gd name="T1" fmla="*/ 169 h 280"/>
                <a:gd name="T2" fmla="*/ 613 w 1179"/>
                <a:gd name="T3" fmla="*/ 190 h 280"/>
                <a:gd name="T4" fmla="*/ 507 w 1179"/>
                <a:gd name="T5" fmla="*/ 212 h 280"/>
                <a:gd name="T6" fmla="*/ 412 w 1179"/>
                <a:gd name="T7" fmla="*/ 227 h 280"/>
                <a:gd name="T8" fmla="*/ 343 w 1179"/>
                <a:gd name="T9" fmla="*/ 243 h 280"/>
                <a:gd name="T10" fmla="*/ 269 w 1179"/>
                <a:gd name="T11" fmla="*/ 259 h 280"/>
                <a:gd name="T12" fmla="*/ 206 w 1179"/>
                <a:gd name="T13" fmla="*/ 270 h 280"/>
                <a:gd name="T14" fmla="*/ 164 w 1179"/>
                <a:gd name="T15" fmla="*/ 275 h 280"/>
                <a:gd name="T16" fmla="*/ 143 w 1179"/>
                <a:gd name="T17" fmla="*/ 280 h 280"/>
                <a:gd name="T18" fmla="*/ 121 w 1179"/>
                <a:gd name="T19" fmla="*/ 280 h 280"/>
                <a:gd name="T20" fmla="*/ 84 w 1179"/>
                <a:gd name="T21" fmla="*/ 264 h 280"/>
                <a:gd name="T22" fmla="*/ 58 w 1179"/>
                <a:gd name="T23" fmla="*/ 254 h 280"/>
                <a:gd name="T24" fmla="*/ 31 w 1179"/>
                <a:gd name="T25" fmla="*/ 243 h 280"/>
                <a:gd name="T26" fmla="*/ 16 w 1179"/>
                <a:gd name="T27" fmla="*/ 233 h 280"/>
                <a:gd name="T28" fmla="*/ 5 w 1179"/>
                <a:gd name="T29" fmla="*/ 222 h 280"/>
                <a:gd name="T30" fmla="*/ 0 w 1179"/>
                <a:gd name="T31" fmla="*/ 212 h 280"/>
                <a:gd name="T32" fmla="*/ 5 w 1179"/>
                <a:gd name="T33" fmla="*/ 206 h 280"/>
                <a:gd name="T34" fmla="*/ 26 w 1179"/>
                <a:gd name="T35" fmla="*/ 201 h 280"/>
                <a:gd name="T36" fmla="*/ 58 w 1179"/>
                <a:gd name="T37" fmla="*/ 196 h 280"/>
                <a:gd name="T38" fmla="*/ 100 w 1179"/>
                <a:gd name="T39" fmla="*/ 190 h 280"/>
                <a:gd name="T40" fmla="*/ 195 w 1179"/>
                <a:gd name="T41" fmla="*/ 180 h 280"/>
                <a:gd name="T42" fmla="*/ 280 w 1179"/>
                <a:gd name="T43" fmla="*/ 164 h 280"/>
                <a:gd name="T44" fmla="*/ 359 w 1179"/>
                <a:gd name="T45" fmla="*/ 148 h 280"/>
                <a:gd name="T46" fmla="*/ 460 w 1179"/>
                <a:gd name="T47" fmla="*/ 127 h 280"/>
                <a:gd name="T48" fmla="*/ 534 w 1179"/>
                <a:gd name="T49" fmla="*/ 111 h 280"/>
                <a:gd name="T50" fmla="*/ 592 w 1179"/>
                <a:gd name="T51" fmla="*/ 100 h 280"/>
                <a:gd name="T52" fmla="*/ 661 w 1179"/>
                <a:gd name="T53" fmla="*/ 85 h 280"/>
                <a:gd name="T54" fmla="*/ 745 w 1179"/>
                <a:gd name="T55" fmla="*/ 63 h 280"/>
                <a:gd name="T56" fmla="*/ 830 w 1179"/>
                <a:gd name="T57" fmla="*/ 42 h 280"/>
                <a:gd name="T58" fmla="*/ 909 w 1179"/>
                <a:gd name="T59" fmla="*/ 26 h 280"/>
                <a:gd name="T60" fmla="*/ 973 w 1179"/>
                <a:gd name="T61" fmla="*/ 16 h 280"/>
                <a:gd name="T62" fmla="*/ 1020 w 1179"/>
                <a:gd name="T63" fmla="*/ 5 h 280"/>
                <a:gd name="T64" fmla="*/ 1073 w 1179"/>
                <a:gd name="T65" fmla="*/ 0 h 280"/>
                <a:gd name="T66" fmla="*/ 1121 w 1179"/>
                <a:gd name="T67" fmla="*/ 16 h 280"/>
                <a:gd name="T68" fmla="*/ 1142 w 1179"/>
                <a:gd name="T69" fmla="*/ 32 h 280"/>
                <a:gd name="T70" fmla="*/ 1168 w 1179"/>
                <a:gd name="T71" fmla="*/ 58 h 280"/>
                <a:gd name="T72" fmla="*/ 1179 w 1179"/>
                <a:gd name="T73" fmla="*/ 74 h 280"/>
                <a:gd name="T74" fmla="*/ 1179 w 1179"/>
                <a:gd name="T75" fmla="*/ 85 h 280"/>
                <a:gd name="T76" fmla="*/ 1168 w 1179"/>
                <a:gd name="T77" fmla="*/ 95 h 280"/>
                <a:gd name="T78" fmla="*/ 1158 w 1179"/>
                <a:gd name="T79" fmla="*/ 106 h 280"/>
                <a:gd name="T80" fmla="*/ 1137 w 1179"/>
                <a:gd name="T81" fmla="*/ 111 h 280"/>
                <a:gd name="T82" fmla="*/ 1089 w 1179"/>
                <a:gd name="T83" fmla="*/ 122 h 280"/>
                <a:gd name="T84" fmla="*/ 1015 w 1179"/>
                <a:gd name="T85" fmla="*/ 132 h 280"/>
                <a:gd name="T86" fmla="*/ 936 w 1179"/>
                <a:gd name="T87" fmla="*/ 143 h 280"/>
                <a:gd name="T88" fmla="*/ 835 w 1179"/>
                <a:gd name="T89" fmla="*/ 153 h 280"/>
                <a:gd name="T90" fmla="*/ 777 w 1179"/>
                <a:gd name="T91" fmla="*/ 159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79" h="280">
                  <a:moveTo>
                    <a:pt x="777" y="159"/>
                  </a:moveTo>
                  <a:lnTo>
                    <a:pt x="724" y="169"/>
                  </a:lnTo>
                  <a:lnTo>
                    <a:pt x="666" y="180"/>
                  </a:lnTo>
                  <a:lnTo>
                    <a:pt x="613" y="190"/>
                  </a:lnTo>
                  <a:lnTo>
                    <a:pt x="566" y="201"/>
                  </a:lnTo>
                  <a:lnTo>
                    <a:pt x="507" y="212"/>
                  </a:lnTo>
                  <a:lnTo>
                    <a:pt x="444" y="222"/>
                  </a:lnTo>
                  <a:lnTo>
                    <a:pt x="412" y="227"/>
                  </a:lnTo>
                  <a:lnTo>
                    <a:pt x="380" y="238"/>
                  </a:lnTo>
                  <a:lnTo>
                    <a:pt x="343" y="243"/>
                  </a:lnTo>
                  <a:lnTo>
                    <a:pt x="306" y="254"/>
                  </a:lnTo>
                  <a:lnTo>
                    <a:pt x="269" y="259"/>
                  </a:lnTo>
                  <a:lnTo>
                    <a:pt x="238" y="264"/>
                  </a:lnTo>
                  <a:lnTo>
                    <a:pt x="206" y="270"/>
                  </a:lnTo>
                  <a:lnTo>
                    <a:pt x="185" y="275"/>
                  </a:lnTo>
                  <a:lnTo>
                    <a:pt x="164" y="275"/>
                  </a:lnTo>
                  <a:lnTo>
                    <a:pt x="153" y="280"/>
                  </a:lnTo>
                  <a:lnTo>
                    <a:pt x="143" y="280"/>
                  </a:lnTo>
                  <a:lnTo>
                    <a:pt x="137" y="280"/>
                  </a:lnTo>
                  <a:lnTo>
                    <a:pt x="121" y="280"/>
                  </a:lnTo>
                  <a:lnTo>
                    <a:pt x="105" y="275"/>
                  </a:lnTo>
                  <a:lnTo>
                    <a:pt x="84" y="264"/>
                  </a:lnTo>
                  <a:lnTo>
                    <a:pt x="74" y="259"/>
                  </a:lnTo>
                  <a:lnTo>
                    <a:pt x="58" y="254"/>
                  </a:lnTo>
                  <a:lnTo>
                    <a:pt x="47" y="249"/>
                  </a:lnTo>
                  <a:lnTo>
                    <a:pt x="31" y="243"/>
                  </a:lnTo>
                  <a:lnTo>
                    <a:pt x="21" y="238"/>
                  </a:lnTo>
                  <a:lnTo>
                    <a:pt x="16" y="233"/>
                  </a:lnTo>
                  <a:lnTo>
                    <a:pt x="10" y="227"/>
                  </a:lnTo>
                  <a:lnTo>
                    <a:pt x="5" y="222"/>
                  </a:lnTo>
                  <a:lnTo>
                    <a:pt x="0" y="217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5" y="206"/>
                  </a:lnTo>
                  <a:lnTo>
                    <a:pt x="16" y="206"/>
                  </a:lnTo>
                  <a:lnTo>
                    <a:pt x="26" y="201"/>
                  </a:lnTo>
                  <a:lnTo>
                    <a:pt x="42" y="201"/>
                  </a:lnTo>
                  <a:lnTo>
                    <a:pt x="58" y="196"/>
                  </a:lnTo>
                  <a:lnTo>
                    <a:pt x="79" y="196"/>
                  </a:lnTo>
                  <a:lnTo>
                    <a:pt x="100" y="190"/>
                  </a:lnTo>
                  <a:lnTo>
                    <a:pt x="148" y="185"/>
                  </a:lnTo>
                  <a:lnTo>
                    <a:pt x="195" y="180"/>
                  </a:lnTo>
                  <a:lnTo>
                    <a:pt x="248" y="169"/>
                  </a:lnTo>
                  <a:lnTo>
                    <a:pt x="280" y="164"/>
                  </a:lnTo>
                  <a:lnTo>
                    <a:pt x="306" y="159"/>
                  </a:lnTo>
                  <a:lnTo>
                    <a:pt x="359" y="148"/>
                  </a:lnTo>
                  <a:lnTo>
                    <a:pt x="412" y="137"/>
                  </a:lnTo>
                  <a:lnTo>
                    <a:pt x="460" y="127"/>
                  </a:lnTo>
                  <a:lnTo>
                    <a:pt x="507" y="116"/>
                  </a:lnTo>
                  <a:lnTo>
                    <a:pt x="534" y="111"/>
                  </a:lnTo>
                  <a:lnTo>
                    <a:pt x="560" y="106"/>
                  </a:lnTo>
                  <a:lnTo>
                    <a:pt x="592" y="100"/>
                  </a:lnTo>
                  <a:lnTo>
                    <a:pt x="624" y="95"/>
                  </a:lnTo>
                  <a:lnTo>
                    <a:pt x="661" y="85"/>
                  </a:lnTo>
                  <a:lnTo>
                    <a:pt x="703" y="74"/>
                  </a:lnTo>
                  <a:lnTo>
                    <a:pt x="745" y="63"/>
                  </a:lnTo>
                  <a:lnTo>
                    <a:pt x="788" y="53"/>
                  </a:lnTo>
                  <a:lnTo>
                    <a:pt x="830" y="42"/>
                  </a:lnTo>
                  <a:lnTo>
                    <a:pt x="872" y="37"/>
                  </a:lnTo>
                  <a:lnTo>
                    <a:pt x="909" y="26"/>
                  </a:lnTo>
                  <a:lnTo>
                    <a:pt x="941" y="21"/>
                  </a:lnTo>
                  <a:lnTo>
                    <a:pt x="973" y="16"/>
                  </a:lnTo>
                  <a:lnTo>
                    <a:pt x="999" y="11"/>
                  </a:lnTo>
                  <a:lnTo>
                    <a:pt x="1020" y="5"/>
                  </a:lnTo>
                  <a:lnTo>
                    <a:pt x="1041" y="0"/>
                  </a:lnTo>
                  <a:lnTo>
                    <a:pt x="1073" y="0"/>
                  </a:lnTo>
                  <a:lnTo>
                    <a:pt x="1100" y="11"/>
                  </a:lnTo>
                  <a:lnTo>
                    <a:pt x="1121" y="16"/>
                  </a:lnTo>
                  <a:lnTo>
                    <a:pt x="1131" y="26"/>
                  </a:lnTo>
                  <a:lnTo>
                    <a:pt x="1142" y="32"/>
                  </a:lnTo>
                  <a:lnTo>
                    <a:pt x="1158" y="48"/>
                  </a:lnTo>
                  <a:lnTo>
                    <a:pt x="1168" y="58"/>
                  </a:lnTo>
                  <a:lnTo>
                    <a:pt x="1174" y="69"/>
                  </a:lnTo>
                  <a:lnTo>
                    <a:pt x="1179" y="74"/>
                  </a:lnTo>
                  <a:lnTo>
                    <a:pt x="1179" y="79"/>
                  </a:lnTo>
                  <a:lnTo>
                    <a:pt x="1179" y="85"/>
                  </a:lnTo>
                  <a:lnTo>
                    <a:pt x="1174" y="90"/>
                  </a:lnTo>
                  <a:lnTo>
                    <a:pt x="1168" y="95"/>
                  </a:lnTo>
                  <a:lnTo>
                    <a:pt x="1163" y="100"/>
                  </a:lnTo>
                  <a:lnTo>
                    <a:pt x="1158" y="106"/>
                  </a:lnTo>
                  <a:lnTo>
                    <a:pt x="1147" y="111"/>
                  </a:lnTo>
                  <a:lnTo>
                    <a:pt x="1137" y="111"/>
                  </a:lnTo>
                  <a:lnTo>
                    <a:pt x="1121" y="116"/>
                  </a:lnTo>
                  <a:lnTo>
                    <a:pt x="1089" y="122"/>
                  </a:lnTo>
                  <a:lnTo>
                    <a:pt x="1052" y="127"/>
                  </a:lnTo>
                  <a:lnTo>
                    <a:pt x="1015" y="132"/>
                  </a:lnTo>
                  <a:lnTo>
                    <a:pt x="978" y="137"/>
                  </a:lnTo>
                  <a:lnTo>
                    <a:pt x="936" y="143"/>
                  </a:lnTo>
                  <a:lnTo>
                    <a:pt x="888" y="148"/>
                  </a:lnTo>
                  <a:lnTo>
                    <a:pt x="835" y="153"/>
                  </a:lnTo>
                  <a:lnTo>
                    <a:pt x="809" y="159"/>
                  </a:lnTo>
                  <a:lnTo>
                    <a:pt x="777" y="159"/>
                  </a:lnTo>
                  <a:lnTo>
                    <a:pt x="777" y="15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2"/>
            <p:cNvSpPr/>
            <p:nvPr/>
          </p:nvSpPr>
          <p:spPr bwMode="auto">
            <a:xfrm>
              <a:off x="4878333" y="2336048"/>
              <a:ext cx="1100138" cy="2476500"/>
            </a:xfrm>
            <a:custGeom>
              <a:avLst/>
              <a:gdLst>
                <a:gd name="T0" fmla="*/ 571 w 693"/>
                <a:gd name="T1" fmla="*/ 1058 h 1560"/>
                <a:gd name="T2" fmla="*/ 540 w 693"/>
                <a:gd name="T3" fmla="*/ 1121 h 1560"/>
                <a:gd name="T4" fmla="*/ 497 w 693"/>
                <a:gd name="T5" fmla="*/ 1185 h 1560"/>
                <a:gd name="T6" fmla="*/ 455 w 693"/>
                <a:gd name="T7" fmla="*/ 1248 h 1560"/>
                <a:gd name="T8" fmla="*/ 402 w 693"/>
                <a:gd name="T9" fmla="*/ 1312 h 1560"/>
                <a:gd name="T10" fmla="*/ 344 w 693"/>
                <a:gd name="T11" fmla="*/ 1370 h 1560"/>
                <a:gd name="T12" fmla="*/ 275 w 693"/>
                <a:gd name="T13" fmla="*/ 1423 h 1560"/>
                <a:gd name="T14" fmla="*/ 201 w 693"/>
                <a:gd name="T15" fmla="*/ 1470 h 1560"/>
                <a:gd name="T16" fmla="*/ 127 w 693"/>
                <a:gd name="T17" fmla="*/ 1507 h 1560"/>
                <a:gd name="T18" fmla="*/ 69 w 693"/>
                <a:gd name="T19" fmla="*/ 1539 h 1560"/>
                <a:gd name="T20" fmla="*/ 27 w 693"/>
                <a:gd name="T21" fmla="*/ 1555 h 1560"/>
                <a:gd name="T22" fmla="*/ 6 w 693"/>
                <a:gd name="T23" fmla="*/ 1560 h 1560"/>
                <a:gd name="T24" fmla="*/ 0 w 693"/>
                <a:gd name="T25" fmla="*/ 1555 h 1560"/>
                <a:gd name="T26" fmla="*/ 6 w 693"/>
                <a:gd name="T27" fmla="*/ 1534 h 1560"/>
                <a:gd name="T28" fmla="*/ 27 w 693"/>
                <a:gd name="T29" fmla="*/ 1513 h 1560"/>
                <a:gd name="T30" fmla="*/ 58 w 693"/>
                <a:gd name="T31" fmla="*/ 1492 h 1560"/>
                <a:gd name="T32" fmla="*/ 101 w 693"/>
                <a:gd name="T33" fmla="*/ 1460 h 1560"/>
                <a:gd name="T34" fmla="*/ 148 w 693"/>
                <a:gd name="T35" fmla="*/ 1428 h 1560"/>
                <a:gd name="T36" fmla="*/ 201 w 693"/>
                <a:gd name="T37" fmla="*/ 1386 h 1560"/>
                <a:gd name="T38" fmla="*/ 259 w 693"/>
                <a:gd name="T39" fmla="*/ 1333 h 1560"/>
                <a:gd name="T40" fmla="*/ 323 w 693"/>
                <a:gd name="T41" fmla="*/ 1269 h 1560"/>
                <a:gd name="T42" fmla="*/ 376 w 693"/>
                <a:gd name="T43" fmla="*/ 1206 h 1560"/>
                <a:gd name="T44" fmla="*/ 418 w 693"/>
                <a:gd name="T45" fmla="*/ 1143 h 1560"/>
                <a:gd name="T46" fmla="*/ 455 w 693"/>
                <a:gd name="T47" fmla="*/ 1069 h 1560"/>
                <a:gd name="T48" fmla="*/ 487 w 693"/>
                <a:gd name="T49" fmla="*/ 994 h 1560"/>
                <a:gd name="T50" fmla="*/ 508 w 693"/>
                <a:gd name="T51" fmla="*/ 915 h 1560"/>
                <a:gd name="T52" fmla="*/ 529 w 693"/>
                <a:gd name="T53" fmla="*/ 825 h 1560"/>
                <a:gd name="T54" fmla="*/ 545 w 693"/>
                <a:gd name="T55" fmla="*/ 735 h 1560"/>
                <a:gd name="T56" fmla="*/ 555 w 693"/>
                <a:gd name="T57" fmla="*/ 587 h 1560"/>
                <a:gd name="T58" fmla="*/ 561 w 693"/>
                <a:gd name="T59" fmla="*/ 445 h 1560"/>
                <a:gd name="T60" fmla="*/ 561 w 693"/>
                <a:gd name="T61" fmla="*/ 344 h 1560"/>
                <a:gd name="T62" fmla="*/ 555 w 693"/>
                <a:gd name="T63" fmla="*/ 249 h 1560"/>
                <a:gd name="T64" fmla="*/ 545 w 693"/>
                <a:gd name="T65" fmla="*/ 175 h 1560"/>
                <a:gd name="T66" fmla="*/ 534 w 693"/>
                <a:gd name="T67" fmla="*/ 122 h 1560"/>
                <a:gd name="T68" fmla="*/ 518 w 693"/>
                <a:gd name="T69" fmla="*/ 85 h 1560"/>
                <a:gd name="T70" fmla="*/ 508 w 693"/>
                <a:gd name="T71" fmla="*/ 64 h 1560"/>
                <a:gd name="T72" fmla="*/ 497 w 693"/>
                <a:gd name="T73" fmla="*/ 48 h 1560"/>
                <a:gd name="T74" fmla="*/ 492 w 693"/>
                <a:gd name="T75" fmla="*/ 21 h 1560"/>
                <a:gd name="T76" fmla="*/ 497 w 693"/>
                <a:gd name="T77" fmla="*/ 6 h 1560"/>
                <a:gd name="T78" fmla="*/ 508 w 693"/>
                <a:gd name="T79" fmla="*/ 0 h 1560"/>
                <a:gd name="T80" fmla="*/ 524 w 693"/>
                <a:gd name="T81" fmla="*/ 0 h 1560"/>
                <a:gd name="T82" fmla="*/ 550 w 693"/>
                <a:gd name="T83" fmla="*/ 6 h 1560"/>
                <a:gd name="T84" fmla="*/ 598 w 693"/>
                <a:gd name="T85" fmla="*/ 16 h 1560"/>
                <a:gd name="T86" fmla="*/ 645 w 693"/>
                <a:gd name="T87" fmla="*/ 32 h 1560"/>
                <a:gd name="T88" fmla="*/ 672 w 693"/>
                <a:gd name="T89" fmla="*/ 58 h 1560"/>
                <a:gd name="T90" fmla="*/ 688 w 693"/>
                <a:gd name="T91" fmla="*/ 80 h 1560"/>
                <a:gd name="T92" fmla="*/ 693 w 693"/>
                <a:gd name="T93" fmla="*/ 106 h 1560"/>
                <a:gd name="T94" fmla="*/ 688 w 693"/>
                <a:gd name="T95" fmla="*/ 148 h 1560"/>
                <a:gd name="T96" fmla="*/ 682 w 693"/>
                <a:gd name="T97" fmla="*/ 180 h 1560"/>
                <a:gd name="T98" fmla="*/ 677 w 693"/>
                <a:gd name="T99" fmla="*/ 217 h 1560"/>
                <a:gd name="T100" fmla="*/ 672 w 693"/>
                <a:gd name="T101" fmla="*/ 270 h 1560"/>
                <a:gd name="T102" fmla="*/ 672 w 693"/>
                <a:gd name="T103" fmla="*/ 339 h 1560"/>
                <a:gd name="T104" fmla="*/ 667 w 693"/>
                <a:gd name="T105" fmla="*/ 413 h 1560"/>
                <a:gd name="T106" fmla="*/ 661 w 693"/>
                <a:gd name="T107" fmla="*/ 497 h 1560"/>
                <a:gd name="T108" fmla="*/ 656 w 693"/>
                <a:gd name="T109" fmla="*/ 582 h 1560"/>
                <a:gd name="T110" fmla="*/ 645 w 693"/>
                <a:gd name="T111" fmla="*/ 730 h 1560"/>
                <a:gd name="T112" fmla="*/ 635 w 693"/>
                <a:gd name="T113" fmla="*/ 820 h 1560"/>
                <a:gd name="T114" fmla="*/ 619 w 693"/>
                <a:gd name="T115" fmla="*/ 910 h 1560"/>
                <a:gd name="T116" fmla="*/ 598 w 693"/>
                <a:gd name="T117" fmla="*/ 989 h 1560"/>
                <a:gd name="T118" fmla="*/ 587 w 693"/>
                <a:gd name="T119" fmla="*/ 1026 h 1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93" h="1560">
                  <a:moveTo>
                    <a:pt x="587" y="1026"/>
                  </a:moveTo>
                  <a:lnTo>
                    <a:pt x="571" y="1058"/>
                  </a:lnTo>
                  <a:lnTo>
                    <a:pt x="555" y="1090"/>
                  </a:lnTo>
                  <a:lnTo>
                    <a:pt x="540" y="1121"/>
                  </a:lnTo>
                  <a:lnTo>
                    <a:pt x="518" y="1153"/>
                  </a:lnTo>
                  <a:lnTo>
                    <a:pt x="497" y="1185"/>
                  </a:lnTo>
                  <a:lnTo>
                    <a:pt x="476" y="1217"/>
                  </a:lnTo>
                  <a:lnTo>
                    <a:pt x="455" y="1248"/>
                  </a:lnTo>
                  <a:lnTo>
                    <a:pt x="429" y="1280"/>
                  </a:lnTo>
                  <a:lnTo>
                    <a:pt x="402" y="1312"/>
                  </a:lnTo>
                  <a:lnTo>
                    <a:pt x="376" y="1344"/>
                  </a:lnTo>
                  <a:lnTo>
                    <a:pt x="344" y="1370"/>
                  </a:lnTo>
                  <a:lnTo>
                    <a:pt x="312" y="1396"/>
                  </a:lnTo>
                  <a:lnTo>
                    <a:pt x="275" y="1423"/>
                  </a:lnTo>
                  <a:lnTo>
                    <a:pt x="238" y="1449"/>
                  </a:lnTo>
                  <a:lnTo>
                    <a:pt x="201" y="1470"/>
                  </a:lnTo>
                  <a:lnTo>
                    <a:pt x="164" y="1492"/>
                  </a:lnTo>
                  <a:lnTo>
                    <a:pt x="127" y="1507"/>
                  </a:lnTo>
                  <a:lnTo>
                    <a:pt x="95" y="1523"/>
                  </a:lnTo>
                  <a:lnTo>
                    <a:pt x="69" y="1539"/>
                  </a:lnTo>
                  <a:lnTo>
                    <a:pt x="43" y="1550"/>
                  </a:lnTo>
                  <a:lnTo>
                    <a:pt x="27" y="1555"/>
                  </a:lnTo>
                  <a:lnTo>
                    <a:pt x="11" y="1560"/>
                  </a:lnTo>
                  <a:lnTo>
                    <a:pt x="6" y="1560"/>
                  </a:lnTo>
                  <a:lnTo>
                    <a:pt x="0" y="1560"/>
                  </a:lnTo>
                  <a:lnTo>
                    <a:pt x="0" y="1555"/>
                  </a:lnTo>
                  <a:lnTo>
                    <a:pt x="0" y="1544"/>
                  </a:lnTo>
                  <a:lnTo>
                    <a:pt x="6" y="1534"/>
                  </a:lnTo>
                  <a:lnTo>
                    <a:pt x="16" y="1529"/>
                  </a:lnTo>
                  <a:lnTo>
                    <a:pt x="27" y="1513"/>
                  </a:lnTo>
                  <a:lnTo>
                    <a:pt x="43" y="1502"/>
                  </a:lnTo>
                  <a:lnTo>
                    <a:pt x="58" y="1492"/>
                  </a:lnTo>
                  <a:lnTo>
                    <a:pt x="80" y="1476"/>
                  </a:lnTo>
                  <a:lnTo>
                    <a:pt x="101" y="1460"/>
                  </a:lnTo>
                  <a:lnTo>
                    <a:pt x="127" y="1444"/>
                  </a:lnTo>
                  <a:lnTo>
                    <a:pt x="148" y="1428"/>
                  </a:lnTo>
                  <a:lnTo>
                    <a:pt x="175" y="1407"/>
                  </a:lnTo>
                  <a:lnTo>
                    <a:pt x="201" y="1386"/>
                  </a:lnTo>
                  <a:lnTo>
                    <a:pt x="233" y="1359"/>
                  </a:lnTo>
                  <a:lnTo>
                    <a:pt x="259" y="1333"/>
                  </a:lnTo>
                  <a:lnTo>
                    <a:pt x="291" y="1301"/>
                  </a:lnTo>
                  <a:lnTo>
                    <a:pt x="323" y="1269"/>
                  </a:lnTo>
                  <a:lnTo>
                    <a:pt x="349" y="1238"/>
                  </a:lnTo>
                  <a:lnTo>
                    <a:pt x="376" y="1206"/>
                  </a:lnTo>
                  <a:lnTo>
                    <a:pt x="397" y="1174"/>
                  </a:lnTo>
                  <a:lnTo>
                    <a:pt x="418" y="1143"/>
                  </a:lnTo>
                  <a:lnTo>
                    <a:pt x="439" y="1106"/>
                  </a:lnTo>
                  <a:lnTo>
                    <a:pt x="455" y="1069"/>
                  </a:lnTo>
                  <a:lnTo>
                    <a:pt x="471" y="1032"/>
                  </a:lnTo>
                  <a:lnTo>
                    <a:pt x="487" y="994"/>
                  </a:lnTo>
                  <a:lnTo>
                    <a:pt x="497" y="952"/>
                  </a:lnTo>
                  <a:lnTo>
                    <a:pt x="508" y="915"/>
                  </a:lnTo>
                  <a:lnTo>
                    <a:pt x="518" y="873"/>
                  </a:lnTo>
                  <a:lnTo>
                    <a:pt x="529" y="825"/>
                  </a:lnTo>
                  <a:lnTo>
                    <a:pt x="534" y="783"/>
                  </a:lnTo>
                  <a:lnTo>
                    <a:pt x="545" y="735"/>
                  </a:lnTo>
                  <a:lnTo>
                    <a:pt x="550" y="682"/>
                  </a:lnTo>
                  <a:lnTo>
                    <a:pt x="555" y="587"/>
                  </a:lnTo>
                  <a:lnTo>
                    <a:pt x="561" y="492"/>
                  </a:lnTo>
                  <a:lnTo>
                    <a:pt x="561" y="445"/>
                  </a:lnTo>
                  <a:lnTo>
                    <a:pt x="561" y="397"/>
                  </a:lnTo>
                  <a:lnTo>
                    <a:pt x="561" y="344"/>
                  </a:lnTo>
                  <a:lnTo>
                    <a:pt x="555" y="296"/>
                  </a:lnTo>
                  <a:lnTo>
                    <a:pt x="555" y="249"/>
                  </a:lnTo>
                  <a:lnTo>
                    <a:pt x="550" y="212"/>
                  </a:lnTo>
                  <a:lnTo>
                    <a:pt x="545" y="175"/>
                  </a:lnTo>
                  <a:lnTo>
                    <a:pt x="540" y="148"/>
                  </a:lnTo>
                  <a:lnTo>
                    <a:pt x="534" y="122"/>
                  </a:lnTo>
                  <a:lnTo>
                    <a:pt x="529" y="101"/>
                  </a:lnTo>
                  <a:lnTo>
                    <a:pt x="518" y="85"/>
                  </a:lnTo>
                  <a:lnTo>
                    <a:pt x="513" y="74"/>
                  </a:lnTo>
                  <a:lnTo>
                    <a:pt x="508" y="64"/>
                  </a:lnTo>
                  <a:lnTo>
                    <a:pt x="503" y="53"/>
                  </a:lnTo>
                  <a:lnTo>
                    <a:pt x="497" y="48"/>
                  </a:lnTo>
                  <a:lnTo>
                    <a:pt x="492" y="37"/>
                  </a:lnTo>
                  <a:lnTo>
                    <a:pt x="492" y="21"/>
                  </a:lnTo>
                  <a:lnTo>
                    <a:pt x="492" y="11"/>
                  </a:lnTo>
                  <a:lnTo>
                    <a:pt x="497" y="6"/>
                  </a:lnTo>
                  <a:lnTo>
                    <a:pt x="503" y="6"/>
                  </a:lnTo>
                  <a:lnTo>
                    <a:pt x="508" y="0"/>
                  </a:lnTo>
                  <a:lnTo>
                    <a:pt x="518" y="0"/>
                  </a:lnTo>
                  <a:lnTo>
                    <a:pt x="524" y="0"/>
                  </a:lnTo>
                  <a:lnTo>
                    <a:pt x="540" y="0"/>
                  </a:lnTo>
                  <a:lnTo>
                    <a:pt x="550" y="6"/>
                  </a:lnTo>
                  <a:lnTo>
                    <a:pt x="577" y="11"/>
                  </a:lnTo>
                  <a:lnTo>
                    <a:pt x="598" y="16"/>
                  </a:lnTo>
                  <a:lnTo>
                    <a:pt x="624" y="21"/>
                  </a:lnTo>
                  <a:lnTo>
                    <a:pt x="645" y="32"/>
                  </a:lnTo>
                  <a:lnTo>
                    <a:pt x="661" y="43"/>
                  </a:lnTo>
                  <a:lnTo>
                    <a:pt x="672" y="58"/>
                  </a:lnTo>
                  <a:lnTo>
                    <a:pt x="677" y="69"/>
                  </a:lnTo>
                  <a:lnTo>
                    <a:pt x="688" y="80"/>
                  </a:lnTo>
                  <a:lnTo>
                    <a:pt x="693" y="90"/>
                  </a:lnTo>
                  <a:lnTo>
                    <a:pt x="693" y="106"/>
                  </a:lnTo>
                  <a:lnTo>
                    <a:pt x="693" y="127"/>
                  </a:lnTo>
                  <a:lnTo>
                    <a:pt x="688" y="148"/>
                  </a:lnTo>
                  <a:lnTo>
                    <a:pt x="682" y="164"/>
                  </a:lnTo>
                  <a:lnTo>
                    <a:pt x="682" y="180"/>
                  </a:lnTo>
                  <a:lnTo>
                    <a:pt x="677" y="196"/>
                  </a:lnTo>
                  <a:lnTo>
                    <a:pt x="677" y="217"/>
                  </a:lnTo>
                  <a:lnTo>
                    <a:pt x="672" y="244"/>
                  </a:lnTo>
                  <a:lnTo>
                    <a:pt x="672" y="270"/>
                  </a:lnTo>
                  <a:lnTo>
                    <a:pt x="672" y="302"/>
                  </a:lnTo>
                  <a:lnTo>
                    <a:pt x="672" y="339"/>
                  </a:lnTo>
                  <a:lnTo>
                    <a:pt x="672" y="376"/>
                  </a:lnTo>
                  <a:lnTo>
                    <a:pt x="667" y="413"/>
                  </a:lnTo>
                  <a:lnTo>
                    <a:pt x="667" y="455"/>
                  </a:lnTo>
                  <a:lnTo>
                    <a:pt x="661" y="497"/>
                  </a:lnTo>
                  <a:lnTo>
                    <a:pt x="656" y="540"/>
                  </a:lnTo>
                  <a:lnTo>
                    <a:pt x="656" y="582"/>
                  </a:lnTo>
                  <a:lnTo>
                    <a:pt x="651" y="677"/>
                  </a:lnTo>
                  <a:lnTo>
                    <a:pt x="645" y="730"/>
                  </a:lnTo>
                  <a:lnTo>
                    <a:pt x="645" y="778"/>
                  </a:lnTo>
                  <a:lnTo>
                    <a:pt x="635" y="820"/>
                  </a:lnTo>
                  <a:lnTo>
                    <a:pt x="630" y="868"/>
                  </a:lnTo>
                  <a:lnTo>
                    <a:pt x="619" y="910"/>
                  </a:lnTo>
                  <a:lnTo>
                    <a:pt x="608" y="947"/>
                  </a:lnTo>
                  <a:lnTo>
                    <a:pt x="598" y="989"/>
                  </a:lnTo>
                  <a:lnTo>
                    <a:pt x="587" y="1026"/>
                  </a:lnTo>
                  <a:lnTo>
                    <a:pt x="587" y="102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3"/>
            <p:cNvSpPr/>
            <p:nvPr/>
          </p:nvSpPr>
          <p:spPr bwMode="auto">
            <a:xfrm>
              <a:off x="5794320" y="3586998"/>
              <a:ext cx="1577975" cy="1250950"/>
            </a:xfrm>
            <a:custGeom>
              <a:avLst/>
              <a:gdLst>
                <a:gd name="T0" fmla="*/ 914 w 994"/>
                <a:gd name="T1" fmla="*/ 704 h 788"/>
                <a:gd name="T2" fmla="*/ 951 w 994"/>
                <a:gd name="T3" fmla="*/ 714 h 788"/>
                <a:gd name="T4" fmla="*/ 978 w 994"/>
                <a:gd name="T5" fmla="*/ 725 h 788"/>
                <a:gd name="T6" fmla="*/ 994 w 994"/>
                <a:gd name="T7" fmla="*/ 735 h 788"/>
                <a:gd name="T8" fmla="*/ 994 w 994"/>
                <a:gd name="T9" fmla="*/ 746 h 788"/>
                <a:gd name="T10" fmla="*/ 978 w 994"/>
                <a:gd name="T11" fmla="*/ 756 h 788"/>
                <a:gd name="T12" fmla="*/ 946 w 994"/>
                <a:gd name="T13" fmla="*/ 767 h 788"/>
                <a:gd name="T14" fmla="*/ 899 w 994"/>
                <a:gd name="T15" fmla="*/ 778 h 788"/>
                <a:gd name="T16" fmla="*/ 809 w 994"/>
                <a:gd name="T17" fmla="*/ 783 h 788"/>
                <a:gd name="T18" fmla="*/ 687 w 994"/>
                <a:gd name="T19" fmla="*/ 788 h 788"/>
                <a:gd name="T20" fmla="*/ 602 w 994"/>
                <a:gd name="T21" fmla="*/ 788 h 788"/>
                <a:gd name="T22" fmla="*/ 555 w 994"/>
                <a:gd name="T23" fmla="*/ 783 h 788"/>
                <a:gd name="T24" fmla="*/ 518 w 994"/>
                <a:gd name="T25" fmla="*/ 778 h 788"/>
                <a:gd name="T26" fmla="*/ 491 w 994"/>
                <a:gd name="T27" fmla="*/ 772 h 788"/>
                <a:gd name="T28" fmla="*/ 470 w 994"/>
                <a:gd name="T29" fmla="*/ 756 h 788"/>
                <a:gd name="T30" fmla="*/ 449 w 994"/>
                <a:gd name="T31" fmla="*/ 730 h 788"/>
                <a:gd name="T32" fmla="*/ 417 w 994"/>
                <a:gd name="T33" fmla="*/ 693 h 788"/>
                <a:gd name="T34" fmla="*/ 386 w 994"/>
                <a:gd name="T35" fmla="*/ 645 h 788"/>
                <a:gd name="T36" fmla="*/ 354 w 994"/>
                <a:gd name="T37" fmla="*/ 603 h 788"/>
                <a:gd name="T38" fmla="*/ 327 w 994"/>
                <a:gd name="T39" fmla="*/ 566 h 788"/>
                <a:gd name="T40" fmla="*/ 296 w 994"/>
                <a:gd name="T41" fmla="*/ 519 h 788"/>
                <a:gd name="T42" fmla="*/ 259 w 994"/>
                <a:gd name="T43" fmla="*/ 460 h 788"/>
                <a:gd name="T44" fmla="*/ 211 w 994"/>
                <a:gd name="T45" fmla="*/ 386 h 788"/>
                <a:gd name="T46" fmla="*/ 158 w 994"/>
                <a:gd name="T47" fmla="*/ 307 h 788"/>
                <a:gd name="T48" fmla="*/ 100 w 994"/>
                <a:gd name="T49" fmla="*/ 217 h 788"/>
                <a:gd name="T50" fmla="*/ 37 w 994"/>
                <a:gd name="T51" fmla="*/ 117 h 788"/>
                <a:gd name="T52" fmla="*/ 10 w 994"/>
                <a:gd name="T53" fmla="*/ 48 h 788"/>
                <a:gd name="T54" fmla="*/ 37 w 994"/>
                <a:gd name="T55" fmla="*/ 0 h 788"/>
                <a:gd name="T56" fmla="*/ 111 w 994"/>
                <a:gd name="T57" fmla="*/ 95 h 788"/>
                <a:gd name="T58" fmla="*/ 174 w 994"/>
                <a:gd name="T59" fmla="*/ 175 h 788"/>
                <a:gd name="T60" fmla="*/ 222 w 994"/>
                <a:gd name="T61" fmla="*/ 238 h 788"/>
                <a:gd name="T62" fmla="*/ 259 w 994"/>
                <a:gd name="T63" fmla="*/ 291 h 788"/>
                <a:gd name="T64" fmla="*/ 296 w 994"/>
                <a:gd name="T65" fmla="*/ 333 h 788"/>
                <a:gd name="T66" fmla="*/ 333 w 994"/>
                <a:gd name="T67" fmla="*/ 376 h 788"/>
                <a:gd name="T68" fmla="*/ 428 w 994"/>
                <a:gd name="T69" fmla="*/ 471 h 788"/>
                <a:gd name="T70" fmla="*/ 481 w 994"/>
                <a:gd name="T71" fmla="*/ 519 h 788"/>
                <a:gd name="T72" fmla="*/ 539 w 994"/>
                <a:gd name="T73" fmla="*/ 556 h 788"/>
                <a:gd name="T74" fmla="*/ 597 w 994"/>
                <a:gd name="T75" fmla="*/ 593 h 788"/>
                <a:gd name="T76" fmla="*/ 687 w 994"/>
                <a:gd name="T77" fmla="*/ 635 h 788"/>
                <a:gd name="T78" fmla="*/ 745 w 994"/>
                <a:gd name="T79" fmla="*/ 656 h 788"/>
                <a:gd name="T80" fmla="*/ 830 w 994"/>
                <a:gd name="T81" fmla="*/ 688 h 788"/>
                <a:gd name="T82" fmla="*/ 888 w 994"/>
                <a:gd name="T83" fmla="*/ 69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94" h="788">
                  <a:moveTo>
                    <a:pt x="888" y="698"/>
                  </a:moveTo>
                  <a:lnTo>
                    <a:pt x="914" y="704"/>
                  </a:lnTo>
                  <a:lnTo>
                    <a:pt x="936" y="709"/>
                  </a:lnTo>
                  <a:lnTo>
                    <a:pt x="951" y="714"/>
                  </a:lnTo>
                  <a:lnTo>
                    <a:pt x="967" y="719"/>
                  </a:lnTo>
                  <a:lnTo>
                    <a:pt x="978" y="725"/>
                  </a:lnTo>
                  <a:lnTo>
                    <a:pt x="988" y="730"/>
                  </a:lnTo>
                  <a:lnTo>
                    <a:pt x="994" y="735"/>
                  </a:lnTo>
                  <a:lnTo>
                    <a:pt x="994" y="741"/>
                  </a:lnTo>
                  <a:lnTo>
                    <a:pt x="994" y="746"/>
                  </a:lnTo>
                  <a:lnTo>
                    <a:pt x="988" y="751"/>
                  </a:lnTo>
                  <a:lnTo>
                    <a:pt x="978" y="756"/>
                  </a:lnTo>
                  <a:lnTo>
                    <a:pt x="962" y="762"/>
                  </a:lnTo>
                  <a:lnTo>
                    <a:pt x="946" y="767"/>
                  </a:lnTo>
                  <a:lnTo>
                    <a:pt x="925" y="772"/>
                  </a:lnTo>
                  <a:lnTo>
                    <a:pt x="899" y="778"/>
                  </a:lnTo>
                  <a:lnTo>
                    <a:pt x="872" y="778"/>
                  </a:lnTo>
                  <a:lnTo>
                    <a:pt x="809" y="783"/>
                  </a:lnTo>
                  <a:lnTo>
                    <a:pt x="750" y="788"/>
                  </a:lnTo>
                  <a:lnTo>
                    <a:pt x="687" y="788"/>
                  </a:lnTo>
                  <a:lnTo>
                    <a:pt x="629" y="788"/>
                  </a:lnTo>
                  <a:lnTo>
                    <a:pt x="602" y="788"/>
                  </a:lnTo>
                  <a:lnTo>
                    <a:pt x="576" y="788"/>
                  </a:lnTo>
                  <a:lnTo>
                    <a:pt x="555" y="783"/>
                  </a:lnTo>
                  <a:lnTo>
                    <a:pt x="534" y="783"/>
                  </a:lnTo>
                  <a:lnTo>
                    <a:pt x="518" y="778"/>
                  </a:lnTo>
                  <a:lnTo>
                    <a:pt x="502" y="772"/>
                  </a:lnTo>
                  <a:lnTo>
                    <a:pt x="491" y="772"/>
                  </a:lnTo>
                  <a:lnTo>
                    <a:pt x="481" y="767"/>
                  </a:lnTo>
                  <a:lnTo>
                    <a:pt x="470" y="756"/>
                  </a:lnTo>
                  <a:lnTo>
                    <a:pt x="460" y="746"/>
                  </a:lnTo>
                  <a:lnTo>
                    <a:pt x="449" y="730"/>
                  </a:lnTo>
                  <a:lnTo>
                    <a:pt x="433" y="714"/>
                  </a:lnTo>
                  <a:lnTo>
                    <a:pt x="417" y="693"/>
                  </a:lnTo>
                  <a:lnTo>
                    <a:pt x="401" y="672"/>
                  </a:lnTo>
                  <a:lnTo>
                    <a:pt x="386" y="645"/>
                  </a:lnTo>
                  <a:lnTo>
                    <a:pt x="364" y="619"/>
                  </a:lnTo>
                  <a:lnTo>
                    <a:pt x="354" y="603"/>
                  </a:lnTo>
                  <a:lnTo>
                    <a:pt x="343" y="587"/>
                  </a:lnTo>
                  <a:lnTo>
                    <a:pt x="327" y="566"/>
                  </a:lnTo>
                  <a:lnTo>
                    <a:pt x="317" y="545"/>
                  </a:lnTo>
                  <a:lnTo>
                    <a:pt x="296" y="519"/>
                  </a:lnTo>
                  <a:lnTo>
                    <a:pt x="280" y="487"/>
                  </a:lnTo>
                  <a:lnTo>
                    <a:pt x="259" y="460"/>
                  </a:lnTo>
                  <a:lnTo>
                    <a:pt x="238" y="423"/>
                  </a:lnTo>
                  <a:lnTo>
                    <a:pt x="211" y="386"/>
                  </a:lnTo>
                  <a:lnTo>
                    <a:pt x="185" y="349"/>
                  </a:lnTo>
                  <a:lnTo>
                    <a:pt x="158" y="307"/>
                  </a:lnTo>
                  <a:lnTo>
                    <a:pt x="132" y="265"/>
                  </a:lnTo>
                  <a:lnTo>
                    <a:pt x="100" y="217"/>
                  </a:lnTo>
                  <a:lnTo>
                    <a:pt x="68" y="169"/>
                  </a:lnTo>
                  <a:lnTo>
                    <a:pt x="37" y="117"/>
                  </a:lnTo>
                  <a:lnTo>
                    <a:pt x="0" y="64"/>
                  </a:lnTo>
                  <a:lnTo>
                    <a:pt x="10" y="48"/>
                  </a:lnTo>
                  <a:lnTo>
                    <a:pt x="21" y="32"/>
                  </a:lnTo>
                  <a:lnTo>
                    <a:pt x="37" y="0"/>
                  </a:lnTo>
                  <a:lnTo>
                    <a:pt x="74" y="48"/>
                  </a:lnTo>
                  <a:lnTo>
                    <a:pt x="111" y="95"/>
                  </a:lnTo>
                  <a:lnTo>
                    <a:pt x="142" y="138"/>
                  </a:lnTo>
                  <a:lnTo>
                    <a:pt x="174" y="175"/>
                  </a:lnTo>
                  <a:lnTo>
                    <a:pt x="195" y="212"/>
                  </a:lnTo>
                  <a:lnTo>
                    <a:pt x="222" y="238"/>
                  </a:lnTo>
                  <a:lnTo>
                    <a:pt x="243" y="270"/>
                  </a:lnTo>
                  <a:lnTo>
                    <a:pt x="259" y="291"/>
                  </a:lnTo>
                  <a:lnTo>
                    <a:pt x="275" y="312"/>
                  </a:lnTo>
                  <a:lnTo>
                    <a:pt x="296" y="333"/>
                  </a:lnTo>
                  <a:lnTo>
                    <a:pt x="312" y="355"/>
                  </a:lnTo>
                  <a:lnTo>
                    <a:pt x="333" y="376"/>
                  </a:lnTo>
                  <a:lnTo>
                    <a:pt x="380" y="423"/>
                  </a:lnTo>
                  <a:lnTo>
                    <a:pt x="428" y="471"/>
                  </a:lnTo>
                  <a:lnTo>
                    <a:pt x="454" y="497"/>
                  </a:lnTo>
                  <a:lnTo>
                    <a:pt x="481" y="519"/>
                  </a:lnTo>
                  <a:lnTo>
                    <a:pt x="507" y="540"/>
                  </a:lnTo>
                  <a:lnTo>
                    <a:pt x="539" y="556"/>
                  </a:lnTo>
                  <a:lnTo>
                    <a:pt x="565" y="577"/>
                  </a:lnTo>
                  <a:lnTo>
                    <a:pt x="597" y="593"/>
                  </a:lnTo>
                  <a:lnTo>
                    <a:pt x="661" y="619"/>
                  </a:lnTo>
                  <a:lnTo>
                    <a:pt x="687" y="635"/>
                  </a:lnTo>
                  <a:lnTo>
                    <a:pt x="719" y="645"/>
                  </a:lnTo>
                  <a:lnTo>
                    <a:pt x="745" y="656"/>
                  </a:lnTo>
                  <a:lnTo>
                    <a:pt x="777" y="667"/>
                  </a:lnTo>
                  <a:lnTo>
                    <a:pt x="830" y="688"/>
                  </a:lnTo>
                  <a:lnTo>
                    <a:pt x="888" y="698"/>
                  </a:lnTo>
                  <a:lnTo>
                    <a:pt x="888" y="69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0" name="Freeform 11"/>
          <p:cNvSpPr/>
          <p:nvPr/>
        </p:nvSpPr>
        <p:spPr bwMode="auto">
          <a:xfrm>
            <a:off x="5652120" y="2859166"/>
            <a:ext cx="904937" cy="259169"/>
          </a:xfrm>
          <a:custGeom>
            <a:avLst/>
            <a:gdLst>
              <a:gd name="T0" fmla="*/ 724 w 1179"/>
              <a:gd name="T1" fmla="*/ 169 h 280"/>
              <a:gd name="T2" fmla="*/ 613 w 1179"/>
              <a:gd name="T3" fmla="*/ 190 h 280"/>
              <a:gd name="T4" fmla="*/ 507 w 1179"/>
              <a:gd name="T5" fmla="*/ 212 h 280"/>
              <a:gd name="T6" fmla="*/ 412 w 1179"/>
              <a:gd name="T7" fmla="*/ 227 h 280"/>
              <a:gd name="T8" fmla="*/ 343 w 1179"/>
              <a:gd name="T9" fmla="*/ 243 h 280"/>
              <a:gd name="T10" fmla="*/ 269 w 1179"/>
              <a:gd name="T11" fmla="*/ 259 h 280"/>
              <a:gd name="T12" fmla="*/ 206 w 1179"/>
              <a:gd name="T13" fmla="*/ 270 h 280"/>
              <a:gd name="T14" fmla="*/ 164 w 1179"/>
              <a:gd name="T15" fmla="*/ 275 h 280"/>
              <a:gd name="T16" fmla="*/ 143 w 1179"/>
              <a:gd name="T17" fmla="*/ 280 h 280"/>
              <a:gd name="T18" fmla="*/ 121 w 1179"/>
              <a:gd name="T19" fmla="*/ 280 h 280"/>
              <a:gd name="T20" fmla="*/ 84 w 1179"/>
              <a:gd name="T21" fmla="*/ 264 h 280"/>
              <a:gd name="T22" fmla="*/ 58 w 1179"/>
              <a:gd name="T23" fmla="*/ 254 h 280"/>
              <a:gd name="T24" fmla="*/ 31 w 1179"/>
              <a:gd name="T25" fmla="*/ 243 h 280"/>
              <a:gd name="T26" fmla="*/ 16 w 1179"/>
              <a:gd name="T27" fmla="*/ 233 h 280"/>
              <a:gd name="T28" fmla="*/ 5 w 1179"/>
              <a:gd name="T29" fmla="*/ 222 h 280"/>
              <a:gd name="T30" fmla="*/ 0 w 1179"/>
              <a:gd name="T31" fmla="*/ 212 h 280"/>
              <a:gd name="T32" fmla="*/ 5 w 1179"/>
              <a:gd name="T33" fmla="*/ 206 h 280"/>
              <a:gd name="T34" fmla="*/ 26 w 1179"/>
              <a:gd name="T35" fmla="*/ 201 h 280"/>
              <a:gd name="T36" fmla="*/ 58 w 1179"/>
              <a:gd name="T37" fmla="*/ 196 h 280"/>
              <a:gd name="T38" fmla="*/ 100 w 1179"/>
              <a:gd name="T39" fmla="*/ 190 h 280"/>
              <a:gd name="T40" fmla="*/ 195 w 1179"/>
              <a:gd name="T41" fmla="*/ 180 h 280"/>
              <a:gd name="T42" fmla="*/ 280 w 1179"/>
              <a:gd name="T43" fmla="*/ 164 h 280"/>
              <a:gd name="T44" fmla="*/ 359 w 1179"/>
              <a:gd name="T45" fmla="*/ 148 h 280"/>
              <a:gd name="T46" fmla="*/ 460 w 1179"/>
              <a:gd name="T47" fmla="*/ 127 h 280"/>
              <a:gd name="T48" fmla="*/ 534 w 1179"/>
              <a:gd name="T49" fmla="*/ 111 h 280"/>
              <a:gd name="T50" fmla="*/ 592 w 1179"/>
              <a:gd name="T51" fmla="*/ 100 h 280"/>
              <a:gd name="T52" fmla="*/ 661 w 1179"/>
              <a:gd name="T53" fmla="*/ 85 h 280"/>
              <a:gd name="T54" fmla="*/ 745 w 1179"/>
              <a:gd name="T55" fmla="*/ 63 h 280"/>
              <a:gd name="T56" fmla="*/ 830 w 1179"/>
              <a:gd name="T57" fmla="*/ 42 h 280"/>
              <a:gd name="T58" fmla="*/ 909 w 1179"/>
              <a:gd name="T59" fmla="*/ 26 h 280"/>
              <a:gd name="T60" fmla="*/ 973 w 1179"/>
              <a:gd name="T61" fmla="*/ 16 h 280"/>
              <a:gd name="T62" fmla="*/ 1020 w 1179"/>
              <a:gd name="T63" fmla="*/ 5 h 280"/>
              <a:gd name="T64" fmla="*/ 1073 w 1179"/>
              <a:gd name="T65" fmla="*/ 0 h 280"/>
              <a:gd name="T66" fmla="*/ 1121 w 1179"/>
              <a:gd name="T67" fmla="*/ 16 h 280"/>
              <a:gd name="T68" fmla="*/ 1142 w 1179"/>
              <a:gd name="T69" fmla="*/ 32 h 280"/>
              <a:gd name="T70" fmla="*/ 1168 w 1179"/>
              <a:gd name="T71" fmla="*/ 58 h 280"/>
              <a:gd name="T72" fmla="*/ 1179 w 1179"/>
              <a:gd name="T73" fmla="*/ 74 h 280"/>
              <a:gd name="T74" fmla="*/ 1179 w 1179"/>
              <a:gd name="T75" fmla="*/ 85 h 280"/>
              <a:gd name="T76" fmla="*/ 1168 w 1179"/>
              <a:gd name="T77" fmla="*/ 95 h 280"/>
              <a:gd name="T78" fmla="*/ 1158 w 1179"/>
              <a:gd name="T79" fmla="*/ 106 h 280"/>
              <a:gd name="T80" fmla="*/ 1137 w 1179"/>
              <a:gd name="T81" fmla="*/ 111 h 280"/>
              <a:gd name="T82" fmla="*/ 1089 w 1179"/>
              <a:gd name="T83" fmla="*/ 122 h 280"/>
              <a:gd name="T84" fmla="*/ 1015 w 1179"/>
              <a:gd name="T85" fmla="*/ 132 h 280"/>
              <a:gd name="T86" fmla="*/ 936 w 1179"/>
              <a:gd name="T87" fmla="*/ 143 h 280"/>
              <a:gd name="T88" fmla="*/ 835 w 1179"/>
              <a:gd name="T89" fmla="*/ 153 h 280"/>
              <a:gd name="T90" fmla="*/ 777 w 1179"/>
              <a:gd name="T91" fmla="*/ 159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79" h="280">
                <a:moveTo>
                  <a:pt x="777" y="159"/>
                </a:moveTo>
                <a:lnTo>
                  <a:pt x="724" y="169"/>
                </a:lnTo>
                <a:lnTo>
                  <a:pt x="666" y="180"/>
                </a:lnTo>
                <a:lnTo>
                  <a:pt x="613" y="190"/>
                </a:lnTo>
                <a:lnTo>
                  <a:pt x="566" y="201"/>
                </a:lnTo>
                <a:lnTo>
                  <a:pt x="507" y="212"/>
                </a:lnTo>
                <a:lnTo>
                  <a:pt x="444" y="222"/>
                </a:lnTo>
                <a:lnTo>
                  <a:pt x="412" y="227"/>
                </a:lnTo>
                <a:lnTo>
                  <a:pt x="380" y="238"/>
                </a:lnTo>
                <a:lnTo>
                  <a:pt x="343" y="243"/>
                </a:lnTo>
                <a:lnTo>
                  <a:pt x="306" y="254"/>
                </a:lnTo>
                <a:lnTo>
                  <a:pt x="269" y="259"/>
                </a:lnTo>
                <a:lnTo>
                  <a:pt x="238" y="264"/>
                </a:lnTo>
                <a:lnTo>
                  <a:pt x="206" y="270"/>
                </a:lnTo>
                <a:lnTo>
                  <a:pt x="185" y="275"/>
                </a:lnTo>
                <a:lnTo>
                  <a:pt x="164" y="275"/>
                </a:lnTo>
                <a:lnTo>
                  <a:pt x="153" y="280"/>
                </a:lnTo>
                <a:lnTo>
                  <a:pt x="143" y="280"/>
                </a:lnTo>
                <a:lnTo>
                  <a:pt x="137" y="280"/>
                </a:lnTo>
                <a:lnTo>
                  <a:pt x="121" y="280"/>
                </a:lnTo>
                <a:lnTo>
                  <a:pt x="105" y="275"/>
                </a:lnTo>
                <a:lnTo>
                  <a:pt x="84" y="264"/>
                </a:lnTo>
                <a:lnTo>
                  <a:pt x="74" y="259"/>
                </a:lnTo>
                <a:lnTo>
                  <a:pt x="58" y="254"/>
                </a:lnTo>
                <a:lnTo>
                  <a:pt x="47" y="249"/>
                </a:lnTo>
                <a:lnTo>
                  <a:pt x="31" y="243"/>
                </a:lnTo>
                <a:lnTo>
                  <a:pt x="21" y="238"/>
                </a:lnTo>
                <a:lnTo>
                  <a:pt x="16" y="233"/>
                </a:lnTo>
                <a:lnTo>
                  <a:pt x="10" y="227"/>
                </a:lnTo>
                <a:lnTo>
                  <a:pt x="5" y="222"/>
                </a:lnTo>
                <a:lnTo>
                  <a:pt x="0" y="217"/>
                </a:lnTo>
                <a:lnTo>
                  <a:pt x="0" y="212"/>
                </a:lnTo>
                <a:lnTo>
                  <a:pt x="0" y="212"/>
                </a:lnTo>
                <a:lnTo>
                  <a:pt x="5" y="206"/>
                </a:lnTo>
                <a:lnTo>
                  <a:pt x="16" y="206"/>
                </a:lnTo>
                <a:lnTo>
                  <a:pt x="26" y="201"/>
                </a:lnTo>
                <a:lnTo>
                  <a:pt x="42" y="201"/>
                </a:lnTo>
                <a:lnTo>
                  <a:pt x="58" y="196"/>
                </a:lnTo>
                <a:lnTo>
                  <a:pt x="79" y="196"/>
                </a:lnTo>
                <a:lnTo>
                  <a:pt x="100" y="190"/>
                </a:lnTo>
                <a:lnTo>
                  <a:pt x="148" y="185"/>
                </a:lnTo>
                <a:lnTo>
                  <a:pt x="195" y="180"/>
                </a:lnTo>
                <a:lnTo>
                  <a:pt x="248" y="169"/>
                </a:lnTo>
                <a:lnTo>
                  <a:pt x="280" y="164"/>
                </a:lnTo>
                <a:lnTo>
                  <a:pt x="306" y="159"/>
                </a:lnTo>
                <a:lnTo>
                  <a:pt x="359" y="148"/>
                </a:lnTo>
                <a:lnTo>
                  <a:pt x="412" y="137"/>
                </a:lnTo>
                <a:lnTo>
                  <a:pt x="460" y="127"/>
                </a:lnTo>
                <a:lnTo>
                  <a:pt x="507" y="116"/>
                </a:lnTo>
                <a:lnTo>
                  <a:pt x="534" y="111"/>
                </a:lnTo>
                <a:lnTo>
                  <a:pt x="560" y="106"/>
                </a:lnTo>
                <a:lnTo>
                  <a:pt x="592" y="100"/>
                </a:lnTo>
                <a:lnTo>
                  <a:pt x="624" y="95"/>
                </a:lnTo>
                <a:lnTo>
                  <a:pt x="661" y="85"/>
                </a:lnTo>
                <a:lnTo>
                  <a:pt x="703" y="74"/>
                </a:lnTo>
                <a:lnTo>
                  <a:pt x="745" y="63"/>
                </a:lnTo>
                <a:lnTo>
                  <a:pt x="788" y="53"/>
                </a:lnTo>
                <a:lnTo>
                  <a:pt x="830" y="42"/>
                </a:lnTo>
                <a:lnTo>
                  <a:pt x="872" y="37"/>
                </a:lnTo>
                <a:lnTo>
                  <a:pt x="909" y="26"/>
                </a:lnTo>
                <a:lnTo>
                  <a:pt x="941" y="21"/>
                </a:lnTo>
                <a:lnTo>
                  <a:pt x="973" y="16"/>
                </a:lnTo>
                <a:lnTo>
                  <a:pt x="999" y="11"/>
                </a:lnTo>
                <a:lnTo>
                  <a:pt x="1020" y="5"/>
                </a:lnTo>
                <a:lnTo>
                  <a:pt x="1041" y="0"/>
                </a:lnTo>
                <a:lnTo>
                  <a:pt x="1073" y="0"/>
                </a:lnTo>
                <a:lnTo>
                  <a:pt x="1100" y="11"/>
                </a:lnTo>
                <a:lnTo>
                  <a:pt x="1121" y="16"/>
                </a:lnTo>
                <a:lnTo>
                  <a:pt x="1131" y="26"/>
                </a:lnTo>
                <a:lnTo>
                  <a:pt x="1142" y="32"/>
                </a:lnTo>
                <a:lnTo>
                  <a:pt x="1158" y="48"/>
                </a:lnTo>
                <a:lnTo>
                  <a:pt x="1168" y="58"/>
                </a:lnTo>
                <a:lnTo>
                  <a:pt x="1174" y="69"/>
                </a:lnTo>
                <a:lnTo>
                  <a:pt x="1179" y="74"/>
                </a:lnTo>
                <a:lnTo>
                  <a:pt x="1179" y="79"/>
                </a:lnTo>
                <a:lnTo>
                  <a:pt x="1179" y="85"/>
                </a:lnTo>
                <a:lnTo>
                  <a:pt x="1174" y="90"/>
                </a:lnTo>
                <a:lnTo>
                  <a:pt x="1168" y="95"/>
                </a:lnTo>
                <a:lnTo>
                  <a:pt x="1163" y="100"/>
                </a:lnTo>
                <a:lnTo>
                  <a:pt x="1158" y="106"/>
                </a:lnTo>
                <a:lnTo>
                  <a:pt x="1147" y="111"/>
                </a:lnTo>
                <a:lnTo>
                  <a:pt x="1137" y="111"/>
                </a:lnTo>
                <a:lnTo>
                  <a:pt x="1121" y="116"/>
                </a:lnTo>
                <a:lnTo>
                  <a:pt x="1089" y="122"/>
                </a:lnTo>
                <a:lnTo>
                  <a:pt x="1052" y="127"/>
                </a:lnTo>
                <a:lnTo>
                  <a:pt x="1015" y="132"/>
                </a:lnTo>
                <a:lnTo>
                  <a:pt x="978" y="137"/>
                </a:lnTo>
                <a:lnTo>
                  <a:pt x="936" y="143"/>
                </a:lnTo>
                <a:lnTo>
                  <a:pt x="888" y="148"/>
                </a:lnTo>
                <a:lnTo>
                  <a:pt x="835" y="153"/>
                </a:lnTo>
                <a:lnTo>
                  <a:pt x="809" y="159"/>
                </a:lnTo>
                <a:lnTo>
                  <a:pt x="777" y="159"/>
                </a:lnTo>
                <a:lnTo>
                  <a:pt x="777" y="159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1" name="文本框 6"/>
          <p:cNvSpPr txBox="1"/>
          <p:nvPr/>
        </p:nvSpPr>
        <p:spPr>
          <a:xfrm>
            <a:off x="3904880" y="411510"/>
            <a:ext cx="1740223" cy="8125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比一比</a:t>
            </a:r>
            <a:endParaRPr lang="zh-CN" altLang="en-US" sz="3600" b="1" dirty="0" smtClean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文本框 8"/>
          <p:cNvSpPr txBox="1"/>
          <p:nvPr/>
        </p:nvSpPr>
        <p:spPr>
          <a:xfrm>
            <a:off x="3851920" y="1895490"/>
            <a:ext cx="4942228" cy="2653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smtClean="0">
                <a:latin typeface="黑体" panose="02010609060101010101" pitchFamily="49" charset="-122"/>
                <a:ea typeface="黑体" panose="02010609060101010101" pitchFamily="49" charset="-122"/>
              </a:rPr>
              <a:t>书写：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）横从横中线起笔，长短适中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撇写成竖撇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捺在横中线下起笔，捺脚比撇尖略低。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6"/>
          <p:cNvSpPr txBox="1"/>
          <p:nvPr/>
        </p:nvSpPr>
        <p:spPr>
          <a:xfrm>
            <a:off x="3851920" y="843558"/>
            <a:ext cx="4608512" cy="9725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组词：</a:t>
            </a:r>
            <a:r>
              <a:rPr lang="zh-CN" altLang="en-US" sz="4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大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雨</a:t>
            </a:r>
            <a:r>
              <a:rPr lang="zh-CN" altLang="en-US" sz="4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  大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山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5" name="文本框 8"/>
          <p:cNvSpPr txBox="1">
            <a:spLocks noChangeArrowheads="1"/>
          </p:cNvSpPr>
          <p:nvPr/>
        </p:nvSpPr>
        <p:spPr bwMode="auto">
          <a:xfrm>
            <a:off x="1050403" y="699542"/>
            <a:ext cx="16939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 err="1" smtClean="0">
                <a:latin typeface="汉语拼音" panose="000B0604020202020204" pitchFamily="34" charset="0"/>
                <a:ea typeface="GB Pinyinok-B" panose="02010601030101010101" pitchFamily="2" charset="-122"/>
                <a:cs typeface="汉语拼音" panose="000B0604020202020204" pitchFamily="34" charset="0"/>
              </a:rPr>
              <a:t>dà</a:t>
            </a:r>
            <a:endParaRPr lang="zh-CN" altLang="en-US" sz="3600" dirty="0">
              <a:latin typeface="汉语拼音" panose="000B0604020202020204" pitchFamily="34" charset="0"/>
              <a:ea typeface="GB Pinyinok-B" panose="02010601030101010101" pitchFamily="2" charset="-122"/>
              <a:cs typeface="汉语拼音" panose="000B0604020202020204" pitchFamily="34" charset="0"/>
            </a:endParaRPr>
          </a:p>
        </p:txBody>
      </p:sp>
      <p:pic>
        <p:nvPicPr>
          <p:cNvPr id="17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40" y="1345873"/>
            <a:ext cx="2042799" cy="204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1365476" y="1665535"/>
            <a:ext cx="1205814" cy="1458753"/>
            <a:chOff x="4878333" y="2336048"/>
            <a:chExt cx="2493962" cy="2501900"/>
          </a:xfrm>
        </p:grpSpPr>
        <p:sp>
          <p:nvSpPr>
            <p:cNvPr id="19" name="Freeform 11"/>
            <p:cNvSpPr/>
            <p:nvPr/>
          </p:nvSpPr>
          <p:spPr bwMode="auto">
            <a:xfrm>
              <a:off x="4979933" y="3142498"/>
              <a:ext cx="1871663" cy="444500"/>
            </a:xfrm>
            <a:custGeom>
              <a:avLst/>
              <a:gdLst>
                <a:gd name="T0" fmla="*/ 724 w 1179"/>
                <a:gd name="T1" fmla="*/ 169 h 280"/>
                <a:gd name="T2" fmla="*/ 613 w 1179"/>
                <a:gd name="T3" fmla="*/ 190 h 280"/>
                <a:gd name="T4" fmla="*/ 507 w 1179"/>
                <a:gd name="T5" fmla="*/ 212 h 280"/>
                <a:gd name="T6" fmla="*/ 412 w 1179"/>
                <a:gd name="T7" fmla="*/ 227 h 280"/>
                <a:gd name="T8" fmla="*/ 343 w 1179"/>
                <a:gd name="T9" fmla="*/ 243 h 280"/>
                <a:gd name="T10" fmla="*/ 269 w 1179"/>
                <a:gd name="T11" fmla="*/ 259 h 280"/>
                <a:gd name="T12" fmla="*/ 206 w 1179"/>
                <a:gd name="T13" fmla="*/ 270 h 280"/>
                <a:gd name="T14" fmla="*/ 164 w 1179"/>
                <a:gd name="T15" fmla="*/ 275 h 280"/>
                <a:gd name="T16" fmla="*/ 143 w 1179"/>
                <a:gd name="T17" fmla="*/ 280 h 280"/>
                <a:gd name="T18" fmla="*/ 121 w 1179"/>
                <a:gd name="T19" fmla="*/ 280 h 280"/>
                <a:gd name="T20" fmla="*/ 84 w 1179"/>
                <a:gd name="T21" fmla="*/ 264 h 280"/>
                <a:gd name="T22" fmla="*/ 58 w 1179"/>
                <a:gd name="T23" fmla="*/ 254 h 280"/>
                <a:gd name="T24" fmla="*/ 31 w 1179"/>
                <a:gd name="T25" fmla="*/ 243 h 280"/>
                <a:gd name="T26" fmla="*/ 16 w 1179"/>
                <a:gd name="T27" fmla="*/ 233 h 280"/>
                <a:gd name="T28" fmla="*/ 5 w 1179"/>
                <a:gd name="T29" fmla="*/ 222 h 280"/>
                <a:gd name="T30" fmla="*/ 0 w 1179"/>
                <a:gd name="T31" fmla="*/ 212 h 280"/>
                <a:gd name="T32" fmla="*/ 5 w 1179"/>
                <a:gd name="T33" fmla="*/ 206 h 280"/>
                <a:gd name="T34" fmla="*/ 26 w 1179"/>
                <a:gd name="T35" fmla="*/ 201 h 280"/>
                <a:gd name="T36" fmla="*/ 58 w 1179"/>
                <a:gd name="T37" fmla="*/ 196 h 280"/>
                <a:gd name="T38" fmla="*/ 100 w 1179"/>
                <a:gd name="T39" fmla="*/ 190 h 280"/>
                <a:gd name="T40" fmla="*/ 195 w 1179"/>
                <a:gd name="T41" fmla="*/ 180 h 280"/>
                <a:gd name="T42" fmla="*/ 280 w 1179"/>
                <a:gd name="T43" fmla="*/ 164 h 280"/>
                <a:gd name="T44" fmla="*/ 359 w 1179"/>
                <a:gd name="T45" fmla="*/ 148 h 280"/>
                <a:gd name="T46" fmla="*/ 460 w 1179"/>
                <a:gd name="T47" fmla="*/ 127 h 280"/>
                <a:gd name="T48" fmla="*/ 534 w 1179"/>
                <a:gd name="T49" fmla="*/ 111 h 280"/>
                <a:gd name="T50" fmla="*/ 592 w 1179"/>
                <a:gd name="T51" fmla="*/ 100 h 280"/>
                <a:gd name="T52" fmla="*/ 661 w 1179"/>
                <a:gd name="T53" fmla="*/ 85 h 280"/>
                <a:gd name="T54" fmla="*/ 745 w 1179"/>
                <a:gd name="T55" fmla="*/ 63 h 280"/>
                <a:gd name="T56" fmla="*/ 830 w 1179"/>
                <a:gd name="T57" fmla="*/ 42 h 280"/>
                <a:gd name="T58" fmla="*/ 909 w 1179"/>
                <a:gd name="T59" fmla="*/ 26 h 280"/>
                <a:gd name="T60" fmla="*/ 973 w 1179"/>
                <a:gd name="T61" fmla="*/ 16 h 280"/>
                <a:gd name="T62" fmla="*/ 1020 w 1179"/>
                <a:gd name="T63" fmla="*/ 5 h 280"/>
                <a:gd name="T64" fmla="*/ 1073 w 1179"/>
                <a:gd name="T65" fmla="*/ 0 h 280"/>
                <a:gd name="T66" fmla="*/ 1121 w 1179"/>
                <a:gd name="T67" fmla="*/ 16 h 280"/>
                <a:gd name="T68" fmla="*/ 1142 w 1179"/>
                <a:gd name="T69" fmla="*/ 32 h 280"/>
                <a:gd name="T70" fmla="*/ 1168 w 1179"/>
                <a:gd name="T71" fmla="*/ 58 h 280"/>
                <a:gd name="T72" fmla="*/ 1179 w 1179"/>
                <a:gd name="T73" fmla="*/ 74 h 280"/>
                <a:gd name="T74" fmla="*/ 1179 w 1179"/>
                <a:gd name="T75" fmla="*/ 85 h 280"/>
                <a:gd name="T76" fmla="*/ 1168 w 1179"/>
                <a:gd name="T77" fmla="*/ 95 h 280"/>
                <a:gd name="T78" fmla="*/ 1158 w 1179"/>
                <a:gd name="T79" fmla="*/ 106 h 280"/>
                <a:gd name="T80" fmla="*/ 1137 w 1179"/>
                <a:gd name="T81" fmla="*/ 111 h 280"/>
                <a:gd name="T82" fmla="*/ 1089 w 1179"/>
                <a:gd name="T83" fmla="*/ 122 h 280"/>
                <a:gd name="T84" fmla="*/ 1015 w 1179"/>
                <a:gd name="T85" fmla="*/ 132 h 280"/>
                <a:gd name="T86" fmla="*/ 936 w 1179"/>
                <a:gd name="T87" fmla="*/ 143 h 280"/>
                <a:gd name="T88" fmla="*/ 835 w 1179"/>
                <a:gd name="T89" fmla="*/ 153 h 280"/>
                <a:gd name="T90" fmla="*/ 777 w 1179"/>
                <a:gd name="T91" fmla="*/ 159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79" h="280">
                  <a:moveTo>
                    <a:pt x="777" y="159"/>
                  </a:moveTo>
                  <a:lnTo>
                    <a:pt x="724" y="169"/>
                  </a:lnTo>
                  <a:lnTo>
                    <a:pt x="666" y="180"/>
                  </a:lnTo>
                  <a:lnTo>
                    <a:pt x="613" y="190"/>
                  </a:lnTo>
                  <a:lnTo>
                    <a:pt x="566" y="201"/>
                  </a:lnTo>
                  <a:lnTo>
                    <a:pt x="507" y="212"/>
                  </a:lnTo>
                  <a:lnTo>
                    <a:pt x="444" y="222"/>
                  </a:lnTo>
                  <a:lnTo>
                    <a:pt x="412" y="227"/>
                  </a:lnTo>
                  <a:lnTo>
                    <a:pt x="380" y="238"/>
                  </a:lnTo>
                  <a:lnTo>
                    <a:pt x="343" y="243"/>
                  </a:lnTo>
                  <a:lnTo>
                    <a:pt x="306" y="254"/>
                  </a:lnTo>
                  <a:lnTo>
                    <a:pt x="269" y="259"/>
                  </a:lnTo>
                  <a:lnTo>
                    <a:pt x="238" y="264"/>
                  </a:lnTo>
                  <a:lnTo>
                    <a:pt x="206" y="270"/>
                  </a:lnTo>
                  <a:lnTo>
                    <a:pt x="185" y="275"/>
                  </a:lnTo>
                  <a:lnTo>
                    <a:pt x="164" y="275"/>
                  </a:lnTo>
                  <a:lnTo>
                    <a:pt x="153" y="280"/>
                  </a:lnTo>
                  <a:lnTo>
                    <a:pt x="143" y="280"/>
                  </a:lnTo>
                  <a:lnTo>
                    <a:pt x="137" y="280"/>
                  </a:lnTo>
                  <a:lnTo>
                    <a:pt x="121" y="280"/>
                  </a:lnTo>
                  <a:lnTo>
                    <a:pt x="105" y="275"/>
                  </a:lnTo>
                  <a:lnTo>
                    <a:pt x="84" y="264"/>
                  </a:lnTo>
                  <a:lnTo>
                    <a:pt x="74" y="259"/>
                  </a:lnTo>
                  <a:lnTo>
                    <a:pt x="58" y="254"/>
                  </a:lnTo>
                  <a:lnTo>
                    <a:pt x="47" y="249"/>
                  </a:lnTo>
                  <a:lnTo>
                    <a:pt x="31" y="243"/>
                  </a:lnTo>
                  <a:lnTo>
                    <a:pt x="21" y="238"/>
                  </a:lnTo>
                  <a:lnTo>
                    <a:pt x="16" y="233"/>
                  </a:lnTo>
                  <a:lnTo>
                    <a:pt x="10" y="227"/>
                  </a:lnTo>
                  <a:lnTo>
                    <a:pt x="5" y="222"/>
                  </a:lnTo>
                  <a:lnTo>
                    <a:pt x="0" y="217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5" y="206"/>
                  </a:lnTo>
                  <a:lnTo>
                    <a:pt x="16" y="206"/>
                  </a:lnTo>
                  <a:lnTo>
                    <a:pt x="26" y="201"/>
                  </a:lnTo>
                  <a:lnTo>
                    <a:pt x="42" y="201"/>
                  </a:lnTo>
                  <a:lnTo>
                    <a:pt x="58" y="196"/>
                  </a:lnTo>
                  <a:lnTo>
                    <a:pt x="79" y="196"/>
                  </a:lnTo>
                  <a:lnTo>
                    <a:pt x="100" y="190"/>
                  </a:lnTo>
                  <a:lnTo>
                    <a:pt x="148" y="185"/>
                  </a:lnTo>
                  <a:lnTo>
                    <a:pt x="195" y="180"/>
                  </a:lnTo>
                  <a:lnTo>
                    <a:pt x="248" y="169"/>
                  </a:lnTo>
                  <a:lnTo>
                    <a:pt x="280" y="164"/>
                  </a:lnTo>
                  <a:lnTo>
                    <a:pt x="306" y="159"/>
                  </a:lnTo>
                  <a:lnTo>
                    <a:pt x="359" y="148"/>
                  </a:lnTo>
                  <a:lnTo>
                    <a:pt x="412" y="137"/>
                  </a:lnTo>
                  <a:lnTo>
                    <a:pt x="460" y="127"/>
                  </a:lnTo>
                  <a:lnTo>
                    <a:pt x="507" y="116"/>
                  </a:lnTo>
                  <a:lnTo>
                    <a:pt x="534" y="111"/>
                  </a:lnTo>
                  <a:lnTo>
                    <a:pt x="560" y="106"/>
                  </a:lnTo>
                  <a:lnTo>
                    <a:pt x="592" y="100"/>
                  </a:lnTo>
                  <a:lnTo>
                    <a:pt x="624" y="95"/>
                  </a:lnTo>
                  <a:lnTo>
                    <a:pt x="661" y="85"/>
                  </a:lnTo>
                  <a:lnTo>
                    <a:pt x="703" y="74"/>
                  </a:lnTo>
                  <a:lnTo>
                    <a:pt x="745" y="63"/>
                  </a:lnTo>
                  <a:lnTo>
                    <a:pt x="788" y="53"/>
                  </a:lnTo>
                  <a:lnTo>
                    <a:pt x="830" y="42"/>
                  </a:lnTo>
                  <a:lnTo>
                    <a:pt x="872" y="37"/>
                  </a:lnTo>
                  <a:lnTo>
                    <a:pt x="909" y="26"/>
                  </a:lnTo>
                  <a:lnTo>
                    <a:pt x="941" y="21"/>
                  </a:lnTo>
                  <a:lnTo>
                    <a:pt x="973" y="16"/>
                  </a:lnTo>
                  <a:lnTo>
                    <a:pt x="999" y="11"/>
                  </a:lnTo>
                  <a:lnTo>
                    <a:pt x="1020" y="5"/>
                  </a:lnTo>
                  <a:lnTo>
                    <a:pt x="1041" y="0"/>
                  </a:lnTo>
                  <a:lnTo>
                    <a:pt x="1073" y="0"/>
                  </a:lnTo>
                  <a:lnTo>
                    <a:pt x="1100" y="11"/>
                  </a:lnTo>
                  <a:lnTo>
                    <a:pt x="1121" y="16"/>
                  </a:lnTo>
                  <a:lnTo>
                    <a:pt x="1131" y="26"/>
                  </a:lnTo>
                  <a:lnTo>
                    <a:pt x="1142" y="32"/>
                  </a:lnTo>
                  <a:lnTo>
                    <a:pt x="1158" y="48"/>
                  </a:lnTo>
                  <a:lnTo>
                    <a:pt x="1168" y="58"/>
                  </a:lnTo>
                  <a:lnTo>
                    <a:pt x="1174" y="69"/>
                  </a:lnTo>
                  <a:lnTo>
                    <a:pt x="1179" y="74"/>
                  </a:lnTo>
                  <a:lnTo>
                    <a:pt x="1179" y="79"/>
                  </a:lnTo>
                  <a:lnTo>
                    <a:pt x="1179" y="85"/>
                  </a:lnTo>
                  <a:lnTo>
                    <a:pt x="1174" y="90"/>
                  </a:lnTo>
                  <a:lnTo>
                    <a:pt x="1168" y="95"/>
                  </a:lnTo>
                  <a:lnTo>
                    <a:pt x="1163" y="100"/>
                  </a:lnTo>
                  <a:lnTo>
                    <a:pt x="1158" y="106"/>
                  </a:lnTo>
                  <a:lnTo>
                    <a:pt x="1147" y="111"/>
                  </a:lnTo>
                  <a:lnTo>
                    <a:pt x="1137" y="111"/>
                  </a:lnTo>
                  <a:lnTo>
                    <a:pt x="1121" y="116"/>
                  </a:lnTo>
                  <a:lnTo>
                    <a:pt x="1089" y="122"/>
                  </a:lnTo>
                  <a:lnTo>
                    <a:pt x="1052" y="127"/>
                  </a:lnTo>
                  <a:lnTo>
                    <a:pt x="1015" y="132"/>
                  </a:lnTo>
                  <a:lnTo>
                    <a:pt x="978" y="137"/>
                  </a:lnTo>
                  <a:lnTo>
                    <a:pt x="936" y="143"/>
                  </a:lnTo>
                  <a:lnTo>
                    <a:pt x="888" y="148"/>
                  </a:lnTo>
                  <a:lnTo>
                    <a:pt x="835" y="153"/>
                  </a:lnTo>
                  <a:lnTo>
                    <a:pt x="809" y="159"/>
                  </a:lnTo>
                  <a:lnTo>
                    <a:pt x="777" y="159"/>
                  </a:lnTo>
                  <a:lnTo>
                    <a:pt x="777" y="159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2"/>
            <p:cNvSpPr/>
            <p:nvPr/>
          </p:nvSpPr>
          <p:spPr bwMode="auto">
            <a:xfrm>
              <a:off x="4878333" y="2336048"/>
              <a:ext cx="1100138" cy="2476500"/>
            </a:xfrm>
            <a:custGeom>
              <a:avLst/>
              <a:gdLst>
                <a:gd name="T0" fmla="*/ 571 w 693"/>
                <a:gd name="T1" fmla="*/ 1058 h 1560"/>
                <a:gd name="T2" fmla="*/ 540 w 693"/>
                <a:gd name="T3" fmla="*/ 1121 h 1560"/>
                <a:gd name="T4" fmla="*/ 497 w 693"/>
                <a:gd name="T5" fmla="*/ 1185 h 1560"/>
                <a:gd name="T6" fmla="*/ 455 w 693"/>
                <a:gd name="T7" fmla="*/ 1248 h 1560"/>
                <a:gd name="T8" fmla="*/ 402 w 693"/>
                <a:gd name="T9" fmla="*/ 1312 h 1560"/>
                <a:gd name="T10" fmla="*/ 344 w 693"/>
                <a:gd name="T11" fmla="*/ 1370 h 1560"/>
                <a:gd name="T12" fmla="*/ 275 w 693"/>
                <a:gd name="T13" fmla="*/ 1423 h 1560"/>
                <a:gd name="T14" fmla="*/ 201 w 693"/>
                <a:gd name="T15" fmla="*/ 1470 h 1560"/>
                <a:gd name="T16" fmla="*/ 127 w 693"/>
                <a:gd name="T17" fmla="*/ 1507 h 1560"/>
                <a:gd name="T18" fmla="*/ 69 w 693"/>
                <a:gd name="T19" fmla="*/ 1539 h 1560"/>
                <a:gd name="T20" fmla="*/ 27 w 693"/>
                <a:gd name="T21" fmla="*/ 1555 h 1560"/>
                <a:gd name="T22" fmla="*/ 6 w 693"/>
                <a:gd name="T23" fmla="*/ 1560 h 1560"/>
                <a:gd name="T24" fmla="*/ 0 w 693"/>
                <a:gd name="T25" fmla="*/ 1555 h 1560"/>
                <a:gd name="T26" fmla="*/ 6 w 693"/>
                <a:gd name="T27" fmla="*/ 1534 h 1560"/>
                <a:gd name="T28" fmla="*/ 27 w 693"/>
                <a:gd name="T29" fmla="*/ 1513 h 1560"/>
                <a:gd name="T30" fmla="*/ 58 w 693"/>
                <a:gd name="T31" fmla="*/ 1492 h 1560"/>
                <a:gd name="T32" fmla="*/ 101 w 693"/>
                <a:gd name="T33" fmla="*/ 1460 h 1560"/>
                <a:gd name="T34" fmla="*/ 148 w 693"/>
                <a:gd name="T35" fmla="*/ 1428 h 1560"/>
                <a:gd name="T36" fmla="*/ 201 w 693"/>
                <a:gd name="T37" fmla="*/ 1386 h 1560"/>
                <a:gd name="T38" fmla="*/ 259 w 693"/>
                <a:gd name="T39" fmla="*/ 1333 h 1560"/>
                <a:gd name="T40" fmla="*/ 323 w 693"/>
                <a:gd name="T41" fmla="*/ 1269 h 1560"/>
                <a:gd name="T42" fmla="*/ 376 w 693"/>
                <a:gd name="T43" fmla="*/ 1206 h 1560"/>
                <a:gd name="T44" fmla="*/ 418 w 693"/>
                <a:gd name="T45" fmla="*/ 1143 h 1560"/>
                <a:gd name="T46" fmla="*/ 455 w 693"/>
                <a:gd name="T47" fmla="*/ 1069 h 1560"/>
                <a:gd name="T48" fmla="*/ 487 w 693"/>
                <a:gd name="T49" fmla="*/ 994 h 1560"/>
                <a:gd name="T50" fmla="*/ 508 w 693"/>
                <a:gd name="T51" fmla="*/ 915 h 1560"/>
                <a:gd name="T52" fmla="*/ 529 w 693"/>
                <a:gd name="T53" fmla="*/ 825 h 1560"/>
                <a:gd name="T54" fmla="*/ 545 w 693"/>
                <a:gd name="T55" fmla="*/ 735 h 1560"/>
                <a:gd name="T56" fmla="*/ 555 w 693"/>
                <a:gd name="T57" fmla="*/ 587 h 1560"/>
                <a:gd name="T58" fmla="*/ 561 w 693"/>
                <a:gd name="T59" fmla="*/ 445 h 1560"/>
                <a:gd name="T60" fmla="*/ 561 w 693"/>
                <a:gd name="T61" fmla="*/ 344 h 1560"/>
                <a:gd name="T62" fmla="*/ 555 w 693"/>
                <a:gd name="T63" fmla="*/ 249 h 1560"/>
                <a:gd name="T64" fmla="*/ 545 w 693"/>
                <a:gd name="T65" fmla="*/ 175 h 1560"/>
                <a:gd name="T66" fmla="*/ 534 w 693"/>
                <a:gd name="T67" fmla="*/ 122 h 1560"/>
                <a:gd name="T68" fmla="*/ 518 w 693"/>
                <a:gd name="T69" fmla="*/ 85 h 1560"/>
                <a:gd name="T70" fmla="*/ 508 w 693"/>
                <a:gd name="T71" fmla="*/ 64 h 1560"/>
                <a:gd name="T72" fmla="*/ 497 w 693"/>
                <a:gd name="T73" fmla="*/ 48 h 1560"/>
                <a:gd name="T74" fmla="*/ 492 w 693"/>
                <a:gd name="T75" fmla="*/ 21 h 1560"/>
                <a:gd name="T76" fmla="*/ 497 w 693"/>
                <a:gd name="T77" fmla="*/ 6 h 1560"/>
                <a:gd name="T78" fmla="*/ 508 w 693"/>
                <a:gd name="T79" fmla="*/ 0 h 1560"/>
                <a:gd name="T80" fmla="*/ 524 w 693"/>
                <a:gd name="T81" fmla="*/ 0 h 1560"/>
                <a:gd name="T82" fmla="*/ 550 w 693"/>
                <a:gd name="T83" fmla="*/ 6 h 1560"/>
                <a:gd name="T84" fmla="*/ 598 w 693"/>
                <a:gd name="T85" fmla="*/ 16 h 1560"/>
                <a:gd name="T86" fmla="*/ 645 w 693"/>
                <a:gd name="T87" fmla="*/ 32 h 1560"/>
                <a:gd name="T88" fmla="*/ 672 w 693"/>
                <a:gd name="T89" fmla="*/ 58 h 1560"/>
                <a:gd name="T90" fmla="*/ 688 w 693"/>
                <a:gd name="T91" fmla="*/ 80 h 1560"/>
                <a:gd name="T92" fmla="*/ 693 w 693"/>
                <a:gd name="T93" fmla="*/ 106 h 1560"/>
                <a:gd name="T94" fmla="*/ 688 w 693"/>
                <a:gd name="T95" fmla="*/ 148 h 1560"/>
                <a:gd name="T96" fmla="*/ 682 w 693"/>
                <a:gd name="T97" fmla="*/ 180 h 1560"/>
                <a:gd name="T98" fmla="*/ 677 w 693"/>
                <a:gd name="T99" fmla="*/ 217 h 1560"/>
                <a:gd name="T100" fmla="*/ 672 w 693"/>
                <a:gd name="T101" fmla="*/ 270 h 1560"/>
                <a:gd name="T102" fmla="*/ 672 w 693"/>
                <a:gd name="T103" fmla="*/ 339 h 1560"/>
                <a:gd name="T104" fmla="*/ 667 w 693"/>
                <a:gd name="T105" fmla="*/ 413 h 1560"/>
                <a:gd name="T106" fmla="*/ 661 w 693"/>
                <a:gd name="T107" fmla="*/ 497 h 1560"/>
                <a:gd name="T108" fmla="*/ 656 w 693"/>
                <a:gd name="T109" fmla="*/ 582 h 1560"/>
                <a:gd name="T110" fmla="*/ 645 w 693"/>
                <a:gd name="T111" fmla="*/ 730 h 1560"/>
                <a:gd name="T112" fmla="*/ 635 w 693"/>
                <a:gd name="T113" fmla="*/ 820 h 1560"/>
                <a:gd name="T114" fmla="*/ 619 w 693"/>
                <a:gd name="T115" fmla="*/ 910 h 1560"/>
                <a:gd name="T116" fmla="*/ 598 w 693"/>
                <a:gd name="T117" fmla="*/ 989 h 1560"/>
                <a:gd name="T118" fmla="*/ 587 w 693"/>
                <a:gd name="T119" fmla="*/ 1026 h 1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93" h="1560">
                  <a:moveTo>
                    <a:pt x="587" y="1026"/>
                  </a:moveTo>
                  <a:lnTo>
                    <a:pt x="571" y="1058"/>
                  </a:lnTo>
                  <a:lnTo>
                    <a:pt x="555" y="1090"/>
                  </a:lnTo>
                  <a:lnTo>
                    <a:pt x="540" y="1121"/>
                  </a:lnTo>
                  <a:lnTo>
                    <a:pt x="518" y="1153"/>
                  </a:lnTo>
                  <a:lnTo>
                    <a:pt x="497" y="1185"/>
                  </a:lnTo>
                  <a:lnTo>
                    <a:pt x="476" y="1217"/>
                  </a:lnTo>
                  <a:lnTo>
                    <a:pt x="455" y="1248"/>
                  </a:lnTo>
                  <a:lnTo>
                    <a:pt x="429" y="1280"/>
                  </a:lnTo>
                  <a:lnTo>
                    <a:pt x="402" y="1312"/>
                  </a:lnTo>
                  <a:lnTo>
                    <a:pt x="376" y="1344"/>
                  </a:lnTo>
                  <a:lnTo>
                    <a:pt x="344" y="1370"/>
                  </a:lnTo>
                  <a:lnTo>
                    <a:pt x="312" y="1396"/>
                  </a:lnTo>
                  <a:lnTo>
                    <a:pt x="275" y="1423"/>
                  </a:lnTo>
                  <a:lnTo>
                    <a:pt x="238" y="1449"/>
                  </a:lnTo>
                  <a:lnTo>
                    <a:pt x="201" y="1470"/>
                  </a:lnTo>
                  <a:lnTo>
                    <a:pt x="164" y="1492"/>
                  </a:lnTo>
                  <a:lnTo>
                    <a:pt x="127" y="1507"/>
                  </a:lnTo>
                  <a:lnTo>
                    <a:pt x="95" y="1523"/>
                  </a:lnTo>
                  <a:lnTo>
                    <a:pt x="69" y="1539"/>
                  </a:lnTo>
                  <a:lnTo>
                    <a:pt x="43" y="1550"/>
                  </a:lnTo>
                  <a:lnTo>
                    <a:pt x="27" y="1555"/>
                  </a:lnTo>
                  <a:lnTo>
                    <a:pt x="11" y="1560"/>
                  </a:lnTo>
                  <a:lnTo>
                    <a:pt x="6" y="1560"/>
                  </a:lnTo>
                  <a:lnTo>
                    <a:pt x="0" y="1560"/>
                  </a:lnTo>
                  <a:lnTo>
                    <a:pt x="0" y="1555"/>
                  </a:lnTo>
                  <a:lnTo>
                    <a:pt x="0" y="1544"/>
                  </a:lnTo>
                  <a:lnTo>
                    <a:pt x="6" y="1534"/>
                  </a:lnTo>
                  <a:lnTo>
                    <a:pt x="16" y="1529"/>
                  </a:lnTo>
                  <a:lnTo>
                    <a:pt x="27" y="1513"/>
                  </a:lnTo>
                  <a:lnTo>
                    <a:pt x="43" y="1502"/>
                  </a:lnTo>
                  <a:lnTo>
                    <a:pt x="58" y="1492"/>
                  </a:lnTo>
                  <a:lnTo>
                    <a:pt x="80" y="1476"/>
                  </a:lnTo>
                  <a:lnTo>
                    <a:pt x="101" y="1460"/>
                  </a:lnTo>
                  <a:lnTo>
                    <a:pt x="127" y="1444"/>
                  </a:lnTo>
                  <a:lnTo>
                    <a:pt x="148" y="1428"/>
                  </a:lnTo>
                  <a:lnTo>
                    <a:pt x="175" y="1407"/>
                  </a:lnTo>
                  <a:lnTo>
                    <a:pt x="201" y="1386"/>
                  </a:lnTo>
                  <a:lnTo>
                    <a:pt x="233" y="1359"/>
                  </a:lnTo>
                  <a:lnTo>
                    <a:pt x="259" y="1333"/>
                  </a:lnTo>
                  <a:lnTo>
                    <a:pt x="291" y="1301"/>
                  </a:lnTo>
                  <a:lnTo>
                    <a:pt x="323" y="1269"/>
                  </a:lnTo>
                  <a:lnTo>
                    <a:pt x="349" y="1238"/>
                  </a:lnTo>
                  <a:lnTo>
                    <a:pt x="376" y="1206"/>
                  </a:lnTo>
                  <a:lnTo>
                    <a:pt x="397" y="1174"/>
                  </a:lnTo>
                  <a:lnTo>
                    <a:pt x="418" y="1143"/>
                  </a:lnTo>
                  <a:lnTo>
                    <a:pt x="439" y="1106"/>
                  </a:lnTo>
                  <a:lnTo>
                    <a:pt x="455" y="1069"/>
                  </a:lnTo>
                  <a:lnTo>
                    <a:pt x="471" y="1032"/>
                  </a:lnTo>
                  <a:lnTo>
                    <a:pt x="487" y="994"/>
                  </a:lnTo>
                  <a:lnTo>
                    <a:pt x="497" y="952"/>
                  </a:lnTo>
                  <a:lnTo>
                    <a:pt x="508" y="915"/>
                  </a:lnTo>
                  <a:lnTo>
                    <a:pt x="518" y="873"/>
                  </a:lnTo>
                  <a:lnTo>
                    <a:pt x="529" y="825"/>
                  </a:lnTo>
                  <a:lnTo>
                    <a:pt x="534" y="783"/>
                  </a:lnTo>
                  <a:lnTo>
                    <a:pt x="545" y="735"/>
                  </a:lnTo>
                  <a:lnTo>
                    <a:pt x="550" y="682"/>
                  </a:lnTo>
                  <a:lnTo>
                    <a:pt x="555" y="587"/>
                  </a:lnTo>
                  <a:lnTo>
                    <a:pt x="561" y="492"/>
                  </a:lnTo>
                  <a:lnTo>
                    <a:pt x="561" y="445"/>
                  </a:lnTo>
                  <a:lnTo>
                    <a:pt x="561" y="397"/>
                  </a:lnTo>
                  <a:lnTo>
                    <a:pt x="561" y="344"/>
                  </a:lnTo>
                  <a:lnTo>
                    <a:pt x="555" y="296"/>
                  </a:lnTo>
                  <a:lnTo>
                    <a:pt x="555" y="249"/>
                  </a:lnTo>
                  <a:lnTo>
                    <a:pt x="550" y="212"/>
                  </a:lnTo>
                  <a:lnTo>
                    <a:pt x="545" y="175"/>
                  </a:lnTo>
                  <a:lnTo>
                    <a:pt x="540" y="148"/>
                  </a:lnTo>
                  <a:lnTo>
                    <a:pt x="534" y="122"/>
                  </a:lnTo>
                  <a:lnTo>
                    <a:pt x="529" y="101"/>
                  </a:lnTo>
                  <a:lnTo>
                    <a:pt x="518" y="85"/>
                  </a:lnTo>
                  <a:lnTo>
                    <a:pt x="513" y="74"/>
                  </a:lnTo>
                  <a:lnTo>
                    <a:pt x="508" y="64"/>
                  </a:lnTo>
                  <a:lnTo>
                    <a:pt x="503" y="53"/>
                  </a:lnTo>
                  <a:lnTo>
                    <a:pt x="497" y="48"/>
                  </a:lnTo>
                  <a:lnTo>
                    <a:pt x="492" y="37"/>
                  </a:lnTo>
                  <a:lnTo>
                    <a:pt x="492" y="21"/>
                  </a:lnTo>
                  <a:lnTo>
                    <a:pt x="492" y="11"/>
                  </a:lnTo>
                  <a:lnTo>
                    <a:pt x="497" y="6"/>
                  </a:lnTo>
                  <a:lnTo>
                    <a:pt x="503" y="6"/>
                  </a:lnTo>
                  <a:lnTo>
                    <a:pt x="508" y="0"/>
                  </a:lnTo>
                  <a:lnTo>
                    <a:pt x="518" y="0"/>
                  </a:lnTo>
                  <a:lnTo>
                    <a:pt x="524" y="0"/>
                  </a:lnTo>
                  <a:lnTo>
                    <a:pt x="540" y="0"/>
                  </a:lnTo>
                  <a:lnTo>
                    <a:pt x="550" y="6"/>
                  </a:lnTo>
                  <a:lnTo>
                    <a:pt x="577" y="11"/>
                  </a:lnTo>
                  <a:lnTo>
                    <a:pt x="598" y="16"/>
                  </a:lnTo>
                  <a:lnTo>
                    <a:pt x="624" y="21"/>
                  </a:lnTo>
                  <a:lnTo>
                    <a:pt x="645" y="32"/>
                  </a:lnTo>
                  <a:lnTo>
                    <a:pt x="661" y="43"/>
                  </a:lnTo>
                  <a:lnTo>
                    <a:pt x="672" y="58"/>
                  </a:lnTo>
                  <a:lnTo>
                    <a:pt x="677" y="69"/>
                  </a:lnTo>
                  <a:lnTo>
                    <a:pt x="688" y="80"/>
                  </a:lnTo>
                  <a:lnTo>
                    <a:pt x="693" y="90"/>
                  </a:lnTo>
                  <a:lnTo>
                    <a:pt x="693" y="106"/>
                  </a:lnTo>
                  <a:lnTo>
                    <a:pt x="693" y="127"/>
                  </a:lnTo>
                  <a:lnTo>
                    <a:pt x="688" y="148"/>
                  </a:lnTo>
                  <a:lnTo>
                    <a:pt x="682" y="164"/>
                  </a:lnTo>
                  <a:lnTo>
                    <a:pt x="682" y="180"/>
                  </a:lnTo>
                  <a:lnTo>
                    <a:pt x="677" y="196"/>
                  </a:lnTo>
                  <a:lnTo>
                    <a:pt x="677" y="217"/>
                  </a:lnTo>
                  <a:lnTo>
                    <a:pt x="672" y="244"/>
                  </a:lnTo>
                  <a:lnTo>
                    <a:pt x="672" y="270"/>
                  </a:lnTo>
                  <a:lnTo>
                    <a:pt x="672" y="302"/>
                  </a:lnTo>
                  <a:lnTo>
                    <a:pt x="672" y="339"/>
                  </a:lnTo>
                  <a:lnTo>
                    <a:pt x="672" y="376"/>
                  </a:lnTo>
                  <a:lnTo>
                    <a:pt x="667" y="413"/>
                  </a:lnTo>
                  <a:lnTo>
                    <a:pt x="667" y="455"/>
                  </a:lnTo>
                  <a:lnTo>
                    <a:pt x="661" y="497"/>
                  </a:lnTo>
                  <a:lnTo>
                    <a:pt x="656" y="540"/>
                  </a:lnTo>
                  <a:lnTo>
                    <a:pt x="656" y="582"/>
                  </a:lnTo>
                  <a:lnTo>
                    <a:pt x="651" y="677"/>
                  </a:lnTo>
                  <a:lnTo>
                    <a:pt x="645" y="730"/>
                  </a:lnTo>
                  <a:lnTo>
                    <a:pt x="645" y="778"/>
                  </a:lnTo>
                  <a:lnTo>
                    <a:pt x="635" y="820"/>
                  </a:lnTo>
                  <a:lnTo>
                    <a:pt x="630" y="868"/>
                  </a:lnTo>
                  <a:lnTo>
                    <a:pt x="619" y="910"/>
                  </a:lnTo>
                  <a:lnTo>
                    <a:pt x="608" y="947"/>
                  </a:lnTo>
                  <a:lnTo>
                    <a:pt x="598" y="989"/>
                  </a:lnTo>
                  <a:lnTo>
                    <a:pt x="587" y="1026"/>
                  </a:lnTo>
                  <a:lnTo>
                    <a:pt x="587" y="1026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5794320" y="3586998"/>
              <a:ext cx="1577975" cy="1250950"/>
            </a:xfrm>
            <a:custGeom>
              <a:avLst/>
              <a:gdLst>
                <a:gd name="T0" fmla="*/ 914 w 994"/>
                <a:gd name="T1" fmla="*/ 704 h 788"/>
                <a:gd name="T2" fmla="*/ 951 w 994"/>
                <a:gd name="T3" fmla="*/ 714 h 788"/>
                <a:gd name="T4" fmla="*/ 978 w 994"/>
                <a:gd name="T5" fmla="*/ 725 h 788"/>
                <a:gd name="T6" fmla="*/ 994 w 994"/>
                <a:gd name="T7" fmla="*/ 735 h 788"/>
                <a:gd name="T8" fmla="*/ 994 w 994"/>
                <a:gd name="T9" fmla="*/ 746 h 788"/>
                <a:gd name="T10" fmla="*/ 978 w 994"/>
                <a:gd name="T11" fmla="*/ 756 h 788"/>
                <a:gd name="T12" fmla="*/ 946 w 994"/>
                <a:gd name="T13" fmla="*/ 767 h 788"/>
                <a:gd name="T14" fmla="*/ 899 w 994"/>
                <a:gd name="T15" fmla="*/ 778 h 788"/>
                <a:gd name="T16" fmla="*/ 809 w 994"/>
                <a:gd name="T17" fmla="*/ 783 h 788"/>
                <a:gd name="T18" fmla="*/ 687 w 994"/>
                <a:gd name="T19" fmla="*/ 788 h 788"/>
                <a:gd name="T20" fmla="*/ 602 w 994"/>
                <a:gd name="T21" fmla="*/ 788 h 788"/>
                <a:gd name="T22" fmla="*/ 555 w 994"/>
                <a:gd name="T23" fmla="*/ 783 h 788"/>
                <a:gd name="T24" fmla="*/ 518 w 994"/>
                <a:gd name="T25" fmla="*/ 778 h 788"/>
                <a:gd name="T26" fmla="*/ 491 w 994"/>
                <a:gd name="T27" fmla="*/ 772 h 788"/>
                <a:gd name="T28" fmla="*/ 470 w 994"/>
                <a:gd name="T29" fmla="*/ 756 h 788"/>
                <a:gd name="T30" fmla="*/ 449 w 994"/>
                <a:gd name="T31" fmla="*/ 730 h 788"/>
                <a:gd name="T32" fmla="*/ 417 w 994"/>
                <a:gd name="T33" fmla="*/ 693 h 788"/>
                <a:gd name="T34" fmla="*/ 386 w 994"/>
                <a:gd name="T35" fmla="*/ 645 h 788"/>
                <a:gd name="T36" fmla="*/ 354 w 994"/>
                <a:gd name="T37" fmla="*/ 603 h 788"/>
                <a:gd name="T38" fmla="*/ 327 w 994"/>
                <a:gd name="T39" fmla="*/ 566 h 788"/>
                <a:gd name="T40" fmla="*/ 296 w 994"/>
                <a:gd name="T41" fmla="*/ 519 h 788"/>
                <a:gd name="T42" fmla="*/ 259 w 994"/>
                <a:gd name="T43" fmla="*/ 460 h 788"/>
                <a:gd name="T44" fmla="*/ 211 w 994"/>
                <a:gd name="T45" fmla="*/ 386 h 788"/>
                <a:gd name="T46" fmla="*/ 158 w 994"/>
                <a:gd name="T47" fmla="*/ 307 h 788"/>
                <a:gd name="T48" fmla="*/ 100 w 994"/>
                <a:gd name="T49" fmla="*/ 217 h 788"/>
                <a:gd name="T50" fmla="*/ 37 w 994"/>
                <a:gd name="T51" fmla="*/ 117 h 788"/>
                <a:gd name="T52" fmla="*/ 10 w 994"/>
                <a:gd name="T53" fmla="*/ 48 h 788"/>
                <a:gd name="T54" fmla="*/ 37 w 994"/>
                <a:gd name="T55" fmla="*/ 0 h 788"/>
                <a:gd name="T56" fmla="*/ 111 w 994"/>
                <a:gd name="T57" fmla="*/ 95 h 788"/>
                <a:gd name="T58" fmla="*/ 174 w 994"/>
                <a:gd name="T59" fmla="*/ 175 h 788"/>
                <a:gd name="T60" fmla="*/ 222 w 994"/>
                <a:gd name="T61" fmla="*/ 238 h 788"/>
                <a:gd name="T62" fmla="*/ 259 w 994"/>
                <a:gd name="T63" fmla="*/ 291 h 788"/>
                <a:gd name="T64" fmla="*/ 296 w 994"/>
                <a:gd name="T65" fmla="*/ 333 h 788"/>
                <a:gd name="T66" fmla="*/ 333 w 994"/>
                <a:gd name="T67" fmla="*/ 376 h 788"/>
                <a:gd name="T68" fmla="*/ 428 w 994"/>
                <a:gd name="T69" fmla="*/ 471 h 788"/>
                <a:gd name="T70" fmla="*/ 481 w 994"/>
                <a:gd name="T71" fmla="*/ 519 h 788"/>
                <a:gd name="T72" fmla="*/ 539 w 994"/>
                <a:gd name="T73" fmla="*/ 556 h 788"/>
                <a:gd name="T74" fmla="*/ 597 w 994"/>
                <a:gd name="T75" fmla="*/ 593 h 788"/>
                <a:gd name="T76" fmla="*/ 687 w 994"/>
                <a:gd name="T77" fmla="*/ 635 h 788"/>
                <a:gd name="T78" fmla="*/ 745 w 994"/>
                <a:gd name="T79" fmla="*/ 656 h 788"/>
                <a:gd name="T80" fmla="*/ 830 w 994"/>
                <a:gd name="T81" fmla="*/ 688 h 788"/>
                <a:gd name="T82" fmla="*/ 888 w 994"/>
                <a:gd name="T83" fmla="*/ 69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94" h="788">
                  <a:moveTo>
                    <a:pt x="888" y="698"/>
                  </a:moveTo>
                  <a:lnTo>
                    <a:pt x="914" y="704"/>
                  </a:lnTo>
                  <a:lnTo>
                    <a:pt x="936" y="709"/>
                  </a:lnTo>
                  <a:lnTo>
                    <a:pt x="951" y="714"/>
                  </a:lnTo>
                  <a:lnTo>
                    <a:pt x="967" y="719"/>
                  </a:lnTo>
                  <a:lnTo>
                    <a:pt x="978" y="725"/>
                  </a:lnTo>
                  <a:lnTo>
                    <a:pt x="988" y="730"/>
                  </a:lnTo>
                  <a:lnTo>
                    <a:pt x="994" y="735"/>
                  </a:lnTo>
                  <a:lnTo>
                    <a:pt x="994" y="741"/>
                  </a:lnTo>
                  <a:lnTo>
                    <a:pt x="994" y="746"/>
                  </a:lnTo>
                  <a:lnTo>
                    <a:pt x="988" y="751"/>
                  </a:lnTo>
                  <a:lnTo>
                    <a:pt x="978" y="756"/>
                  </a:lnTo>
                  <a:lnTo>
                    <a:pt x="962" y="762"/>
                  </a:lnTo>
                  <a:lnTo>
                    <a:pt x="946" y="767"/>
                  </a:lnTo>
                  <a:lnTo>
                    <a:pt x="925" y="772"/>
                  </a:lnTo>
                  <a:lnTo>
                    <a:pt x="899" y="778"/>
                  </a:lnTo>
                  <a:lnTo>
                    <a:pt x="872" y="778"/>
                  </a:lnTo>
                  <a:lnTo>
                    <a:pt x="809" y="783"/>
                  </a:lnTo>
                  <a:lnTo>
                    <a:pt x="750" y="788"/>
                  </a:lnTo>
                  <a:lnTo>
                    <a:pt x="687" y="788"/>
                  </a:lnTo>
                  <a:lnTo>
                    <a:pt x="629" y="788"/>
                  </a:lnTo>
                  <a:lnTo>
                    <a:pt x="602" y="788"/>
                  </a:lnTo>
                  <a:lnTo>
                    <a:pt x="576" y="788"/>
                  </a:lnTo>
                  <a:lnTo>
                    <a:pt x="555" y="783"/>
                  </a:lnTo>
                  <a:lnTo>
                    <a:pt x="534" y="783"/>
                  </a:lnTo>
                  <a:lnTo>
                    <a:pt x="518" y="778"/>
                  </a:lnTo>
                  <a:lnTo>
                    <a:pt x="502" y="772"/>
                  </a:lnTo>
                  <a:lnTo>
                    <a:pt x="491" y="772"/>
                  </a:lnTo>
                  <a:lnTo>
                    <a:pt x="481" y="767"/>
                  </a:lnTo>
                  <a:lnTo>
                    <a:pt x="470" y="756"/>
                  </a:lnTo>
                  <a:lnTo>
                    <a:pt x="460" y="746"/>
                  </a:lnTo>
                  <a:lnTo>
                    <a:pt x="449" y="730"/>
                  </a:lnTo>
                  <a:lnTo>
                    <a:pt x="433" y="714"/>
                  </a:lnTo>
                  <a:lnTo>
                    <a:pt x="417" y="693"/>
                  </a:lnTo>
                  <a:lnTo>
                    <a:pt x="401" y="672"/>
                  </a:lnTo>
                  <a:lnTo>
                    <a:pt x="386" y="645"/>
                  </a:lnTo>
                  <a:lnTo>
                    <a:pt x="364" y="619"/>
                  </a:lnTo>
                  <a:lnTo>
                    <a:pt x="354" y="603"/>
                  </a:lnTo>
                  <a:lnTo>
                    <a:pt x="343" y="587"/>
                  </a:lnTo>
                  <a:lnTo>
                    <a:pt x="327" y="566"/>
                  </a:lnTo>
                  <a:lnTo>
                    <a:pt x="317" y="545"/>
                  </a:lnTo>
                  <a:lnTo>
                    <a:pt x="296" y="519"/>
                  </a:lnTo>
                  <a:lnTo>
                    <a:pt x="280" y="487"/>
                  </a:lnTo>
                  <a:lnTo>
                    <a:pt x="259" y="460"/>
                  </a:lnTo>
                  <a:lnTo>
                    <a:pt x="238" y="423"/>
                  </a:lnTo>
                  <a:lnTo>
                    <a:pt x="211" y="386"/>
                  </a:lnTo>
                  <a:lnTo>
                    <a:pt x="185" y="349"/>
                  </a:lnTo>
                  <a:lnTo>
                    <a:pt x="158" y="307"/>
                  </a:lnTo>
                  <a:lnTo>
                    <a:pt x="132" y="265"/>
                  </a:lnTo>
                  <a:lnTo>
                    <a:pt x="100" y="217"/>
                  </a:lnTo>
                  <a:lnTo>
                    <a:pt x="68" y="169"/>
                  </a:lnTo>
                  <a:lnTo>
                    <a:pt x="37" y="117"/>
                  </a:lnTo>
                  <a:lnTo>
                    <a:pt x="0" y="64"/>
                  </a:lnTo>
                  <a:lnTo>
                    <a:pt x="10" y="48"/>
                  </a:lnTo>
                  <a:lnTo>
                    <a:pt x="21" y="32"/>
                  </a:lnTo>
                  <a:lnTo>
                    <a:pt x="37" y="0"/>
                  </a:lnTo>
                  <a:lnTo>
                    <a:pt x="74" y="48"/>
                  </a:lnTo>
                  <a:lnTo>
                    <a:pt x="111" y="95"/>
                  </a:lnTo>
                  <a:lnTo>
                    <a:pt x="142" y="138"/>
                  </a:lnTo>
                  <a:lnTo>
                    <a:pt x="174" y="175"/>
                  </a:lnTo>
                  <a:lnTo>
                    <a:pt x="195" y="212"/>
                  </a:lnTo>
                  <a:lnTo>
                    <a:pt x="222" y="238"/>
                  </a:lnTo>
                  <a:lnTo>
                    <a:pt x="243" y="270"/>
                  </a:lnTo>
                  <a:lnTo>
                    <a:pt x="259" y="291"/>
                  </a:lnTo>
                  <a:lnTo>
                    <a:pt x="275" y="312"/>
                  </a:lnTo>
                  <a:lnTo>
                    <a:pt x="296" y="333"/>
                  </a:lnTo>
                  <a:lnTo>
                    <a:pt x="312" y="355"/>
                  </a:lnTo>
                  <a:lnTo>
                    <a:pt x="333" y="376"/>
                  </a:lnTo>
                  <a:lnTo>
                    <a:pt x="380" y="423"/>
                  </a:lnTo>
                  <a:lnTo>
                    <a:pt x="428" y="471"/>
                  </a:lnTo>
                  <a:lnTo>
                    <a:pt x="454" y="497"/>
                  </a:lnTo>
                  <a:lnTo>
                    <a:pt x="481" y="519"/>
                  </a:lnTo>
                  <a:lnTo>
                    <a:pt x="507" y="540"/>
                  </a:lnTo>
                  <a:lnTo>
                    <a:pt x="539" y="556"/>
                  </a:lnTo>
                  <a:lnTo>
                    <a:pt x="565" y="577"/>
                  </a:lnTo>
                  <a:lnTo>
                    <a:pt x="597" y="593"/>
                  </a:lnTo>
                  <a:lnTo>
                    <a:pt x="661" y="619"/>
                  </a:lnTo>
                  <a:lnTo>
                    <a:pt x="687" y="635"/>
                  </a:lnTo>
                  <a:lnTo>
                    <a:pt x="719" y="645"/>
                  </a:lnTo>
                  <a:lnTo>
                    <a:pt x="745" y="656"/>
                  </a:lnTo>
                  <a:lnTo>
                    <a:pt x="777" y="667"/>
                  </a:lnTo>
                  <a:lnTo>
                    <a:pt x="830" y="688"/>
                  </a:lnTo>
                  <a:lnTo>
                    <a:pt x="888" y="698"/>
                  </a:lnTo>
                  <a:lnTo>
                    <a:pt x="888" y="698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2" name="Freeform 11"/>
          <p:cNvSpPr/>
          <p:nvPr/>
        </p:nvSpPr>
        <p:spPr bwMode="auto">
          <a:xfrm>
            <a:off x="1403648" y="2139702"/>
            <a:ext cx="904938" cy="259168"/>
          </a:xfrm>
          <a:custGeom>
            <a:avLst/>
            <a:gdLst>
              <a:gd name="T0" fmla="*/ 724 w 1179"/>
              <a:gd name="T1" fmla="*/ 169 h 280"/>
              <a:gd name="T2" fmla="*/ 613 w 1179"/>
              <a:gd name="T3" fmla="*/ 190 h 280"/>
              <a:gd name="T4" fmla="*/ 507 w 1179"/>
              <a:gd name="T5" fmla="*/ 212 h 280"/>
              <a:gd name="T6" fmla="*/ 412 w 1179"/>
              <a:gd name="T7" fmla="*/ 227 h 280"/>
              <a:gd name="T8" fmla="*/ 343 w 1179"/>
              <a:gd name="T9" fmla="*/ 243 h 280"/>
              <a:gd name="T10" fmla="*/ 269 w 1179"/>
              <a:gd name="T11" fmla="*/ 259 h 280"/>
              <a:gd name="T12" fmla="*/ 206 w 1179"/>
              <a:gd name="T13" fmla="*/ 270 h 280"/>
              <a:gd name="T14" fmla="*/ 164 w 1179"/>
              <a:gd name="T15" fmla="*/ 275 h 280"/>
              <a:gd name="T16" fmla="*/ 143 w 1179"/>
              <a:gd name="T17" fmla="*/ 280 h 280"/>
              <a:gd name="T18" fmla="*/ 121 w 1179"/>
              <a:gd name="T19" fmla="*/ 280 h 280"/>
              <a:gd name="T20" fmla="*/ 84 w 1179"/>
              <a:gd name="T21" fmla="*/ 264 h 280"/>
              <a:gd name="T22" fmla="*/ 58 w 1179"/>
              <a:gd name="T23" fmla="*/ 254 h 280"/>
              <a:gd name="T24" fmla="*/ 31 w 1179"/>
              <a:gd name="T25" fmla="*/ 243 h 280"/>
              <a:gd name="T26" fmla="*/ 16 w 1179"/>
              <a:gd name="T27" fmla="*/ 233 h 280"/>
              <a:gd name="T28" fmla="*/ 5 w 1179"/>
              <a:gd name="T29" fmla="*/ 222 h 280"/>
              <a:gd name="T30" fmla="*/ 0 w 1179"/>
              <a:gd name="T31" fmla="*/ 212 h 280"/>
              <a:gd name="T32" fmla="*/ 5 w 1179"/>
              <a:gd name="T33" fmla="*/ 206 h 280"/>
              <a:gd name="T34" fmla="*/ 26 w 1179"/>
              <a:gd name="T35" fmla="*/ 201 h 280"/>
              <a:gd name="T36" fmla="*/ 58 w 1179"/>
              <a:gd name="T37" fmla="*/ 196 h 280"/>
              <a:gd name="T38" fmla="*/ 100 w 1179"/>
              <a:gd name="T39" fmla="*/ 190 h 280"/>
              <a:gd name="T40" fmla="*/ 195 w 1179"/>
              <a:gd name="T41" fmla="*/ 180 h 280"/>
              <a:gd name="T42" fmla="*/ 280 w 1179"/>
              <a:gd name="T43" fmla="*/ 164 h 280"/>
              <a:gd name="T44" fmla="*/ 359 w 1179"/>
              <a:gd name="T45" fmla="*/ 148 h 280"/>
              <a:gd name="T46" fmla="*/ 460 w 1179"/>
              <a:gd name="T47" fmla="*/ 127 h 280"/>
              <a:gd name="T48" fmla="*/ 534 w 1179"/>
              <a:gd name="T49" fmla="*/ 111 h 280"/>
              <a:gd name="T50" fmla="*/ 592 w 1179"/>
              <a:gd name="T51" fmla="*/ 100 h 280"/>
              <a:gd name="T52" fmla="*/ 661 w 1179"/>
              <a:gd name="T53" fmla="*/ 85 h 280"/>
              <a:gd name="T54" fmla="*/ 745 w 1179"/>
              <a:gd name="T55" fmla="*/ 63 h 280"/>
              <a:gd name="T56" fmla="*/ 830 w 1179"/>
              <a:gd name="T57" fmla="*/ 42 h 280"/>
              <a:gd name="T58" fmla="*/ 909 w 1179"/>
              <a:gd name="T59" fmla="*/ 26 h 280"/>
              <a:gd name="T60" fmla="*/ 973 w 1179"/>
              <a:gd name="T61" fmla="*/ 16 h 280"/>
              <a:gd name="T62" fmla="*/ 1020 w 1179"/>
              <a:gd name="T63" fmla="*/ 5 h 280"/>
              <a:gd name="T64" fmla="*/ 1073 w 1179"/>
              <a:gd name="T65" fmla="*/ 0 h 280"/>
              <a:gd name="T66" fmla="*/ 1121 w 1179"/>
              <a:gd name="T67" fmla="*/ 16 h 280"/>
              <a:gd name="T68" fmla="*/ 1142 w 1179"/>
              <a:gd name="T69" fmla="*/ 32 h 280"/>
              <a:gd name="T70" fmla="*/ 1168 w 1179"/>
              <a:gd name="T71" fmla="*/ 58 h 280"/>
              <a:gd name="T72" fmla="*/ 1179 w 1179"/>
              <a:gd name="T73" fmla="*/ 74 h 280"/>
              <a:gd name="T74" fmla="*/ 1179 w 1179"/>
              <a:gd name="T75" fmla="*/ 85 h 280"/>
              <a:gd name="T76" fmla="*/ 1168 w 1179"/>
              <a:gd name="T77" fmla="*/ 95 h 280"/>
              <a:gd name="T78" fmla="*/ 1158 w 1179"/>
              <a:gd name="T79" fmla="*/ 106 h 280"/>
              <a:gd name="T80" fmla="*/ 1137 w 1179"/>
              <a:gd name="T81" fmla="*/ 111 h 280"/>
              <a:gd name="T82" fmla="*/ 1089 w 1179"/>
              <a:gd name="T83" fmla="*/ 122 h 280"/>
              <a:gd name="T84" fmla="*/ 1015 w 1179"/>
              <a:gd name="T85" fmla="*/ 132 h 280"/>
              <a:gd name="T86" fmla="*/ 936 w 1179"/>
              <a:gd name="T87" fmla="*/ 143 h 280"/>
              <a:gd name="T88" fmla="*/ 835 w 1179"/>
              <a:gd name="T89" fmla="*/ 153 h 280"/>
              <a:gd name="T90" fmla="*/ 777 w 1179"/>
              <a:gd name="T91" fmla="*/ 159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79" h="280">
                <a:moveTo>
                  <a:pt x="777" y="159"/>
                </a:moveTo>
                <a:lnTo>
                  <a:pt x="724" y="169"/>
                </a:lnTo>
                <a:lnTo>
                  <a:pt x="666" y="180"/>
                </a:lnTo>
                <a:lnTo>
                  <a:pt x="613" y="190"/>
                </a:lnTo>
                <a:lnTo>
                  <a:pt x="566" y="201"/>
                </a:lnTo>
                <a:lnTo>
                  <a:pt x="507" y="212"/>
                </a:lnTo>
                <a:lnTo>
                  <a:pt x="444" y="222"/>
                </a:lnTo>
                <a:lnTo>
                  <a:pt x="412" y="227"/>
                </a:lnTo>
                <a:lnTo>
                  <a:pt x="380" y="238"/>
                </a:lnTo>
                <a:lnTo>
                  <a:pt x="343" y="243"/>
                </a:lnTo>
                <a:lnTo>
                  <a:pt x="306" y="254"/>
                </a:lnTo>
                <a:lnTo>
                  <a:pt x="269" y="259"/>
                </a:lnTo>
                <a:lnTo>
                  <a:pt x="238" y="264"/>
                </a:lnTo>
                <a:lnTo>
                  <a:pt x="206" y="270"/>
                </a:lnTo>
                <a:lnTo>
                  <a:pt x="185" y="275"/>
                </a:lnTo>
                <a:lnTo>
                  <a:pt x="164" y="275"/>
                </a:lnTo>
                <a:lnTo>
                  <a:pt x="153" y="280"/>
                </a:lnTo>
                <a:lnTo>
                  <a:pt x="143" y="280"/>
                </a:lnTo>
                <a:lnTo>
                  <a:pt x="137" y="280"/>
                </a:lnTo>
                <a:lnTo>
                  <a:pt x="121" y="280"/>
                </a:lnTo>
                <a:lnTo>
                  <a:pt x="105" y="275"/>
                </a:lnTo>
                <a:lnTo>
                  <a:pt x="84" y="264"/>
                </a:lnTo>
                <a:lnTo>
                  <a:pt x="74" y="259"/>
                </a:lnTo>
                <a:lnTo>
                  <a:pt x="58" y="254"/>
                </a:lnTo>
                <a:lnTo>
                  <a:pt x="47" y="249"/>
                </a:lnTo>
                <a:lnTo>
                  <a:pt x="31" y="243"/>
                </a:lnTo>
                <a:lnTo>
                  <a:pt x="21" y="238"/>
                </a:lnTo>
                <a:lnTo>
                  <a:pt x="16" y="233"/>
                </a:lnTo>
                <a:lnTo>
                  <a:pt x="10" y="227"/>
                </a:lnTo>
                <a:lnTo>
                  <a:pt x="5" y="222"/>
                </a:lnTo>
                <a:lnTo>
                  <a:pt x="0" y="217"/>
                </a:lnTo>
                <a:lnTo>
                  <a:pt x="0" y="212"/>
                </a:lnTo>
                <a:lnTo>
                  <a:pt x="0" y="212"/>
                </a:lnTo>
                <a:lnTo>
                  <a:pt x="5" y="206"/>
                </a:lnTo>
                <a:lnTo>
                  <a:pt x="16" y="206"/>
                </a:lnTo>
                <a:lnTo>
                  <a:pt x="26" y="201"/>
                </a:lnTo>
                <a:lnTo>
                  <a:pt x="42" y="201"/>
                </a:lnTo>
                <a:lnTo>
                  <a:pt x="58" y="196"/>
                </a:lnTo>
                <a:lnTo>
                  <a:pt x="79" y="196"/>
                </a:lnTo>
                <a:lnTo>
                  <a:pt x="100" y="190"/>
                </a:lnTo>
                <a:lnTo>
                  <a:pt x="148" y="185"/>
                </a:lnTo>
                <a:lnTo>
                  <a:pt x="195" y="180"/>
                </a:lnTo>
                <a:lnTo>
                  <a:pt x="248" y="169"/>
                </a:lnTo>
                <a:lnTo>
                  <a:pt x="280" y="164"/>
                </a:lnTo>
                <a:lnTo>
                  <a:pt x="306" y="159"/>
                </a:lnTo>
                <a:lnTo>
                  <a:pt x="359" y="148"/>
                </a:lnTo>
                <a:lnTo>
                  <a:pt x="412" y="137"/>
                </a:lnTo>
                <a:lnTo>
                  <a:pt x="460" y="127"/>
                </a:lnTo>
                <a:lnTo>
                  <a:pt x="507" y="116"/>
                </a:lnTo>
                <a:lnTo>
                  <a:pt x="534" y="111"/>
                </a:lnTo>
                <a:lnTo>
                  <a:pt x="560" y="106"/>
                </a:lnTo>
                <a:lnTo>
                  <a:pt x="592" y="100"/>
                </a:lnTo>
                <a:lnTo>
                  <a:pt x="624" y="95"/>
                </a:lnTo>
                <a:lnTo>
                  <a:pt x="661" y="85"/>
                </a:lnTo>
                <a:lnTo>
                  <a:pt x="703" y="74"/>
                </a:lnTo>
                <a:lnTo>
                  <a:pt x="745" y="63"/>
                </a:lnTo>
                <a:lnTo>
                  <a:pt x="788" y="53"/>
                </a:lnTo>
                <a:lnTo>
                  <a:pt x="830" y="42"/>
                </a:lnTo>
                <a:lnTo>
                  <a:pt x="872" y="37"/>
                </a:lnTo>
                <a:lnTo>
                  <a:pt x="909" y="26"/>
                </a:lnTo>
                <a:lnTo>
                  <a:pt x="941" y="21"/>
                </a:lnTo>
                <a:lnTo>
                  <a:pt x="973" y="16"/>
                </a:lnTo>
                <a:lnTo>
                  <a:pt x="999" y="11"/>
                </a:lnTo>
                <a:lnTo>
                  <a:pt x="1020" y="5"/>
                </a:lnTo>
                <a:lnTo>
                  <a:pt x="1041" y="0"/>
                </a:lnTo>
                <a:lnTo>
                  <a:pt x="1073" y="0"/>
                </a:lnTo>
                <a:lnTo>
                  <a:pt x="1100" y="11"/>
                </a:lnTo>
                <a:lnTo>
                  <a:pt x="1121" y="16"/>
                </a:lnTo>
                <a:lnTo>
                  <a:pt x="1131" y="26"/>
                </a:lnTo>
                <a:lnTo>
                  <a:pt x="1142" y="32"/>
                </a:lnTo>
                <a:lnTo>
                  <a:pt x="1158" y="48"/>
                </a:lnTo>
                <a:lnTo>
                  <a:pt x="1168" y="58"/>
                </a:lnTo>
                <a:lnTo>
                  <a:pt x="1174" y="69"/>
                </a:lnTo>
                <a:lnTo>
                  <a:pt x="1179" y="74"/>
                </a:lnTo>
                <a:lnTo>
                  <a:pt x="1179" y="79"/>
                </a:lnTo>
                <a:lnTo>
                  <a:pt x="1179" y="85"/>
                </a:lnTo>
                <a:lnTo>
                  <a:pt x="1174" y="90"/>
                </a:lnTo>
                <a:lnTo>
                  <a:pt x="1168" y="95"/>
                </a:lnTo>
                <a:lnTo>
                  <a:pt x="1163" y="100"/>
                </a:lnTo>
                <a:lnTo>
                  <a:pt x="1158" y="106"/>
                </a:lnTo>
                <a:lnTo>
                  <a:pt x="1147" y="111"/>
                </a:lnTo>
                <a:lnTo>
                  <a:pt x="1137" y="111"/>
                </a:lnTo>
                <a:lnTo>
                  <a:pt x="1121" y="116"/>
                </a:lnTo>
                <a:lnTo>
                  <a:pt x="1089" y="122"/>
                </a:lnTo>
                <a:lnTo>
                  <a:pt x="1052" y="127"/>
                </a:lnTo>
                <a:lnTo>
                  <a:pt x="1015" y="132"/>
                </a:lnTo>
                <a:lnTo>
                  <a:pt x="978" y="137"/>
                </a:lnTo>
                <a:lnTo>
                  <a:pt x="936" y="143"/>
                </a:lnTo>
                <a:lnTo>
                  <a:pt x="888" y="148"/>
                </a:lnTo>
                <a:lnTo>
                  <a:pt x="835" y="153"/>
                </a:lnTo>
                <a:lnTo>
                  <a:pt x="809" y="159"/>
                </a:lnTo>
                <a:lnTo>
                  <a:pt x="777" y="159"/>
                </a:lnTo>
                <a:lnTo>
                  <a:pt x="777" y="159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chemeClr val="accent2">
                <a:lumMod val="60000"/>
                <a:lumOff val="40000"/>
              </a:schemeClr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12"/>
          <p:cNvSpPr/>
          <p:nvPr/>
        </p:nvSpPr>
        <p:spPr bwMode="auto">
          <a:xfrm>
            <a:off x="1365476" y="1680140"/>
            <a:ext cx="531910" cy="1443943"/>
          </a:xfrm>
          <a:custGeom>
            <a:avLst/>
            <a:gdLst>
              <a:gd name="T0" fmla="*/ 571 w 693"/>
              <a:gd name="T1" fmla="*/ 1058 h 1560"/>
              <a:gd name="T2" fmla="*/ 540 w 693"/>
              <a:gd name="T3" fmla="*/ 1121 h 1560"/>
              <a:gd name="T4" fmla="*/ 497 w 693"/>
              <a:gd name="T5" fmla="*/ 1185 h 1560"/>
              <a:gd name="T6" fmla="*/ 455 w 693"/>
              <a:gd name="T7" fmla="*/ 1248 h 1560"/>
              <a:gd name="T8" fmla="*/ 402 w 693"/>
              <a:gd name="T9" fmla="*/ 1312 h 1560"/>
              <a:gd name="T10" fmla="*/ 344 w 693"/>
              <a:gd name="T11" fmla="*/ 1370 h 1560"/>
              <a:gd name="T12" fmla="*/ 275 w 693"/>
              <a:gd name="T13" fmla="*/ 1423 h 1560"/>
              <a:gd name="T14" fmla="*/ 201 w 693"/>
              <a:gd name="T15" fmla="*/ 1470 h 1560"/>
              <a:gd name="T16" fmla="*/ 127 w 693"/>
              <a:gd name="T17" fmla="*/ 1507 h 1560"/>
              <a:gd name="T18" fmla="*/ 69 w 693"/>
              <a:gd name="T19" fmla="*/ 1539 h 1560"/>
              <a:gd name="T20" fmla="*/ 27 w 693"/>
              <a:gd name="T21" fmla="*/ 1555 h 1560"/>
              <a:gd name="T22" fmla="*/ 6 w 693"/>
              <a:gd name="T23" fmla="*/ 1560 h 1560"/>
              <a:gd name="T24" fmla="*/ 0 w 693"/>
              <a:gd name="T25" fmla="*/ 1555 h 1560"/>
              <a:gd name="T26" fmla="*/ 6 w 693"/>
              <a:gd name="T27" fmla="*/ 1534 h 1560"/>
              <a:gd name="T28" fmla="*/ 27 w 693"/>
              <a:gd name="T29" fmla="*/ 1513 h 1560"/>
              <a:gd name="T30" fmla="*/ 58 w 693"/>
              <a:gd name="T31" fmla="*/ 1492 h 1560"/>
              <a:gd name="T32" fmla="*/ 101 w 693"/>
              <a:gd name="T33" fmla="*/ 1460 h 1560"/>
              <a:gd name="T34" fmla="*/ 148 w 693"/>
              <a:gd name="T35" fmla="*/ 1428 h 1560"/>
              <a:gd name="T36" fmla="*/ 201 w 693"/>
              <a:gd name="T37" fmla="*/ 1386 h 1560"/>
              <a:gd name="T38" fmla="*/ 259 w 693"/>
              <a:gd name="T39" fmla="*/ 1333 h 1560"/>
              <a:gd name="T40" fmla="*/ 323 w 693"/>
              <a:gd name="T41" fmla="*/ 1269 h 1560"/>
              <a:gd name="T42" fmla="*/ 376 w 693"/>
              <a:gd name="T43" fmla="*/ 1206 h 1560"/>
              <a:gd name="T44" fmla="*/ 418 w 693"/>
              <a:gd name="T45" fmla="*/ 1143 h 1560"/>
              <a:gd name="T46" fmla="*/ 455 w 693"/>
              <a:gd name="T47" fmla="*/ 1069 h 1560"/>
              <a:gd name="T48" fmla="*/ 487 w 693"/>
              <a:gd name="T49" fmla="*/ 994 h 1560"/>
              <a:gd name="T50" fmla="*/ 508 w 693"/>
              <a:gd name="T51" fmla="*/ 915 h 1560"/>
              <a:gd name="T52" fmla="*/ 529 w 693"/>
              <a:gd name="T53" fmla="*/ 825 h 1560"/>
              <a:gd name="T54" fmla="*/ 545 w 693"/>
              <a:gd name="T55" fmla="*/ 735 h 1560"/>
              <a:gd name="T56" fmla="*/ 555 w 693"/>
              <a:gd name="T57" fmla="*/ 587 h 1560"/>
              <a:gd name="T58" fmla="*/ 561 w 693"/>
              <a:gd name="T59" fmla="*/ 445 h 1560"/>
              <a:gd name="T60" fmla="*/ 561 w 693"/>
              <a:gd name="T61" fmla="*/ 344 h 1560"/>
              <a:gd name="T62" fmla="*/ 555 w 693"/>
              <a:gd name="T63" fmla="*/ 249 h 1560"/>
              <a:gd name="T64" fmla="*/ 545 w 693"/>
              <a:gd name="T65" fmla="*/ 175 h 1560"/>
              <a:gd name="T66" fmla="*/ 534 w 693"/>
              <a:gd name="T67" fmla="*/ 122 h 1560"/>
              <a:gd name="T68" fmla="*/ 518 w 693"/>
              <a:gd name="T69" fmla="*/ 85 h 1560"/>
              <a:gd name="T70" fmla="*/ 508 w 693"/>
              <a:gd name="T71" fmla="*/ 64 h 1560"/>
              <a:gd name="T72" fmla="*/ 497 w 693"/>
              <a:gd name="T73" fmla="*/ 48 h 1560"/>
              <a:gd name="T74" fmla="*/ 492 w 693"/>
              <a:gd name="T75" fmla="*/ 21 h 1560"/>
              <a:gd name="T76" fmla="*/ 497 w 693"/>
              <a:gd name="T77" fmla="*/ 6 h 1560"/>
              <a:gd name="T78" fmla="*/ 508 w 693"/>
              <a:gd name="T79" fmla="*/ 0 h 1560"/>
              <a:gd name="T80" fmla="*/ 524 w 693"/>
              <a:gd name="T81" fmla="*/ 0 h 1560"/>
              <a:gd name="T82" fmla="*/ 550 w 693"/>
              <a:gd name="T83" fmla="*/ 6 h 1560"/>
              <a:gd name="T84" fmla="*/ 598 w 693"/>
              <a:gd name="T85" fmla="*/ 16 h 1560"/>
              <a:gd name="T86" fmla="*/ 645 w 693"/>
              <a:gd name="T87" fmla="*/ 32 h 1560"/>
              <a:gd name="T88" fmla="*/ 672 w 693"/>
              <a:gd name="T89" fmla="*/ 58 h 1560"/>
              <a:gd name="T90" fmla="*/ 688 w 693"/>
              <a:gd name="T91" fmla="*/ 80 h 1560"/>
              <a:gd name="T92" fmla="*/ 693 w 693"/>
              <a:gd name="T93" fmla="*/ 106 h 1560"/>
              <a:gd name="T94" fmla="*/ 688 w 693"/>
              <a:gd name="T95" fmla="*/ 148 h 1560"/>
              <a:gd name="T96" fmla="*/ 682 w 693"/>
              <a:gd name="T97" fmla="*/ 180 h 1560"/>
              <a:gd name="T98" fmla="*/ 677 w 693"/>
              <a:gd name="T99" fmla="*/ 217 h 1560"/>
              <a:gd name="T100" fmla="*/ 672 w 693"/>
              <a:gd name="T101" fmla="*/ 270 h 1560"/>
              <a:gd name="T102" fmla="*/ 672 w 693"/>
              <a:gd name="T103" fmla="*/ 339 h 1560"/>
              <a:gd name="T104" fmla="*/ 667 w 693"/>
              <a:gd name="T105" fmla="*/ 413 h 1560"/>
              <a:gd name="T106" fmla="*/ 661 w 693"/>
              <a:gd name="T107" fmla="*/ 497 h 1560"/>
              <a:gd name="T108" fmla="*/ 656 w 693"/>
              <a:gd name="T109" fmla="*/ 582 h 1560"/>
              <a:gd name="T110" fmla="*/ 645 w 693"/>
              <a:gd name="T111" fmla="*/ 730 h 1560"/>
              <a:gd name="T112" fmla="*/ 635 w 693"/>
              <a:gd name="T113" fmla="*/ 820 h 1560"/>
              <a:gd name="T114" fmla="*/ 619 w 693"/>
              <a:gd name="T115" fmla="*/ 910 h 1560"/>
              <a:gd name="T116" fmla="*/ 598 w 693"/>
              <a:gd name="T117" fmla="*/ 989 h 1560"/>
              <a:gd name="T118" fmla="*/ 587 w 693"/>
              <a:gd name="T119" fmla="*/ 1026 h 1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93" h="1560">
                <a:moveTo>
                  <a:pt x="587" y="1026"/>
                </a:moveTo>
                <a:lnTo>
                  <a:pt x="571" y="1058"/>
                </a:lnTo>
                <a:lnTo>
                  <a:pt x="555" y="1090"/>
                </a:lnTo>
                <a:lnTo>
                  <a:pt x="540" y="1121"/>
                </a:lnTo>
                <a:lnTo>
                  <a:pt x="518" y="1153"/>
                </a:lnTo>
                <a:lnTo>
                  <a:pt x="497" y="1185"/>
                </a:lnTo>
                <a:lnTo>
                  <a:pt x="476" y="1217"/>
                </a:lnTo>
                <a:lnTo>
                  <a:pt x="455" y="1248"/>
                </a:lnTo>
                <a:lnTo>
                  <a:pt x="429" y="1280"/>
                </a:lnTo>
                <a:lnTo>
                  <a:pt x="402" y="1312"/>
                </a:lnTo>
                <a:lnTo>
                  <a:pt x="376" y="1344"/>
                </a:lnTo>
                <a:lnTo>
                  <a:pt x="344" y="1370"/>
                </a:lnTo>
                <a:lnTo>
                  <a:pt x="312" y="1396"/>
                </a:lnTo>
                <a:lnTo>
                  <a:pt x="275" y="1423"/>
                </a:lnTo>
                <a:lnTo>
                  <a:pt x="238" y="1449"/>
                </a:lnTo>
                <a:lnTo>
                  <a:pt x="201" y="1470"/>
                </a:lnTo>
                <a:lnTo>
                  <a:pt x="164" y="1492"/>
                </a:lnTo>
                <a:lnTo>
                  <a:pt x="127" y="1507"/>
                </a:lnTo>
                <a:lnTo>
                  <a:pt x="95" y="1523"/>
                </a:lnTo>
                <a:lnTo>
                  <a:pt x="69" y="1539"/>
                </a:lnTo>
                <a:lnTo>
                  <a:pt x="43" y="1550"/>
                </a:lnTo>
                <a:lnTo>
                  <a:pt x="27" y="1555"/>
                </a:lnTo>
                <a:lnTo>
                  <a:pt x="11" y="1560"/>
                </a:lnTo>
                <a:lnTo>
                  <a:pt x="6" y="1560"/>
                </a:lnTo>
                <a:lnTo>
                  <a:pt x="0" y="1560"/>
                </a:lnTo>
                <a:lnTo>
                  <a:pt x="0" y="1555"/>
                </a:lnTo>
                <a:lnTo>
                  <a:pt x="0" y="1544"/>
                </a:lnTo>
                <a:lnTo>
                  <a:pt x="6" y="1534"/>
                </a:lnTo>
                <a:lnTo>
                  <a:pt x="16" y="1529"/>
                </a:lnTo>
                <a:lnTo>
                  <a:pt x="27" y="1513"/>
                </a:lnTo>
                <a:lnTo>
                  <a:pt x="43" y="1502"/>
                </a:lnTo>
                <a:lnTo>
                  <a:pt x="58" y="1492"/>
                </a:lnTo>
                <a:lnTo>
                  <a:pt x="80" y="1476"/>
                </a:lnTo>
                <a:lnTo>
                  <a:pt x="101" y="1460"/>
                </a:lnTo>
                <a:lnTo>
                  <a:pt x="127" y="1444"/>
                </a:lnTo>
                <a:lnTo>
                  <a:pt x="148" y="1428"/>
                </a:lnTo>
                <a:lnTo>
                  <a:pt x="175" y="1407"/>
                </a:lnTo>
                <a:lnTo>
                  <a:pt x="201" y="1386"/>
                </a:lnTo>
                <a:lnTo>
                  <a:pt x="233" y="1359"/>
                </a:lnTo>
                <a:lnTo>
                  <a:pt x="259" y="1333"/>
                </a:lnTo>
                <a:lnTo>
                  <a:pt x="291" y="1301"/>
                </a:lnTo>
                <a:lnTo>
                  <a:pt x="323" y="1269"/>
                </a:lnTo>
                <a:lnTo>
                  <a:pt x="349" y="1238"/>
                </a:lnTo>
                <a:lnTo>
                  <a:pt x="376" y="1206"/>
                </a:lnTo>
                <a:lnTo>
                  <a:pt x="397" y="1174"/>
                </a:lnTo>
                <a:lnTo>
                  <a:pt x="418" y="1143"/>
                </a:lnTo>
                <a:lnTo>
                  <a:pt x="439" y="1106"/>
                </a:lnTo>
                <a:lnTo>
                  <a:pt x="455" y="1069"/>
                </a:lnTo>
                <a:lnTo>
                  <a:pt x="471" y="1032"/>
                </a:lnTo>
                <a:lnTo>
                  <a:pt x="487" y="994"/>
                </a:lnTo>
                <a:lnTo>
                  <a:pt x="497" y="952"/>
                </a:lnTo>
                <a:lnTo>
                  <a:pt x="508" y="915"/>
                </a:lnTo>
                <a:lnTo>
                  <a:pt x="518" y="873"/>
                </a:lnTo>
                <a:lnTo>
                  <a:pt x="529" y="825"/>
                </a:lnTo>
                <a:lnTo>
                  <a:pt x="534" y="783"/>
                </a:lnTo>
                <a:lnTo>
                  <a:pt x="545" y="735"/>
                </a:lnTo>
                <a:lnTo>
                  <a:pt x="550" y="682"/>
                </a:lnTo>
                <a:lnTo>
                  <a:pt x="555" y="587"/>
                </a:lnTo>
                <a:lnTo>
                  <a:pt x="561" y="492"/>
                </a:lnTo>
                <a:lnTo>
                  <a:pt x="561" y="445"/>
                </a:lnTo>
                <a:lnTo>
                  <a:pt x="561" y="397"/>
                </a:lnTo>
                <a:lnTo>
                  <a:pt x="561" y="344"/>
                </a:lnTo>
                <a:lnTo>
                  <a:pt x="555" y="296"/>
                </a:lnTo>
                <a:lnTo>
                  <a:pt x="555" y="249"/>
                </a:lnTo>
                <a:lnTo>
                  <a:pt x="550" y="212"/>
                </a:lnTo>
                <a:lnTo>
                  <a:pt x="545" y="175"/>
                </a:lnTo>
                <a:lnTo>
                  <a:pt x="540" y="148"/>
                </a:lnTo>
                <a:lnTo>
                  <a:pt x="534" y="122"/>
                </a:lnTo>
                <a:lnTo>
                  <a:pt x="529" y="101"/>
                </a:lnTo>
                <a:lnTo>
                  <a:pt x="518" y="85"/>
                </a:lnTo>
                <a:lnTo>
                  <a:pt x="513" y="74"/>
                </a:lnTo>
                <a:lnTo>
                  <a:pt x="508" y="64"/>
                </a:lnTo>
                <a:lnTo>
                  <a:pt x="503" y="53"/>
                </a:lnTo>
                <a:lnTo>
                  <a:pt x="497" y="48"/>
                </a:lnTo>
                <a:lnTo>
                  <a:pt x="492" y="37"/>
                </a:lnTo>
                <a:lnTo>
                  <a:pt x="492" y="21"/>
                </a:lnTo>
                <a:lnTo>
                  <a:pt x="492" y="11"/>
                </a:lnTo>
                <a:lnTo>
                  <a:pt x="497" y="6"/>
                </a:lnTo>
                <a:lnTo>
                  <a:pt x="503" y="6"/>
                </a:lnTo>
                <a:lnTo>
                  <a:pt x="508" y="0"/>
                </a:lnTo>
                <a:lnTo>
                  <a:pt x="518" y="0"/>
                </a:lnTo>
                <a:lnTo>
                  <a:pt x="524" y="0"/>
                </a:lnTo>
                <a:lnTo>
                  <a:pt x="540" y="0"/>
                </a:lnTo>
                <a:lnTo>
                  <a:pt x="550" y="6"/>
                </a:lnTo>
                <a:lnTo>
                  <a:pt x="577" y="11"/>
                </a:lnTo>
                <a:lnTo>
                  <a:pt x="598" y="16"/>
                </a:lnTo>
                <a:lnTo>
                  <a:pt x="624" y="21"/>
                </a:lnTo>
                <a:lnTo>
                  <a:pt x="645" y="32"/>
                </a:lnTo>
                <a:lnTo>
                  <a:pt x="661" y="43"/>
                </a:lnTo>
                <a:lnTo>
                  <a:pt x="672" y="58"/>
                </a:lnTo>
                <a:lnTo>
                  <a:pt x="677" y="69"/>
                </a:lnTo>
                <a:lnTo>
                  <a:pt x="688" y="80"/>
                </a:lnTo>
                <a:lnTo>
                  <a:pt x="693" y="90"/>
                </a:lnTo>
                <a:lnTo>
                  <a:pt x="693" y="106"/>
                </a:lnTo>
                <a:lnTo>
                  <a:pt x="693" y="127"/>
                </a:lnTo>
                <a:lnTo>
                  <a:pt x="688" y="148"/>
                </a:lnTo>
                <a:lnTo>
                  <a:pt x="682" y="164"/>
                </a:lnTo>
                <a:lnTo>
                  <a:pt x="682" y="180"/>
                </a:lnTo>
                <a:lnTo>
                  <a:pt x="677" y="196"/>
                </a:lnTo>
                <a:lnTo>
                  <a:pt x="677" y="217"/>
                </a:lnTo>
                <a:lnTo>
                  <a:pt x="672" y="244"/>
                </a:lnTo>
                <a:lnTo>
                  <a:pt x="672" y="270"/>
                </a:lnTo>
                <a:lnTo>
                  <a:pt x="672" y="302"/>
                </a:lnTo>
                <a:lnTo>
                  <a:pt x="672" y="339"/>
                </a:lnTo>
                <a:lnTo>
                  <a:pt x="672" y="376"/>
                </a:lnTo>
                <a:lnTo>
                  <a:pt x="667" y="413"/>
                </a:lnTo>
                <a:lnTo>
                  <a:pt x="667" y="455"/>
                </a:lnTo>
                <a:lnTo>
                  <a:pt x="661" y="497"/>
                </a:lnTo>
                <a:lnTo>
                  <a:pt x="656" y="540"/>
                </a:lnTo>
                <a:lnTo>
                  <a:pt x="656" y="582"/>
                </a:lnTo>
                <a:lnTo>
                  <a:pt x="651" y="677"/>
                </a:lnTo>
                <a:lnTo>
                  <a:pt x="645" y="730"/>
                </a:lnTo>
                <a:lnTo>
                  <a:pt x="645" y="778"/>
                </a:lnTo>
                <a:lnTo>
                  <a:pt x="635" y="820"/>
                </a:lnTo>
                <a:lnTo>
                  <a:pt x="630" y="868"/>
                </a:lnTo>
                <a:lnTo>
                  <a:pt x="619" y="910"/>
                </a:lnTo>
                <a:lnTo>
                  <a:pt x="608" y="947"/>
                </a:lnTo>
                <a:lnTo>
                  <a:pt x="598" y="989"/>
                </a:lnTo>
                <a:lnTo>
                  <a:pt x="587" y="1026"/>
                </a:lnTo>
                <a:lnTo>
                  <a:pt x="587" y="1026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13"/>
          <p:cNvSpPr/>
          <p:nvPr/>
        </p:nvSpPr>
        <p:spPr bwMode="auto">
          <a:xfrm>
            <a:off x="1790012" y="2380560"/>
            <a:ext cx="762941" cy="729377"/>
          </a:xfrm>
          <a:custGeom>
            <a:avLst/>
            <a:gdLst>
              <a:gd name="T0" fmla="*/ 914 w 994"/>
              <a:gd name="T1" fmla="*/ 704 h 788"/>
              <a:gd name="T2" fmla="*/ 951 w 994"/>
              <a:gd name="T3" fmla="*/ 714 h 788"/>
              <a:gd name="T4" fmla="*/ 978 w 994"/>
              <a:gd name="T5" fmla="*/ 725 h 788"/>
              <a:gd name="T6" fmla="*/ 994 w 994"/>
              <a:gd name="T7" fmla="*/ 735 h 788"/>
              <a:gd name="T8" fmla="*/ 994 w 994"/>
              <a:gd name="T9" fmla="*/ 746 h 788"/>
              <a:gd name="T10" fmla="*/ 978 w 994"/>
              <a:gd name="T11" fmla="*/ 756 h 788"/>
              <a:gd name="T12" fmla="*/ 946 w 994"/>
              <a:gd name="T13" fmla="*/ 767 h 788"/>
              <a:gd name="T14" fmla="*/ 899 w 994"/>
              <a:gd name="T15" fmla="*/ 778 h 788"/>
              <a:gd name="T16" fmla="*/ 809 w 994"/>
              <a:gd name="T17" fmla="*/ 783 h 788"/>
              <a:gd name="T18" fmla="*/ 687 w 994"/>
              <a:gd name="T19" fmla="*/ 788 h 788"/>
              <a:gd name="T20" fmla="*/ 602 w 994"/>
              <a:gd name="T21" fmla="*/ 788 h 788"/>
              <a:gd name="T22" fmla="*/ 555 w 994"/>
              <a:gd name="T23" fmla="*/ 783 h 788"/>
              <a:gd name="T24" fmla="*/ 518 w 994"/>
              <a:gd name="T25" fmla="*/ 778 h 788"/>
              <a:gd name="T26" fmla="*/ 491 w 994"/>
              <a:gd name="T27" fmla="*/ 772 h 788"/>
              <a:gd name="T28" fmla="*/ 470 w 994"/>
              <a:gd name="T29" fmla="*/ 756 h 788"/>
              <a:gd name="T30" fmla="*/ 449 w 994"/>
              <a:gd name="T31" fmla="*/ 730 h 788"/>
              <a:gd name="T32" fmla="*/ 417 w 994"/>
              <a:gd name="T33" fmla="*/ 693 h 788"/>
              <a:gd name="T34" fmla="*/ 386 w 994"/>
              <a:gd name="T35" fmla="*/ 645 h 788"/>
              <a:gd name="T36" fmla="*/ 354 w 994"/>
              <a:gd name="T37" fmla="*/ 603 h 788"/>
              <a:gd name="T38" fmla="*/ 327 w 994"/>
              <a:gd name="T39" fmla="*/ 566 h 788"/>
              <a:gd name="T40" fmla="*/ 296 w 994"/>
              <a:gd name="T41" fmla="*/ 519 h 788"/>
              <a:gd name="T42" fmla="*/ 259 w 994"/>
              <a:gd name="T43" fmla="*/ 460 h 788"/>
              <a:gd name="T44" fmla="*/ 211 w 994"/>
              <a:gd name="T45" fmla="*/ 386 h 788"/>
              <a:gd name="T46" fmla="*/ 158 w 994"/>
              <a:gd name="T47" fmla="*/ 307 h 788"/>
              <a:gd name="T48" fmla="*/ 100 w 994"/>
              <a:gd name="T49" fmla="*/ 217 h 788"/>
              <a:gd name="T50" fmla="*/ 37 w 994"/>
              <a:gd name="T51" fmla="*/ 117 h 788"/>
              <a:gd name="T52" fmla="*/ 10 w 994"/>
              <a:gd name="T53" fmla="*/ 48 h 788"/>
              <a:gd name="T54" fmla="*/ 37 w 994"/>
              <a:gd name="T55" fmla="*/ 0 h 788"/>
              <a:gd name="T56" fmla="*/ 111 w 994"/>
              <a:gd name="T57" fmla="*/ 95 h 788"/>
              <a:gd name="T58" fmla="*/ 174 w 994"/>
              <a:gd name="T59" fmla="*/ 175 h 788"/>
              <a:gd name="T60" fmla="*/ 222 w 994"/>
              <a:gd name="T61" fmla="*/ 238 h 788"/>
              <a:gd name="T62" fmla="*/ 259 w 994"/>
              <a:gd name="T63" fmla="*/ 291 h 788"/>
              <a:gd name="T64" fmla="*/ 296 w 994"/>
              <a:gd name="T65" fmla="*/ 333 h 788"/>
              <a:gd name="T66" fmla="*/ 333 w 994"/>
              <a:gd name="T67" fmla="*/ 376 h 788"/>
              <a:gd name="T68" fmla="*/ 428 w 994"/>
              <a:gd name="T69" fmla="*/ 471 h 788"/>
              <a:gd name="T70" fmla="*/ 481 w 994"/>
              <a:gd name="T71" fmla="*/ 519 h 788"/>
              <a:gd name="T72" fmla="*/ 539 w 994"/>
              <a:gd name="T73" fmla="*/ 556 h 788"/>
              <a:gd name="T74" fmla="*/ 597 w 994"/>
              <a:gd name="T75" fmla="*/ 593 h 788"/>
              <a:gd name="T76" fmla="*/ 687 w 994"/>
              <a:gd name="T77" fmla="*/ 635 h 788"/>
              <a:gd name="T78" fmla="*/ 745 w 994"/>
              <a:gd name="T79" fmla="*/ 656 h 788"/>
              <a:gd name="T80" fmla="*/ 830 w 994"/>
              <a:gd name="T81" fmla="*/ 688 h 788"/>
              <a:gd name="T82" fmla="*/ 888 w 994"/>
              <a:gd name="T83" fmla="*/ 698 h 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94" h="788">
                <a:moveTo>
                  <a:pt x="888" y="698"/>
                </a:moveTo>
                <a:lnTo>
                  <a:pt x="914" y="704"/>
                </a:lnTo>
                <a:lnTo>
                  <a:pt x="936" y="709"/>
                </a:lnTo>
                <a:lnTo>
                  <a:pt x="951" y="714"/>
                </a:lnTo>
                <a:lnTo>
                  <a:pt x="967" y="719"/>
                </a:lnTo>
                <a:lnTo>
                  <a:pt x="978" y="725"/>
                </a:lnTo>
                <a:lnTo>
                  <a:pt x="988" y="730"/>
                </a:lnTo>
                <a:lnTo>
                  <a:pt x="994" y="735"/>
                </a:lnTo>
                <a:lnTo>
                  <a:pt x="994" y="741"/>
                </a:lnTo>
                <a:lnTo>
                  <a:pt x="994" y="746"/>
                </a:lnTo>
                <a:lnTo>
                  <a:pt x="988" y="751"/>
                </a:lnTo>
                <a:lnTo>
                  <a:pt x="978" y="756"/>
                </a:lnTo>
                <a:lnTo>
                  <a:pt x="962" y="762"/>
                </a:lnTo>
                <a:lnTo>
                  <a:pt x="946" y="767"/>
                </a:lnTo>
                <a:lnTo>
                  <a:pt x="925" y="772"/>
                </a:lnTo>
                <a:lnTo>
                  <a:pt x="899" y="778"/>
                </a:lnTo>
                <a:lnTo>
                  <a:pt x="872" y="778"/>
                </a:lnTo>
                <a:lnTo>
                  <a:pt x="809" y="783"/>
                </a:lnTo>
                <a:lnTo>
                  <a:pt x="750" y="788"/>
                </a:lnTo>
                <a:lnTo>
                  <a:pt x="687" y="788"/>
                </a:lnTo>
                <a:lnTo>
                  <a:pt x="629" y="788"/>
                </a:lnTo>
                <a:lnTo>
                  <a:pt x="602" y="788"/>
                </a:lnTo>
                <a:lnTo>
                  <a:pt x="576" y="788"/>
                </a:lnTo>
                <a:lnTo>
                  <a:pt x="555" y="783"/>
                </a:lnTo>
                <a:lnTo>
                  <a:pt x="534" y="783"/>
                </a:lnTo>
                <a:lnTo>
                  <a:pt x="518" y="778"/>
                </a:lnTo>
                <a:lnTo>
                  <a:pt x="502" y="772"/>
                </a:lnTo>
                <a:lnTo>
                  <a:pt x="491" y="772"/>
                </a:lnTo>
                <a:lnTo>
                  <a:pt x="481" y="767"/>
                </a:lnTo>
                <a:lnTo>
                  <a:pt x="470" y="756"/>
                </a:lnTo>
                <a:lnTo>
                  <a:pt x="460" y="746"/>
                </a:lnTo>
                <a:lnTo>
                  <a:pt x="449" y="730"/>
                </a:lnTo>
                <a:lnTo>
                  <a:pt x="433" y="714"/>
                </a:lnTo>
                <a:lnTo>
                  <a:pt x="417" y="693"/>
                </a:lnTo>
                <a:lnTo>
                  <a:pt x="401" y="672"/>
                </a:lnTo>
                <a:lnTo>
                  <a:pt x="386" y="645"/>
                </a:lnTo>
                <a:lnTo>
                  <a:pt x="364" y="619"/>
                </a:lnTo>
                <a:lnTo>
                  <a:pt x="354" y="603"/>
                </a:lnTo>
                <a:lnTo>
                  <a:pt x="343" y="587"/>
                </a:lnTo>
                <a:lnTo>
                  <a:pt x="327" y="566"/>
                </a:lnTo>
                <a:lnTo>
                  <a:pt x="317" y="545"/>
                </a:lnTo>
                <a:lnTo>
                  <a:pt x="296" y="519"/>
                </a:lnTo>
                <a:lnTo>
                  <a:pt x="280" y="487"/>
                </a:lnTo>
                <a:lnTo>
                  <a:pt x="259" y="460"/>
                </a:lnTo>
                <a:lnTo>
                  <a:pt x="238" y="423"/>
                </a:lnTo>
                <a:lnTo>
                  <a:pt x="211" y="386"/>
                </a:lnTo>
                <a:lnTo>
                  <a:pt x="185" y="349"/>
                </a:lnTo>
                <a:lnTo>
                  <a:pt x="158" y="307"/>
                </a:lnTo>
                <a:lnTo>
                  <a:pt x="132" y="265"/>
                </a:lnTo>
                <a:lnTo>
                  <a:pt x="100" y="217"/>
                </a:lnTo>
                <a:lnTo>
                  <a:pt x="68" y="169"/>
                </a:lnTo>
                <a:lnTo>
                  <a:pt x="37" y="117"/>
                </a:lnTo>
                <a:lnTo>
                  <a:pt x="0" y="64"/>
                </a:lnTo>
                <a:lnTo>
                  <a:pt x="10" y="48"/>
                </a:lnTo>
                <a:lnTo>
                  <a:pt x="21" y="32"/>
                </a:lnTo>
                <a:lnTo>
                  <a:pt x="37" y="0"/>
                </a:lnTo>
                <a:lnTo>
                  <a:pt x="74" y="48"/>
                </a:lnTo>
                <a:lnTo>
                  <a:pt x="111" y="95"/>
                </a:lnTo>
                <a:lnTo>
                  <a:pt x="142" y="138"/>
                </a:lnTo>
                <a:lnTo>
                  <a:pt x="174" y="175"/>
                </a:lnTo>
                <a:lnTo>
                  <a:pt x="195" y="212"/>
                </a:lnTo>
                <a:lnTo>
                  <a:pt x="222" y="238"/>
                </a:lnTo>
                <a:lnTo>
                  <a:pt x="243" y="270"/>
                </a:lnTo>
                <a:lnTo>
                  <a:pt x="259" y="291"/>
                </a:lnTo>
                <a:lnTo>
                  <a:pt x="275" y="312"/>
                </a:lnTo>
                <a:lnTo>
                  <a:pt x="296" y="333"/>
                </a:lnTo>
                <a:lnTo>
                  <a:pt x="312" y="355"/>
                </a:lnTo>
                <a:lnTo>
                  <a:pt x="333" y="376"/>
                </a:lnTo>
                <a:lnTo>
                  <a:pt x="380" y="423"/>
                </a:lnTo>
                <a:lnTo>
                  <a:pt x="428" y="471"/>
                </a:lnTo>
                <a:lnTo>
                  <a:pt x="454" y="497"/>
                </a:lnTo>
                <a:lnTo>
                  <a:pt x="481" y="519"/>
                </a:lnTo>
                <a:lnTo>
                  <a:pt x="507" y="540"/>
                </a:lnTo>
                <a:lnTo>
                  <a:pt x="539" y="556"/>
                </a:lnTo>
                <a:lnTo>
                  <a:pt x="565" y="577"/>
                </a:lnTo>
                <a:lnTo>
                  <a:pt x="597" y="593"/>
                </a:lnTo>
                <a:lnTo>
                  <a:pt x="661" y="619"/>
                </a:lnTo>
                <a:lnTo>
                  <a:pt x="687" y="635"/>
                </a:lnTo>
                <a:lnTo>
                  <a:pt x="719" y="645"/>
                </a:lnTo>
                <a:lnTo>
                  <a:pt x="745" y="656"/>
                </a:lnTo>
                <a:lnTo>
                  <a:pt x="777" y="667"/>
                </a:lnTo>
                <a:lnTo>
                  <a:pt x="830" y="688"/>
                </a:lnTo>
                <a:lnTo>
                  <a:pt x="888" y="698"/>
                </a:lnTo>
                <a:lnTo>
                  <a:pt x="888" y="698"/>
                </a:lnTo>
                <a:close/>
              </a:path>
            </a:pathLst>
          </a:custGeom>
          <a:solidFill>
            <a:srgbClr val="FF0000"/>
          </a:solidFill>
          <a:ln w="0">
            <a:solidFill>
              <a:srgbClr val="FF0000"/>
            </a:solidFill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5" name="Picture 2" descr="C:\Users\zhangye\Desktop\点击.pn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621" y="2006016"/>
            <a:ext cx="592283" cy="59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683568" y="3519374"/>
            <a:ext cx="2425658" cy="805402"/>
            <a:chOff x="2247523" y="4141205"/>
            <a:chExt cx="1535698" cy="509905"/>
          </a:xfrm>
        </p:grpSpPr>
        <p:grpSp>
          <p:nvGrpSpPr>
            <p:cNvPr id="26" name="组合 25"/>
            <p:cNvGrpSpPr/>
            <p:nvPr/>
          </p:nvGrpSpPr>
          <p:grpSpPr>
            <a:xfrm>
              <a:off x="3275856" y="4141205"/>
              <a:ext cx="507365" cy="509905"/>
              <a:chOff x="2219891" y="3588259"/>
              <a:chExt cx="507365" cy="509905"/>
            </a:xfrm>
          </p:grpSpPr>
          <p:pic>
            <p:nvPicPr>
              <p:cNvPr id="35" name="图片 34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19891" y="3588259"/>
                <a:ext cx="507365" cy="509905"/>
              </a:xfrm>
              <a:prstGeom prst="rect">
                <a:avLst/>
              </a:prstGeom>
            </p:spPr>
          </p:pic>
          <p:grpSp>
            <p:nvGrpSpPr>
              <p:cNvPr id="36" name="组合 35"/>
              <p:cNvGrpSpPr/>
              <p:nvPr/>
            </p:nvGrpSpPr>
            <p:grpSpPr>
              <a:xfrm>
                <a:off x="2304395" y="3682073"/>
                <a:ext cx="338356" cy="322276"/>
                <a:chOff x="4298950" y="560388"/>
                <a:chExt cx="801687" cy="763587"/>
              </a:xfrm>
              <a:solidFill>
                <a:srgbClr val="FF0000"/>
              </a:solidFill>
            </p:grpSpPr>
            <p:sp>
              <p:nvSpPr>
                <p:cNvPr id="37" name="Freeform 27"/>
                <p:cNvSpPr/>
                <p:nvPr/>
              </p:nvSpPr>
              <p:spPr bwMode="auto">
                <a:xfrm>
                  <a:off x="4332288" y="808038"/>
                  <a:ext cx="601662" cy="134938"/>
                </a:xfrm>
                <a:custGeom>
                  <a:avLst/>
                  <a:gdLst>
                    <a:gd name="T0" fmla="*/ 463 w 757"/>
                    <a:gd name="T1" fmla="*/ 101 h 171"/>
                    <a:gd name="T2" fmla="*/ 410 w 757"/>
                    <a:gd name="T3" fmla="*/ 110 h 171"/>
                    <a:gd name="T4" fmla="*/ 362 w 757"/>
                    <a:gd name="T5" fmla="*/ 119 h 171"/>
                    <a:gd name="T6" fmla="*/ 307 w 757"/>
                    <a:gd name="T7" fmla="*/ 131 h 171"/>
                    <a:gd name="T8" fmla="*/ 244 w 757"/>
                    <a:gd name="T9" fmla="*/ 143 h 171"/>
                    <a:gd name="T10" fmla="*/ 184 w 757"/>
                    <a:gd name="T11" fmla="*/ 154 h 171"/>
                    <a:gd name="T12" fmla="*/ 151 w 757"/>
                    <a:gd name="T13" fmla="*/ 161 h 171"/>
                    <a:gd name="T14" fmla="*/ 125 w 757"/>
                    <a:gd name="T15" fmla="*/ 165 h 171"/>
                    <a:gd name="T16" fmla="*/ 106 w 757"/>
                    <a:gd name="T17" fmla="*/ 168 h 171"/>
                    <a:gd name="T18" fmla="*/ 93 w 757"/>
                    <a:gd name="T19" fmla="*/ 170 h 171"/>
                    <a:gd name="T20" fmla="*/ 87 w 757"/>
                    <a:gd name="T21" fmla="*/ 171 h 171"/>
                    <a:gd name="T22" fmla="*/ 73 w 757"/>
                    <a:gd name="T23" fmla="*/ 168 h 171"/>
                    <a:gd name="T24" fmla="*/ 53 w 757"/>
                    <a:gd name="T25" fmla="*/ 161 h 171"/>
                    <a:gd name="T26" fmla="*/ 28 w 757"/>
                    <a:gd name="T27" fmla="*/ 149 h 171"/>
                    <a:gd name="T28" fmla="*/ 10 w 757"/>
                    <a:gd name="T29" fmla="*/ 139 h 171"/>
                    <a:gd name="T30" fmla="*/ 0 w 757"/>
                    <a:gd name="T31" fmla="*/ 131 h 171"/>
                    <a:gd name="T32" fmla="*/ 0 w 757"/>
                    <a:gd name="T33" fmla="*/ 128 h 171"/>
                    <a:gd name="T34" fmla="*/ 7 w 757"/>
                    <a:gd name="T35" fmla="*/ 125 h 171"/>
                    <a:gd name="T36" fmla="*/ 17 w 757"/>
                    <a:gd name="T37" fmla="*/ 122 h 171"/>
                    <a:gd name="T38" fmla="*/ 30 w 757"/>
                    <a:gd name="T39" fmla="*/ 119 h 171"/>
                    <a:gd name="T40" fmla="*/ 50 w 757"/>
                    <a:gd name="T41" fmla="*/ 117 h 171"/>
                    <a:gd name="T42" fmla="*/ 95 w 757"/>
                    <a:gd name="T43" fmla="*/ 111 h 171"/>
                    <a:gd name="T44" fmla="*/ 143 w 757"/>
                    <a:gd name="T45" fmla="*/ 105 h 171"/>
                    <a:gd name="T46" fmla="*/ 198 w 757"/>
                    <a:gd name="T47" fmla="*/ 97 h 171"/>
                    <a:gd name="T48" fmla="*/ 294 w 757"/>
                    <a:gd name="T49" fmla="*/ 76 h 171"/>
                    <a:gd name="T50" fmla="*/ 342 w 757"/>
                    <a:gd name="T51" fmla="*/ 66 h 171"/>
                    <a:gd name="T52" fmla="*/ 370 w 757"/>
                    <a:gd name="T53" fmla="*/ 62 h 171"/>
                    <a:gd name="T54" fmla="*/ 402 w 757"/>
                    <a:gd name="T55" fmla="*/ 55 h 171"/>
                    <a:gd name="T56" fmla="*/ 437 w 757"/>
                    <a:gd name="T57" fmla="*/ 48 h 171"/>
                    <a:gd name="T58" fmla="*/ 477 w 757"/>
                    <a:gd name="T59" fmla="*/ 39 h 171"/>
                    <a:gd name="T60" fmla="*/ 518 w 757"/>
                    <a:gd name="T61" fmla="*/ 29 h 171"/>
                    <a:gd name="T62" fmla="*/ 558 w 757"/>
                    <a:gd name="T63" fmla="*/ 21 h 171"/>
                    <a:gd name="T64" fmla="*/ 593 w 757"/>
                    <a:gd name="T65" fmla="*/ 12 h 171"/>
                    <a:gd name="T66" fmla="*/ 624 w 757"/>
                    <a:gd name="T67" fmla="*/ 7 h 171"/>
                    <a:gd name="T68" fmla="*/ 649 w 757"/>
                    <a:gd name="T69" fmla="*/ 2 h 171"/>
                    <a:gd name="T70" fmla="*/ 669 w 757"/>
                    <a:gd name="T71" fmla="*/ 0 h 171"/>
                    <a:gd name="T72" fmla="*/ 699 w 757"/>
                    <a:gd name="T73" fmla="*/ 2 h 171"/>
                    <a:gd name="T74" fmla="*/ 722 w 757"/>
                    <a:gd name="T75" fmla="*/ 9 h 171"/>
                    <a:gd name="T76" fmla="*/ 739 w 757"/>
                    <a:gd name="T77" fmla="*/ 23 h 171"/>
                    <a:gd name="T78" fmla="*/ 751 w 757"/>
                    <a:gd name="T79" fmla="*/ 36 h 171"/>
                    <a:gd name="T80" fmla="*/ 757 w 757"/>
                    <a:gd name="T81" fmla="*/ 44 h 171"/>
                    <a:gd name="T82" fmla="*/ 754 w 757"/>
                    <a:gd name="T83" fmla="*/ 53 h 171"/>
                    <a:gd name="T84" fmla="*/ 742 w 757"/>
                    <a:gd name="T85" fmla="*/ 62 h 171"/>
                    <a:gd name="T86" fmla="*/ 721 w 757"/>
                    <a:gd name="T87" fmla="*/ 69 h 171"/>
                    <a:gd name="T88" fmla="*/ 653 w 757"/>
                    <a:gd name="T89" fmla="*/ 79 h 171"/>
                    <a:gd name="T90" fmla="*/ 600 w 757"/>
                    <a:gd name="T91" fmla="*/ 86 h 171"/>
                    <a:gd name="T92" fmla="*/ 553 w 757"/>
                    <a:gd name="T93" fmla="*/ 92 h 171"/>
                    <a:gd name="T94" fmla="*/ 500 w 757"/>
                    <a:gd name="T95" fmla="*/ 97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57" h="171">
                      <a:moveTo>
                        <a:pt x="500" y="97"/>
                      </a:moveTo>
                      <a:lnTo>
                        <a:pt x="482" y="99"/>
                      </a:lnTo>
                      <a:lnTo>
                        <a:pt x="463" y="101"/>
                      </a:lnTo>
                      <a:lnTo>
                        <a:pt x="445" y="104"/>
                      </a:lnTo>
                      <a:lnTo>
                        <a:pt x="427" y="107"/>
                      </a:lnTo>
                      <a:lnTo>
                        <a:pt x="410" y="110"/>
                      </a:lnTo>
                      <a:lnTo>
                        <a:pt x="394" y="112"/>
                      </a:lnTo>
                      <a:lnTo>
                        <a:pt x="379" y="117"/>
                      </a:lnTo>
                      <a:lnTo>
                        <a:pt x="362" y="119"/>
                      </a:lnTo>
                      <a:lnTo>
                        <a:pt x="346" y="124"/>
                      </a:lnTo>
                      <a:lnTo>
                        <a:pt x="326" y="126"/>
                      </a:lnTo>
                      <a:lnTo>
                        <a:pt x="307" y="131"/>
                      </a:lnTo>
                      <a:lnTo>
                        <a:pt x="287" y="135"/>
                      </a:lnTo>
                      <a:lnTo>
                        <a:pt x="266" y="138"/>
                      </a:lnTo>
                      <a:lnTo>
                        <a:pt x="244" y="143"/>
                      </a:lnTo>
                      <a:lnTo>
                        <a:pt x="221" y="147"/>
                      </a:lnTo>
                      <a:lnTo>
                        <a:pt x="198" y="153"/>
                      </a:lnTo>
                      <a:lnTo>
                        <a:pt x="184" y="154"/>
                      </a:lnTo>
                      <a:lnTo>
                        <a:pt x="173" y="157"/>
                      </a:lnTo>
                      <a:lnTo>
                        <a:pt x="161" y="160"/>
                      </a:lnTo>
                      <a:lnTo>
                        <a:pt x="151" y="161"/>
                      </a:lnTo>
                      <a:lnTo>
                        <a:pt x="141" y="163"/>
                      </a:lnTo>
                      <a:lnTo>
                        <a:pt x="133" y="164"/>
                      </a:lnTo>
                      <a:lnTo>
                        <a:pt x="125" y="165"/>
                      </a:lnTo>
                      <a:lnTo>
                        <a:pt x="118" y="167"/>
                      </a:lnTo>
                      <a:lnTo>
                        <a:pt x="111" y="168"/>
                      </a:lnTo>
                      <a:lnTo>
                        <a:pt x="106" y="168"/>
                      </a:lnTo>
                      <a:lnTo>
                        <a:pt x="101" y="170"/>
                      </a:lnTo>
                      <a:lnTo>
                        <a:pt x="96" y="170"/>
                      </a:lnTo>
                      <a:lnTo>
                        <a:pt x="93" y="170"/>
                      </a:lnTo>
                      <a:lnTo>
                        <a:pt x="90" y="171"/>
                      </a:lnTo>
                      <a:lnTo>
                        <a:pt x="88" y="171"/>
                      </a:lnTo>
                      <a:lnTo>
                        <a:pt x="87" y="171"/>
                      </a:lnTo>
                      <a:lnTo>
                        <a:pt x="83" y="171"/>
                      </a:lnTo>
                      <a:lnTo>
                        <a:pt x="78" y="170"/>
                      </a:lnTo>
                      <a:lnTo>
                        <a:pt x="73" y="168"/>
                      </a:lnTo>
                      <a:lnTo>
                        <a:pt x="67" y="167"/>
                      </a:lnTo>
                      <a:lnTo>
                        <a:pt x="60" y="164"/>
                      </a:lnTo>
                      <a:lnTo>
                        <a:pt x="53" y="161"/>
                      </a:lnTo>
                      <a:lnTo>
                        <a:pt x="45" y="157"/>
                      </a:lnTo>
                      <a:lnTo>
                        <a:pt x="37" y="153"/>
                      </a:lnTo>
                      <a:lnTo>
                        <a:pt x="28" y="149"/>
                      </a:lnTo>
                      <a:lnTo>
                        <a:pt x="22" y="146"/>
                      </a:lnTo>
                      <a:lnTo>
                        <a:pt x="15" y="142"/>
                      </a:lnTo>
                      <a:lnTo>
                        <a:pt x="10" y="139"/>
                      </a:lnTo>
                      <a:lnTo>
                        <a:pt x="5" y="136"/>
                      </a:lnTo>
                      <a:lnTo>
                        <a:pt x="2" y="133"/>
                      </a:lnTo>
                      <a:lnTo>
                        <a:pt x="0" y="131"/>
                      </a:lnTo>
                      <a:lnTo>
                        <a:pt x="0" y="129"/>
                      </a:lnTo>
                      <a:lnTo>
                        <a:pt x="0" y="128"/>
                      </a:lnTo>
                      <a:lnTo>
                        <a:pt x="0" y="128"/>
                      </a:lnTo>
                      <a:lnTo>
                        <a:pt x="2" y="126"/>
                      </a:lnTo>
                      <a:lnTo>
                        <a:pt x="3" y="125"/>
                      </a:lnTo>
                      <a:lnTo>
                        <a:pt x="7" y="125"/>
                      </a:lnTo>
                      <a:lnTo>
                        <a:pt x="8" y="124"/>
                      </a:lnTo>
                      <a:lnTo>
                        <a:pt x="12" y="124"/>
                      </a:lnTo>
                      <a:lnTo>
                        <a:pt x="17" y="122"/>
                      </a:lnTo>
                      <a:lnTo>
                        <a:pt x="20" y="121"/>
                      </a:lnTo>
                      <a:lnTo>
                        <a:pt x="25" y="121"/>
                      </a:lnTo>
                      <a:lnTo>
                        <a:pt x="30" y="119"/>
                      </a:lnTo>
                      <a:lnTo>
                        <a:pt x="37" y="119"/>
                      </a:lnTo>
                      <a:lnTo>
                        <a:pt x="43" y="118"/>
                      </a:lnTo>
                      <a:lnTo>
                        <a:pt x="50" y="117"/>
                      </a:lnTo>
                      <a:lnTo>
                        <a:pt x="57" y="117"/>
                      </a:lnTo>
                      <a:lnTo>
                        <a:pt x="63" y="115"/>
                      </a:lnTo>
                      <a:lnTo>
                        <a:pt x="95" y="111"/>
                      </a:lnTo>
                      <a:lnTo>
                        <a:pt x="111" y="110"/>
                      </a:lnTo>
                      <a:lnTo>
                        <a:pt x="128" y="108"/>
                      </a:lnTo>
                      <a:lnTo>
                        <a:pt x="143" y="105"/>
                      </a:lnTo>
                      <a:lnTo>
                        <a:pt x="161" y="103"/>
                      </a:lnTo>
                      <a:lnTo>
                        <a:pt x="179" y="100"/>
                      </a:lnTo>
                      <a:lnTo>
                        <a:pt x="198" y="97"/>
                      </a:lnTo>
                      <a:lnTo>
                        <a:pt x="231" y="90"/>
                      </a:lnTo>
                      <a:lnTo>
                        <a:pt x="262" y="83"/>
                      </a:lnTo>
                      <a:lnTo>
                        <a:pt x="294" y="76"/>
                      </a:lnTo>
                      <a:lnTo>
                        <a:pt x="326" y="69"/>
                      </a:lnTo>
                      <a:lnTo>
                        <a:pt x="334" y="68"/>
                      </a:lnTo>
                      <a:lnTo>
                        <a:pt x="342" y="66"/>
                      </a:lnTo>
                      <a:lnTo>
                        <a:pt x="350" y="65"/>
                      </a:lnTo>
                      <a:lnTo>
                        <a:pt x="360" y="64"/>
                      </a:lnTo>
                      <a:lnTo>
                        <a:pt x="370" y="62"/>
                      </a:lnTo>
                      <a:lnTo>
                        <a:pt x="380" y="61"/>
                      </a:lnTo>
                      <a:lnTo>
                        <a:pt x="390" y="58"/>
                      </a:lnTo>
                      <a:lnTo>
                        <a:pt x="402" y="55"/>
                      </a:lnTo>
                      <a:lnTo>
                        <a:pt x="414" y="54"/>
                      </a:lnTo>
                      <a:lnTo>
                        <a:pt x="425" y="51"/>
                      </a:lnTo>
                      <a:lnTo>
                        <a:pt x="437" y="48"/>
                      </a:lnTo>
                      <a:lnTo>
                        <a:pt x="450" y="46"/>
                      </a:lnTo>
                      <a:lnTo>
                        <a:pt x="463" y="43"/>
                      </a:lnTo>
                      <a:lnTo>
                        <a:pt x="477" y="39"/>
                      </a:lnTo>
                      <a:lnTo>
                        <a:pt x="490" y="36"/>
                      </a:lnTo>
                      <a:lnTo>
                        <a:pt x="505" y="32"/>
                      </a:lnTo>
                      <a:lnTo>
                        <a:pt x="518" y="29"/>
                      </a:lnTo>
                      <a:lnTo>
                        <a:pt x="533" y="26"/>
                      </a:lnTo>
                      <a:lnTo>
                        <a:pt x="546" y="23"/>
                      </a:lnTo>
                      <a:lnTo>
                        <a:pt x="558" y="21"/>
                      </a:lnTo>
                      <a:lnTo>
                        <a:pt x="571" y="18"/>
                      </a:lnTo>
                      <a:lnTo>
                        <a:pt x="583" y="15"/>
                      </a:lnTo>
                      <a:lnTo>
                        <a:pt x="593" y="12"/>
                      </a:lnTo>
                      <a:lnTo>
                        <a:pt x="605" y="11"/>
                      </a:lnTo>
                      <a:lnTo>
                        <a:pt x="614" y="9"/>
                      </a:lnTo>
                      <a:lnTo>
                        <a:pt x="624" y="7"/>
                      </a:lnTo>
                      <a:lnTo>
                        <a:pt x="633" y="5"/>
                      </a:lnTo>
                      <a:lnTo>
                        <a:pt x="641" y="4"/>
                      </a:lnTo>
                      <a:lnTo>
                        <a:pt x="649" y="2"/>
                      </a:lnTo>
                      <a:lnTo>
                        <a:pt x="656" y="2"/>
                      </a:lnTo>
                      <a:lnTo>
                        <a:pt x="663" y="1"/>
                      </a:lnTo>
                      <a:lnTo>
                        <a:pt x="669" y="0"/>
                      </a:lnTo>
                      <a:lnTo>
                        <a:pt x="679" y="0"/>
                      </a:lnTo>
                      <a:lnTo>
                        <a:pt x="689" y="1"/>
                      </a:lnTo>
                      <a:lnTo>
                        <a:pt x="699" y="2"/>
                      </a:lnTo>
                      <a:lnTo>
                        <a:pt x="707" y="4"/>
                      </a:lnTo>
                      <a:lnTo>
                        <a:pt x="714" y="7"/>
                      </a:lnTo>
                      <a:lnTo>
                        <a:pt x="722" y="9"/>
                      </a:lnTo>
                      <a:lnTo>
                        <a:pt x="729" y="14"/>
                      </a:lnTo>
                      <a:lnTo>
                        <a:pt x="734" y="18"/>
                      </a:lnTo>
                      <a:lnTo>
                        <a:pt x="739" y="23"/>
                      </a:lnTo>
                      <a:lnTo>
                        <a:pt x="744" y="27"/>
                      </a:lnTo>
                      <a:lnTo>
                        <a:pt x="747" y="32"/>
                      </a:lnTo>
                      <a:lnTo>
                        <a:pt x="751" y="36"/>
                      </a:lnTo>
                      <a:lnTo>
                        <a:pt x="754" y="39"/>
                      </a:lnTo>
                      <a:lnTo>
                        <a:pt x="756" y="41"/>
                      </a:lnTo>
                      <a:lnTo>
                        <a:pt x="757" y="44"/>
                      </a:lnTo>
                      <a:lnTo>
                        <a:pt x="757" y="46"/>
                      </a:lnTo>
                      <a:lnTo>
                        <a:pt x="756" y="50"/>
                      </a:lnTo>
                      <a:lnTo>
                        <a:pt x="754" y="53"/>
                      </a:lnTo>
                      <a:lnTo>
                        <a:pt x="751" y="57"/>
                      </a:lnTo>
                      <a:lnTo>
                        <a:pt x="747" y="60"/>
                      </a:lnTo>
                      <a:lnTo>
                        <a:pt x="742" y="62"/>
                      </a:lnTo>
                      <a:lnTo>
                        <a:pt x="736" y="65"/>
                      </a:lnTo>
                      <a:lnTo>
                        <a:pt x="729" y="66"/>
                      </a:lnTo>
                      <a:lnTo>
                        <a:pt x="721" y="69"/>
                      </a:lnTo>
                      <a:lnTo>
                        <a:pt x="699" y="72"/>
                      </a:lnTo>
                      <a:lnTo>
                        <a:pt x="676" y="76"/>
                      </a:lnTo>
                      <a:lnTo>
                        <a:pt x="653" y="79"/>
                      </a:lnTo>
                      <a:lnTo>
                        <a:pt x="628" y="83"/>
                      </a:lnTo>
                      <a:lnTo>
                        <a:pt x="614" y="85"/>
                      </a:lnTo>
                      <a:lnTo>
                        <a:pt x="600" y="86"/>
                      </a:lnTo>
                      <a:lnTo>
                        <a:pt x="585" y="89"/>
                      </a:lnTo>
                      <a:lnTo>
                        <a:pt x="570" y="90"/>
                      </a:lnTo>
                      <a:lnTo>
                        <a:pt x="553" y="92"/>
                      </a:lnTo>
                      <a:lnTo>
                        <a:pt x="536" y="93"/>
                      </a:lnTo>
                      <a:lnTo>
                        <a:pt x="518" y="96"/>
                      </a:lnTo>
                      <a:lnTo>
                        <a:pt x="500" y="97"/>
                      </a:lnTo>
                      <a:lnTo>
                        <a:pt x="500" y="97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8" name="Freeform 28"/>
                <p:cNvSpPr/>
                <p:nvPr/>
              </p:nvSpPr>
              <p:spPr bwMode="auto">
                <a:xfrm>
                  <a:off x="4298950" y="560388"/>
                  <a:ext cx="352425" cy="757238"/>
                </a:xfrm>
                <a:custGeom>
                  <a:avLst/>
                  <a:gdLst>
                    <a:gd name="T0" fmla="*/ 357 w 443"/>
                    <a:gd name="T1" fmla="*/ 666 h 953"/>
                    <a:gd name="T2" fmla="*/ 320 w 443"/>
                    <a:gd name="T3" fmla="*/ 724 h 953"/>
                    <a:gd name="T4" fmla="*/ 275 w 443"/>
                    <a:gd name="T5" fmla="*/ 781 h 953"/>
                    <a:gd name="T6" fmla="*/ 219 w 443"/>
                    <a:gd name="T7" fmla="*/ 836 h 953"/>
                    <a:gd name="T8" fmla="*/ 154 w 443"/>
                    <a:gd name="T9" fmla="*/ 885 h 953"/>
                    <a:gd name="T10" fmla="*/ 93 w 443"/>
                    <a:gd name="T11" fmla="*/ 917 h 953"/>
                    <a:gd name="T12" fmla="*/ 61 w 443"/>
                    <a:gd name="T13" fmla="*/ 932 h 953"/>
                    <a:gd name="T14" fmla="*/ 35 w 443"/>
                    <a:gd name="T15" fmla="*/ 943 h 953"/>
                    <a:gd name="T16" fmla="*/ 16 w 443"/>
                    <a:gd name="T17" fmla="*/ 950 h 953"/>
                    <a:gd name="T18" fmla="*/ 5 w 443"/>
                    <a:gd name="T19" fmla="*/ 953 h 953"/>
                    <a:gd name="T20" fmla="*/ 0 w 443"/>
                    <a:gd name="T21" fmla="*/ 953 h 953"/>
                    <a:gd name="T22" fmla="*/ 0 w 443"/>
                    <a:gd name="T23" fmla="*/ 946 h 953"/>
                    <a:gd name="T24" fmla="*/ 5 w 443"/>
                    <a:gd name="T25" fmla="*/ 939 h 953"/>
                    <a:gd name="T26" fmla="*/ 13 w 443"/>
                    <a:gd name="T27" fmla="*/ 929 h 953"/>
                    <a:gd name="T28" fmla="*/ 26 w 443"/>
                    <a:gd name="T29" fmla="*/ 918 h 953"/>
                    <a:gd name="T30" fmla="*/ 43 w 443"/>
                    <a:gd name="T31" fmla="*/ 905 h 953"/>
                    <a:gd name="T32" fmla="*/ 79 w 443"/>
                    <a:gd name="T33" fmla="*/ 883 h 953"/>
                    <a:gd name="T34" fmla="*/ 121 w 443"/>
                    <a:gd name="T35" fmla="*/ 852 h 953"/>
                    <a:gd name="T36" fmla="*/ 147 w 443"/>
                    <a:gd name="T37" fmla="*/ 830 h 953"/>
                    <a:gd name="T38" fmla="*/ 177 w 443"/>
                    <a:gd name="T39" fmla="*/ 805 h 953"/>
                    <a:gd name="T40" fmla="*/ 224 w 443"/>
                    <a:gd name="T41" fmla="*/ 756 h 953"/>
                    <a:gd name="T42" fmla="*/ 269 w 443"/>
                    <a:gd name="T43" fmla="*/ 695 h 953"/>
                    <a:gd name="T44" fmla="*/ 294 w 443"/>
                    <a:gd name="T45" fmla="*/ 652 h 953"/>
                    <a:gd name="T46" fmla="*/ 310 w 443"/>
                    <a:gd name="T47" fmla="*/ 606 h 953"/>
                    <a:gd name="T48" fmla="*/ 333 w 443"/>
                    <a:gd name="T49" fmla="*/ 532 h 953"/>
                    <a:gd name="T50" fmla="*/ 348 w 443"/>
                    <a:gd name="T51" fmla="*/ 447 h 953"/>
                    <a:gd name="T52" fmla="*/ 357 w 443"/>
                    <a:gd name="T53" fmla="*/ 329 h 953"/>
                    <a:gd name="T54" fmla="*/ 360 w 443"/>
                    <a:gd name="T55" fmla="*/ 241 h 953"/>
                    <a:gd name="T56" fmla="*/ 357 w 443"/>
                    <a:gd name="T57" fmla="*/ 167 h 953"/>
                    <a:gd name="T58" fmla="*/ 353 w 443"/>
                    <a:gd name="T59" fmla="*/ 128 h 953"/>
                    <a:gd name="T60" fmla="*/ 348 w 443"/>
                    <a:gd name="T61" fmla="*/ 97 h 953"/>
                    <a:gd name="T62" fmla="*/ 343 w 443"/>
                    <a:gd name="T63" fmla="*/ 72 h 953"/>
                    <a:gd name="T64" fmla="*/ 337 w 443"/>
                    <a:gd name="T65" fmla="*/ 54 h 953"/>
                    <a:gd name="T66" fmla="*/ 330 w 443"/>
                    <a:gd name="T67" fmla="*/ 43 h 953"/>
                    <a:gd name="T68" fmla="*/ 318 w 443"/>
                    <a:gd name="T69" fmla="*/ 28 h 953"/>
                    <a:gd name="T70" fmla="*/ 315 w 443"/>
                    <a:gd name="T71" fmla="*/ 14 h 953"/>
                    <a:gd name="T72" fmla="*/ 318 w 443"/>
                    <a:gd name="T73" fmla="*/ 4 h 953"/>
                    <a:gd name="T74" fmla="*/ 328 w 443"/>
                    <a:gd name="T75" fmla="*/ 0 h 953"/>
                    <a:gd name="T76" fmla="*/ 345 w 443"/>
                    <a:gd name="T77" fmla="*/ 0 h 953"/>
                    <a:gd name="T78" fmla="*/ 370 w 443"/>
                    <a:gd name="T79" fmla="*/ 6 h 953"/>
                    <a:gd name="T80" fmla="*/ 406 w 443"/>
                    <a:gd name="T81" fmla="*/ 17 h 953"/>
                    <a:gd name="T82" fmla="*/ 421 w 443"/>
                    <a:gd name="T83" fmla="*/ 26 h 953"/>
                    <a:gd name="T84" fmla="*/ 433 w 443"/>
                    <a:gd name="T85" fmla="*/ 38 h 953"/>
                    <a:gd name="T86" fmla="*/ 440 w 443"/>
                    <a:gd name="T87" fmla="*/ 47 h 953"/>
                    <a:gd name="T88" fmla="*/ 443 w 443"/>
                    <a:gd name="T89" fmla="*/ 60 h 953"/>
                    <a:gd name="T90" fmla="*/ 443 w 443"/>
                    <a:gd name="T91" fmla="*/ 77 h 953"/>
                    <a:gd name="T92" fmla="*/ 440 w 443"/>
                    <a:gd name="T93" fmla="*/ 93 h 953"/>
                    <a:gd name="T94" fmla="*/ 436 w 443"/>
                    <a:gd name="T95" fmla="*/ 107 h 953"/>
                    <a:gd name="T96" fmla="*/ 435 w 443"/>
                    <a:gd name="T97" fmla="*/ 124 h 953"/>
                    <a:gd name="T98" fmla="*/ 433 w 443"/>
                    <a:gd name="T99" fmla="*/ 146 h 953"/>
                    <a:gd name="T100" fmla="*/ 431 w 443"/>
                    <a:gd name="T101" fmla="*/ 173 h 953"/>
                    <a:gd name="T102" fmla="*/ 431 w 443"/>
                    <a:gd name="T103" fmla="*/ 205 h 953"/>
                    <a:gd name="T104" fmla="*/ 426 w 443"/>
                    <a:gd name="T105" fmla="*/ 276 h 953"/>
                    <a:gd name="T106" fmla="*/ 420 w 443"/>
                    <a:gd name="T107" fmla="*/ 355 h 953"/>
                    <a:gd name="T108" fmla="*/ 415 w 443"/>
                    <a:gd name="T109" fmla="*/ 443 h 953"/>
                    <a:gd name="T110" fmla="*/ 403 w 443"/>
                    <a:gd name="T111" fmla="*/ 527 h 953"/>
                    <a:gd name="T112" fmla="*/ 383 w 443"/>
                    <a:gd name="T113" fmla="*/ 602 h 9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443" h="953">
                      <a:moveTo>
                        <a:pt x="377" y="625"/>
                      </a:moveTo>
                      <a:lnTo>
                        <a:pt x="367" y="645"/>
                      </a:lnTo>
                      <a:lnTo>
                        <a:pt x="357" y="666"/>
                      </a:lnTo>
                      <a:lnTo>
                        <a:pt x="345" y="685"/>
                      </a:lnTo>
                      <a:lnTo>
                        <a:pt x="333" y="705"/>
                      </a:lnTo>
                      <a:lnTo>
                        <a:pt x="320" y="724"/>
                      </a:lnTo>
                      <a:lnTo>
                        <a:pt x="307" y="744"/>
                      </a:lnTo>
                      <a:lnTo>
                        <a:pt x="292" y="762"/>
                      </a:lnTo>
                      <a:lnTo>
                        <a:pt x="275" y="781"/>
                      </a:lnTo>
                      <a:lnTo>
                        <a:pt x="257" y="801"/>
                      </a:lnTo>
                      <a:lnTo>
                        <a:pt x="239" y="819"/>
                      </a:lnTo>
                      <a:lnTo>
                        <a:pt x="219" y="836"/>
                      </a:lnTo>
                      <a:lnTo>
                        <a:pt x="199" y="854"/>
                      </a:lnTo>
                      <a:lnTo>
                        <a:pt x="177" y="869"/>
                      </a:lnTo>
                      <a:lnTo>
                        <a:pt x="154" y="885"/>
                      </a:lnTo>
                      <a:lnTo>
                        <a:pt x="131" y="898"/>
                      </a:lnTo>
                      <a:lnTo>
                        <a:pt x="104" y="911"/>
                      </a:lnTo>
                      <a:lnTo>
                        <a:pt x="93" y="917"/>
                      </a:lnTo>
                      <a:lnTo>
                        <a:pt x="81" y="922"/>
                      </a:lnTo>
                      <a:lnTo>
                        <a:pt x="71" y="928"/>
                      </a:lnTo>
                      <a:lnTo>
                        <a:pt x="61" y="932"/>
                      </a:lnTo>
                      <a:lnTo>
                        <a:pt x="51" y="936"/>
                      </a:lnTo>
                      <a:lnTo>
                        <a:pt x="43" y="940"/>
                      </a:lnTo>
                      <a:lnTo>
                        <a:pt x="35" y="943"/>
                      </a:lnTo>
                      <a:lnTo>
                        <a:pt x="28" y="946"/>
                      </a:lnTo>
                      <a:lnTo>
                        <a:pt x="23" y="949"/>
                      </a:lnTo>
                      <a:lnTo>
                        <a:pt x="16" y="950"/>
                      </a:lnTo>
                      <a:lnTo>
                        <a:pt x="13" y="951"/>
                      </a:lnTo>
                      <a:lnTo>
                        <a:pt x="8" y="953"/>
                      </a:lnTo>
                      <a:lnTo>
                        <a:pt x="5" y="953"/>
                      </a:lnTo>
                      <a:lnTo>
                        <a:pt x="3" y="953"/>
                      </a:lnTo>
                      <a:lnTo>
                        <a:pt x="1" y="953"/>
                      </a:lnTo>
                      <a:lnTo>
                        <a:pt x="0" y="953"/>
                      </a:lnTo>
                      <a:lnTo>
                        <a:pt x="0" y="950"/>
                      </a:lnTo>
                      <a:lnTo>
                        <a:pt x="0" y="949"/>
                      </a:lnTo>
                      <a:lnTo>
                        <a:pt x="0" y="946"/>
                      </a:lnTo>
                      <a:lnTo>
                        <a:pt x="0" y="944"/>
                      </a:lnTo>
                      <a:lnTo>
                        <a:pt x="1" y="942"/>
                      </a:lnTo>
                      <a:lnTo>
                        <a:pt x="5" y="939"/>
                      </a:lnTo>
                      <a:lnTo>
                        <a:pt x="6" y="936"/>
                      </a:lnTo>
                      <a:lnTo>
                        <a:pt x="10" y="932"/>
                      </a:lnTo>
                      <a:lnTo>
                        <a:pt x="13" y="929"/>
                      </a:lnTo>
                      <a:lnTo>
                        <a:pt x="16" y="926"/>
                      </a:lnTo>
                      <a:lnTo>
                        <a:pt x="21" y="922"/>
                      </a:lnTo>
                      <a:lnTo>
                        <a:pt x="26" y="918"/>
                      </a:lnTo>
                      <a:lnTo>
                        <a:pt x="31" y="914"/>
                      </a:lnTo>
                      <a:lnTo>
                        <a:pt x="38" y="910"/>
                      </a:lnTo>
                      <a:lnTo>
                        <a:pt x="43" y="905"/>
                      </a:lnTo>
                      <a:lnTo>
                        <a:pt x="49" y="901"/>
                      </a:lnTo>
                      <a:lnTo>
                        <a:pt x="64" y="893"/>
                      </a:lnTo>
                      <a:lnTo>
                        <a:pt x="79" y="883"/>
                      </a:lnTo>
                      <a:lnTo>
                        <a:pt x="96" y="872"/>
                      </a:lnTo>
                      <a:lnTo>
                        <a:pt x="113" y="859"/>
                      </a:lnTo>
                      <a:lnTo>
                        <a:pt x="121" y="852"/>
                      </a:lnTo>
                      <a:lnTo>
                        <a:pt x="129" y="846"/>
                      </a:lnTo>
                      <a:lnTo>
                        <a:pt x="139" y="839"/>
                      </a:lnTo>
                      <a:lnTo>
                        <a:pt x="147" y="830"/>
                      </a:lnTo>
                      <a:lnTo>
                        <a:pt x="157" y="822"/>
                      </a:lnTo>
                      <a:lnTo>
                        <a:pt x="167" y="813"/>
                      </a:lnTo>
                      <a:lnTo>
                        <a:pt x="177" y="805"/>
                      </a:lnTo>
                      <a:lnTo>
                        <a:pt x="187" y="795"/>
                      </a:lnTo>
                      <a:lnTo>
                        <a:pt x="206" y="776"/>
                      </a:lnTo>
                      <a:lnTo>
                        <a:pt x="224" y="756"/>
                      </a:lnTo>
                      <a:lnTo>
                        <a:pt x="240" y="737"/>
                      </a:lnTo>
                      <a:lnTo>
                        <a:pt x="255" y="716"/>
                      </a:lnTo>
                      <a:lnTo>
                        <a:pt x="269" y="695"/>
                      </a:lnTo>
                      <a:lnTo>
                        <a:pt x="282" y="674"/>
                      </a:lnTo>
                      <a:lnTo>
                        <a:pt x="287" y="663"/>
                      </a:lnTo>
                      <a:lnTo>
                        <a:pt x="294" y="652"/>
                      </a:lnTo>
                      <a:lnTo>
                        <a:pt x="299" y="641"/>
                      </a:lnTo>
                      <a:lnTo>
                        <a:pt x="302" y="630"/>
                      </a:lnTo>
                      <a:lnTo>
                        <a:pt x="310" y="606"/>
                      </a:lnTo>
                      <a:lnTo>
                        <a:pt x="318" y="582"/>
                      </a:lnTo>
                      <a:lnTo>
                        <a:pt x="325" y="557"/>
                      </a:lnTo>
                      <a:lnTo>
                        <a:pt x="333" y="532"/>
                      </a:lnTo>
                      <a:lnTo>
                        <a:pt x="338" y="504"/>
                      </a:lnTo>
                      <a:lnTo>
                        <a:pt x="345" y="476"/>
                      </a:lnTo>
                      <a:lnTo>
                        <a:pt x="348" y="447"/>
                      </a:lnTo>
                      <a:lnTo>
                        <a:pt x="353" y="416"/>
                      </a:lnTo>
                      <a:lnTo>
                        <a:pt x="357" y="358"/>
                      </a:lnTo>
                      <a:lnTo>
                        <a:pt x="357" y="329"/>
                      </a:lnTo>
                      <a:lnTo>
                        <a:pt x="358" y="299"/>
                      </a:lnTo>
                      <a:lnTo>
                        <a:pt x="358" y="270"/>
                      </a:lnTo>
                      <a:lnTo>
                        <a:pt x="360" y="241"/>
                      </a:lnTo>
                      <a:lnTo>
                        <a:pt x="358" y="212"/>
                      </a:lnTo>
                      <a:lnTo>
                        <a:pt x="358" y="181"/>
                      </a:lnTo>
                      <a:lnTo>
                        <a:pt x="357" y="167"/>
                      </a:lnTo>
                      <a:lnTo>
                        <a:pt x="355" y="153"/>
                      </a:lnTo>
                      <a:lnTo>
                        <a:pt x="355" y="141"/>
                      </a:lnTo>
                      <a:lnTo>
                        <a:pt x="353" y="128"/>
                      </a:lnTo>
                      <a:lnTo>
                        <a:pt x="352" y="117"/>
                      </a:lnTo>
                      <a:lnTo>
                        <a:pt x="350" y="107"/>
                      </a:lnTo>
                      <a:lnTo>
                        <a:pt x="348" y="97"/>
                      </a:lnTo>
                      <a:lnTo>
                        <a:pt x="347" y="88"/>
                      </a:lnTo>
                      <a:lnTo>
                        <a:pt x="345" y="79"/>
                      </a:lnTo>
                      <a:lnTo>
                        <a:pt x="343" y="72"/>
                      </a:lnTo>
                      <a:lnTo>
                        <a:pt x="342" y="65"/>
                      </a:lnTo>
                      <a:lnTo>
                        <a:pt x="340" y="60"/>
                      </a:lnTo>
                      <a:lnTo>
                        <a:pt x="337" y="54"/>
                      </a:lnTo>
                      <a:lnTo>
                        <a:pt x="335" y="50"/>
                      </a:lnTo>
                      <a:lnTo>
                        <a:pt x="332" y="46"/>
                      </a:lnTo>
                      <a:lnTo>
                        <a:pt x="330" y="43"/>
                      </a:lnTo>
                      <a:lnTo>
                        <a:pt x="325" y="38"/>
                      </a:lnTo>
                      <a:lnTo>
                        <a:pt x="322" y="32"/>
                      </a:lnTo>
                      <a:lnTo>
                        <a:pt x="318" y="28"/>
                      </a:lnTo>
                      <a:lnTo>
                        <a:pt x="317" y="22"/>
                      </a:lnTo>
                      <a:lnTo>
                        <a:pt x="315" y="18"/>
                      </a:lnTo>
                      <a:lnTo>
                        <a:pt x="315" y="14"/>
                      </a:lnTo>
                      <a:lnTo>
                        <a:pt x="315" y="10"/>
                      </a:lnTo>
                      <a:lnTo>
                        <a:pt x="317" y="6"/>
                      </a:lnTo>
                      <a:lnTo>
                        <a:pt x="318" y="4"/>
                      </a:lnTo>
                      <a:lnTo>
                        <a:pt x="320" y="3"/>
                      </a:lnTo>
                      <a:lnTo>
                        <a:pt x="323" y="1"/>
                      </a:lnTo>
                      <a:lnTo>
                        <a:pt x="328" y="0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5" y="0"/>
                      </a:lnTo>
                      <a:lnTo>
                        <a:pt x="353" y="1"/>
                      </a:lnTo>
                      <a:lnTo>
                        <a:pt x="362" y="3"/>
                      </a:lnTo>
                      <a:lnTo>
                        <a:pt x="370" y="6"/>
                      </a:lnTo>
                      <a:lnTo>
                        <a:pt x="385" y="10"/>
                      </a:lnTo>
                      <a:lnTo>
                        <a:pt x="398" y="14"/>
                      </a:lnTo>
                      <a:lnTo>
                        <a:pt x="406" y="17"/>
                      </a:lnTo>
                      <a:lnTo>
                        <a:pt x="413" y="19"/>
                      </a:lnTo>
                      <a:lnTo>
                        <a:pt x="418" y="24"/>
                      </a:lnTo>
                      <a:lnTo>
                        <a:pt x="421" y="26"/>
                      </a:lnTo>
                      <a:lnTo>
                        <a:pt x="426" y="31"/>
                      </a:lnTo>
                      <a:lnTo>
                        <a:pt x="430" y="33"/>
                      </a:lnTo>
                      <a:lnTo>
                        <a:pt x="433" y="38"/>
                      </a:lnTo>
                      <a:lnTo>
                        <a:pt x="436" y="40"/>
                      </a:lnTo>
                      <a:lnTo>
                        <a:pt x="438" y="45"/>
                      </a:lnTo>
                      <a:lnTo>
                        <a:pt x="440" y="47"/>
                      </a:lnTo>
                      <a:lnTo>
                        <a:pt x="441" y="52"/>
                      </a:lnTo>
                      <a:lnTo>
                        <a:pt x="443" y="56"/>
                      </a:lnTo>
                      <a:lnTo>
                        <a:pt x="443" y="60"/>
                      </a:lnTo>
                      <a:lnTo>
                        <a:pt x="443" y="65"/>
                      </a:lnTo>
                      <a:lnTo>
                        <a:pt x="443" y="71"/>
                      </a:lnTo>
                      <a:lnTo>
                        <a:pt x="443" y="77"/>
                      </a:lnTo>
                      <a:lnTo>
                        <a:pt x="441" y="82"/>
                      </a:lnTo>
                      <a:lnTo>
                        <a:pt x="440" y="89"/>
                      </a:lnTo>
                      <a:lnTo>
                        <a:pt x="440" y="93"/>
                      </a:lnTo>
                      <a:lnTo>
                        <a:pt x="438" y="97"/>
                      </a:lnTo>
                      <a:lnTo>
                        <a:pt x="438" y="102"/>
                      </a:lnTo>
                      <a:lnTo>
                        <a:pt x="436" y="107"/>
                      </a:lnTo>
                      <a:lnTo>
                        <a:pt x="436" y="113"/>
                      </a:lnTo>
                      <a:lnTo>
                        <a:pt x="435" y="118"/>
                      </a:lnTo>
                      <a:lnTo>
                        <a:pt x="435" y="124"/>
                      </a:lnTo>
                      <a:lnTo>
                        <a:pt x="433" y="131"/>
                      </a:lnTo>
                      <a:lnTo>
                        <a:pt x="433" y="139"/>
                      </a:lnTo>
                      <a:lnTo>
                        <a:pt x="433" y="146"/>
                      </a:lnTo>
                      <a:lnTo>
                        <a:pt x="431" y="155"/>
                      </a:lnTo>
                      <a:lnTo>
                        <a:pt x="431" y="164"/>
                      </a:lnTo>
                      <a:lnTo>
                        <a:pt x="431" y="173"/>
                      </a:lnTo>
                      <a:lnTo>
                        <a:pt x="431" y="184"/>
                      </a:lnTo>
                      <a:lnTo>
                        <a:pt x="431" y="194"/>
                      </a:lnTo>
                      <a:lnTo>
                        <a:pt x="431" y="205"/>
                      </a:lnTo>
                      <a:lnTo>
                        <a:pt x="430" y="227"/>
                      </a:lnTo>
                      <a:lnTo>
                        <a:pt x="428" y="251"/>
                      </a:lnTo>
                      <a:lnTo>
                        <a:pt x="426" y="276"/>
                      </a:lnTo>
                      <a:lnTo>
                        <a:pt x="425" y="302"/>
                      </a:lnTo>
                      <a:lnTo>
                        <a:pt x="423" y="327"/>
                      </a:lnTo>
                      <a:lnTo>
                        <a:pt x="420" y="355"/>
                      </a:lnTo>
                      <a:lnTo>
                        <a:pt x="418" y="383"/>
                      </a:lnTo>
                      <a:lnTo>
                        <a:pt x="416" y="412"/>
                      </a:lnTo>
                      <a:lnTo>
                        <a:pt x="415" y="443"/>
                      </a:lnTo>
                      <a:lnTo>
                        <a:pt x="411" y="472"/>
                      </a:lnTo>
                      <a:lnTo>
                        <a:pt x="408" y="500"/>
                      </a:lnTo>
                      <a:lnTo>
                        <a:pt x="403" y="527"/>
                      </a:lnTo>
                      <a:lnTo>
                        <a:pt x="398" y="553"/>
                      </a:lnTo>
                      <a:lnTo>
                        <a:pt x="391" y="578"/>
                      </a:lnTo>
                      <a:lnTo>
                        <a:pt x="383" y="602"/>
                      </a:lnTo>
                      <a:lnTo>
                        <a:pt x="377" y="625"/>
                      </a:lnTo>
                      <a:lnTo>
                        <a:pt x="377" y="625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9" name="Freeform 29"/>
                <p:cNvSpPr/>
                <p:nvPr/>
              </p:nvSpPr>
              <p:spPr bwMode="auto">
                <a:xfrm>
                  <a:off x="4594225" y="942975"/>
                  <a:ext cx="506412" cy="381000"/>
                </a:xfrm>
                <a:custGeom>
                  <a:avLst/>
                  <a:gdLst>
                    <a:gd name="T0" fmla="*/ 584 w 637"/>
                    <a:gd name="T1" fmla="*/ 428 h 479"/>
                    <a:gd name="T2" fmla="*/ 604 w 637"/>
                    <a:gd name="T3" fmla="*/ 433 h 479"/>
                    <a:gd name="T4" fmla="*/ 621 w 637"/>
                    <a:gd name="T5" fmla="*/ 439 h 479"/>
                    <a:gd name="T6" fmla="*/ 630 w 637"/>
                    <a:gd name="T7" fmla="*/ 443 h 479"/>
                    <a:gd name="T8" fmla="*/ 635 w 637"/>
                    <a:gd name="T9" fmla="*/ 449 h 479"/>
                    <a:gd name="T10" fmla="*/ 637 w 637"/>
                    <a:gd name="T11" fmla="*/ 454 h 479"/>
                    <a:gd name="T12" fmla="*/ 632 w 637"/>
                    <a:gd name="T13" fmla="*/ 458 h 479"/>
                    <a:gd name="T14" fmla="*/ 622 w 637"/>
                    <a:gd name="T15" fmla="*/ 464 h 479"/>
                    <a:gd name="T16" fmla="*/ 606 w 637"/>
                    <a:gd name="T17" fmla="*/ 468 h 479"/>
                    <a:gd name="T18" fmla="*/ 586 w 637"/>
                    <a:gd name="T19" fmla="*/ 472 h 479"/>
                    <a:gd name="T20" fmla="*/ 559 w 637"/>
                    <a:gd name="T21" fmla="*/ 475 h 479"/>
                    <a:gd name="T22" fmla="*/ 499 w 637"/>
                    <a:gd name="T23" fmla="*/ 479 h 479"/>
                    <a:gd name="T24" fmla="*/ 403 w 637"/>
                    <a:gd name="T25" fmla="*/ 479 h 479"/>
                    <a:gd name="T26" fmla="*/ 376 w 637"/>
                    <a:gd name="T27" fmla="*/ 479 h 479"/>
                    <a:gd name="T28" fmla="*/ 353 w 637"/>
                    <a:gd name="T29" fmla="*/ 478 h 479"/>
                    <a:gd name="T30" fmla="*/ 335 w 637"/>
                    <a:gd name="T31" fmla="*/ 475 h 479"/>
                    <a:gd name="T32" fmla="*/ 320 w 637"/>
                    <a:gd name="T33" fmla="*/ 472 h 479"/>
                    <a:gd name="T34" fmla="*/ 310 w 637"/>
                    <a:gd name="T35" fmla="*/ 468 h 479"/>
                    <a:gd name="T36" fmla="*/ 293 w 637"/>
                    <a:gd name="T37" fmla="*/ 453 h 479"/>
                    <a:gd name="T38" fmla="*/ 282 w 637"/>
                    <a:gd name="T39" fmla="*/ 439 h 479"/>
                    <a:gd name="T40" fmla="*/ 267 w 637"/>
                    <a:gd name="T41" fmla="*/ 422 h 479"/>
                    <a:gd name="T42" fmla="*/ 250 w 637"/>
                    <a:gd name="T43" fmla="*/ 403 h 479"/>
                    <a:gd name="T44" fmla="*/ 234 w 637"/>
                    <a:gd name="T45" fmla="*/ 379 h 479"/>
                    <a:gd name="T46" fmla="*/ 224 w 637"/>
                    <a:gd name="T47" fmla="*/ 364 h 479"/>
                    <a:gd name="T48" fmla="*/ 210 w 637"/>
                    <a:gd name="T49" fmla="*/ 345 h 479"/>
                    <a:gd name="T50" fmla="*/ 195 w 637"/>
                    <a:gd name="T51" fmla="*/ 323 h 479"/>
                    <a:gd name="T52" fmla="*/ 177 w 637"/>
                    <a:gd name="T53" fmla="*/ 298 h 479"/>
                    <a:gd name="T54" fmla="*/ 157 w 637"/>
                    <a:gd name="T55" fmla="*/ 269 h 479"/>
                    <a:gd name="T56" fmla="*/ 134 w 637"/>
                    <a:gd name="T57" fmla="*/ 235 h 479"/>
                    <a:gd name="T58" fmla="*/ 109 w 637"/>
                    <a:gd name="T59" fmla="*/ 199 h 479"/>
                    <a:gd name="T60" fmla="*/ 83 w 637"/>
                    <a:gd name="T61" fmla="*/ 160 h 479"/>
                    <a:gd name="T62" fmla="*/ 53 w 637"/>
                    <a:gd name="T63" fmla="*/ 117 h 479"/>
                    <a:gd name="T64" fmla="*/ 21 w 637"/>
                    <a:gd name="T65" fmla="*/ 70 h 479"/>
                    <a:gd name="T66" fmla="*/ 11 w 637"/>
                    <a:gd name="T67" fmla="*/ 18 h 479"/>
                    <a:gd name="T68" fmla="*/ 46 w 637"/>
                    <a:gd name="T69" fmla="*/ 29 h 479"/>
                    <a:gd name="T70" fmla="*/ 79 w 637"/>
                    <a:gd name="T71" fmla="*/ 71 h 479"/>
                    <a:gd name="T72" fmla="*/ 109 w 637"/>
                    <a:gd name="T73" fmla="*/ 107 h 479"/>
                    <a:gd name="T74" fmla="*/ 132 w 637"/>
                    <a:gd name="T75" fmla="*/ 136 h 479"/>
                    <a:gd name="T76" fmla="*/ 154 w 637"/>
                    <a:gd name="T77" fmla="*/ 162 h 479"/>
                    <a:gd name="T78" fmla="*/ 176 w 637"/>
                    <a:gd name="T79" fmla="*/ 188 h 479"/>
                    <a:gd name="T80" fmla="*/ 212 w 637"/>
                    <a:gd name="T81" fmla="*/ 227 h 479"/>
                    <a:gd name="T82" fmla="*/ 259 w 637"/>
                    <a:gd name="T83" fmla="*/ 270 h 479"/>
                    <a:gd name="T84" fmla="*/ 307 w 637"/>
                    <a:gd name="T85" fmla="*/ 315 h 479"/>
                    <a:gd name="T86" fmla="*/ 362 w 637"/>
                    <a:gd name="T87" fmla="*/ 350 h 479"/>
                    <a:gd name="T88" fmla="*/ 421 w 637"/>
                    <a:gd name="T89" fmla="*/ 379 h 479"/>
                    <a:gd name="T90" fmla="*/ 478 w 637"/>
                    <a:gd name="T91" fmla="*/ 401 h 479"/>
                    <a:gd name="T92" fmla="*/ 533 w 637"/>
                    <a:gd name="T93" fmla="*/ 416 h 479"/>
                    <a:gd name="T94" fmla="*/ 567 w 637"/>
                    <a:gd name="T95" fmla="*/ 425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637" h="479">
                      <a:moveTo>
                        <a:pt x="567" y="425"/>
                      </a:moveTo>
                      <a:lnTo>
                        <a:pt x="576" y="426"/>
                      </a:lnTo>
                      <a:lnTo>
                        <a:pt x="584" y="428"/>
                      </a:lnTo>
                      <a:lnTo>
                        <a:pt x="591" y="429"/>
                      </a:lnTo>
                      <a:lnTo>
                        <a:pt x="599" y="432"/>
                      </a:lnTo>
                      <a:lnTo>
                        <a:pt x="604" y="433"/>
                      </a:lnTo>
                      <a:lnTo>
                        <a:pt x="611" y="435"/>
                      </a:lnTo>
                      <a:lnTo>
                        <a:pt x="616" y="436"/>
                      </a:lnTo>
                      <a:lnTo>
                        <a:pt x="621" y="439"/>
                      </a:lnTo>
                      <a:lnTo>
                        <a:pt x="624" y="440"/>
                      </a:lnTo>
                      <a:lnTo>
                        <a:pt x="627" y="442"/>
                      </a:lnTo>
                      <a:lnTo>
                        <a:pt x="630" y="443"/>
                      </a:lnTo>
                      <a:lnTo>
                        <a:pt x="632" y="446"/>
                      </a:lnTo>
                      <a:lnTo>
                        <a:pt x="634" y="447"/>
                      </a:lnTo>
                      <a:lnTo>
                        <a:pt x="635" y="449"/>
                      </a:lnTo>
                      <a:lnTo>
                        <a:pt x="637" y="450"/>
                      </a:lnTo>
                      <a:lnTo>
                        <a:pt x="637" y="453"/>
                      </a:lnTo>
                      <a:lnTo>
                        <a:pt x="637" y="454"/>
                      </a:lnTo>
                      <a:lnTo>
                        <a:pt x="635" y="455"/>
                      </a:lnTo>
                      <a:lnTo>
                        <a:pt x="634" y="457"/>
                      </a:lnTo>
                      <a:lnTo>
                        <a:pt x="632" y="458"/>
                      </a:lnTo>
                      <a:lnTo>
                        <a:pt x="629" y="461"/>
                      </a:lnTo>
                      <a:lnTo>
                        <a:pt x="625" y="462"/>
                      </a:lnTo>
                      <a:lnTo>
                        <a:pt x="622" y="464"/>
                      </a:lnTo>
                      <a:lnTo>
                        <a:pt x="617" y="465"/>
                      </a:lnTo>
                      <a:lnTo>
                        <a:pt x="612" y="467"/>
                      </a:lnTo>
                      <a:lnTo>
                        <a:pt x="606" y="468"/>
                      </a:lnTo>
                      <a:lnTo>
                        <a:pt x="599" y="469"/>
                      </a:lnTo>
                      <a:lnTo>
                        <a:pt x="592" y="471"/>
                      </a:lnTo>
                      <a:lnTo>
                        <a:pt x="586" y="472"/>
                      </a:lnTo>
                      <a:lnTo>
                        <a:pt x="577" y="474"/>
                      </a:lnTo>
                      <a:lnTo>
                        <a:pt x="567" y="474"/>
                      </a:lnTo>
                      <a:lnTo>
                        <a:pt x="559" y="475"/>
                      </a:lnTo>
                      <a:lnTo>
                        <a:pt x="539" y="476"/>
                      </a:lnTo>
                      <a:lnTo>
                        <a:pt x="519" y="478"/>
                      </a:lnTo>
                      <a:lnTo>
                        <a:pt x="499" y="479"/>
                      </a:lnTo>
                      <a:lnTo>
                        <a:pt x="479" y="479"/>
                      </a:lnTo>
                      <a:lnTo>
                        <a:pt x="441" y="479"/>
                      </a:lnTo>
                      <a:lnTo>
                        <a:pt x="403" y="479"/>
                      </a:lnTo>
                      <a:lnTo>
                        <a:pt x="393" y="479"/>
                      </a:lnTo>
                      <a:lnTo>
                        <a:pt x="385" y="479"/>
                      </a:lnTo>
                      <a:lnTo>
                        <a:pt x="376" y="479"/>
                      </a:lnTo>
                      <a:lnTo>
                        <a:pt x="368" y="479"/>
                      </a:lnTo>
                      <a:lnTo>
                        <a:pt x="362" y="478"/>
                      </a:lnTo>
                      <a:lnTo>
                        <a:pt x="353" y="478"/>
                      </a:lnTo>
                      <a:lnTo>
                        <a:pt x="347" y="478"/>
                      </a:lnTo>
                      <a:lnTo>
                        <a:pt x="342" y="476"/>
                      </a:lnTo>
                      <a:lnTo>
                        <a:pt x="335" y="475"/>
                      </a:lnTo>
                      <a:lnTo>
                        <a:pt x="330" y="475"/>
                      </a:lnTo>
                      <a:lnTo>
                        <a:pt x="325" y="474"/>
                      </a:lnTo>
                      <a:lnTo>
                        <a:pt x="320" y="472"/>
                      </a:lnTo>
                      <a:lnTo>
                        <a:pt x="317" y="471"/>
                      </a:lnTo>
                      <a:lnTo>
                        <a:pt x="313" y="469"/>
                      </a:lnTo>
                      <a:lnTo>
                        <a:pt x="310" y="468"/>
                      </a:lnTo>
                      <a:lnTo>
                        <a:pt x="307" y="465"/>
                      </a:lnTo>
                      <a:lnTo>
                        <a:pt x="300" y="460"/>
                      </a:lnTo>
                      <a:lnTo>
                        <a:pt x="293" y="453"/>
                      </a:lnTo>
                      <a:lnTo>
                        <a:pt x="290" y="449"/>
                      </a:lnTo>
                      <a:lnTo>
                        <a:pt x="285" y="444"/>
                      </a:lnTo>
                      <a:lnTo>
                        <a:pt x="282" y="439"/>
                      </a:lnTo>
                      <a:lnTo>
                        <a:pt x="277" y="435"/>
                      </a:lnTo>
                      <a:lnTo>
                        <a:pt x="272" y="429"/>
                      </a:lnTo>
                      <a:lnTo>
                        <a:pt x="267" y="422"/>
                      </a:lnTo>
                      <a:lnTo>
                        <a:pt x="262" y="416"/>
                      </a:lnTo>
                      <a:lnTo>
                        <a:pt x="255" y="409"/>
                      </a:lnTo>
                      <a:lnTo>
                        <a:pt x="250" y="403"/>
                      </a:lnTo>
                      <a:lnTo>
                        <a:pt x="245" y="394"/>
                      </a:lnTo>
                      <a:lnTo>
                        <a:pt x="239" y="387"/>
                      </a:lnTo>
                      <a:lnTo>
                        <a:pt x="234" y="379"/>
                      </a:lnTo>
                      <a:lnTo>
                        <a:pt x="230" y="373"/>
                      </a:lnTo>
                      <a:lnTo>
                        <a:pt x="227" y="369"/>
                      </a:lnTo>
                      <a:lnTo>
                        <a:pt x="224" y="364"/>
                      </a:lnTo>
                      <a:lnTo>
                        <a:pt x="219" y="358"/>
                      </a:lnTo>
                      <a:lnTo>
                        <a:pt x="215" y="351"/>
                      </a:lnTo>
                      <a:lnTo>
                        <a:pt x="210" y="345"/>
                      </a:lnTo>
                      <a:lnTo>
                        <a:pt x="205" y="338"/>
                      </a:lnTo>
                      <a:lnTo>
                        <a:pt x="200" y="330"/>
                      </a:lnTo>
                      <a:lnTo>
                        <a:pt x="195" y="323"/>
                      </a:lnTo>
                      <a:lnTo>
                        <a:pt x="189" y="315"/>
                      </a:lnTo>
                      <a:lnTo>
                        <a:pt x="184" y="306"/>
                      </a:lnTo>
                      <a:lnTo>
                        <a:pt x="177" y="298"/>
                      </a:lnTo>
                      <a:lnTo>
                        <a:pt x="171" y="288"/>
                      </a:lnTo>
                      <a:lnTo>
                        <a:pt x="164" y="279"/>
                      </a:lnTo>
                      <a:lnTo>
                        <a:pt x="157" y="269"/>
                      </a:lnTo>
                      <a:lnTo>
                        <a:pt x="151" y="258"/>
                      </a:lnTo>
                      <a:lnTo>
                        <a:pt x="142" y="247"/>
                      </a:lnTo>
                      <a:lnTo>
                        <a:pt x="134" y="235"/>
                      </a:lnTo>
                      <a:lnTo>
                        <a:pt x="127" y="224"/>
                      </a:lnTo>
                      <a:lnTo>
                        <a:pt x="119" y="212"/>
                      </a:lnTo>
                      <a:lnTo>
                        <a:pt x="109" y="199"/>
                      </a:lnTo>
                      <a:lnTo>
                        <a:pt x="101" y="187"/>
                      </a:lnTo>
                      <a:lnTo>
                        <a:pt x="93" y="173"/>
                      </a:lnTo>
                      <a:lnTo>
                        <a:pt x="83" y="160"/>
                      </a:lnTo>
                      <a:lnTo>
                        <a:pt x="73" y="146"/>
                      </a:lnTo>
                      <a:lnTo>
                        <a:pt x="63" y="131"/>
                      </a:lnTo>
                      <a:lnTo>
                        <a:pt x="53" y="117"/>
                      </a:lnTo>
                      <a:lnTo>
                        <a:pt x="43" y="102"/>
                      </a:lnTo>
                      <a:lnTo>
                        <a:pt x="33" y="86"/>
                      </a:lnTo>
                      <a:lnTo>
                        <a:pt x="21" y="70"/>
                      </a:lnTo>
                      <a:lnTo>
                        <a:pt x="11" y="53"/>
                      </a:lnTo>
                      <a:lnTo>
                        <a:pt x="0" y="36"/>
                      </a:lnTo>
                      <a:lnTo>
                        <a:pt x="11" y="18"/>
                      </a:lnTo>
                      <a:lnTo>
                        <a:pt x="23" y="0"/>
                      </a:lnTo>
                      <a:lnTo>
                        <a:pt x="34" y="15"/>
                      </a:lnTo>
                      <a:lnTo>
                        <a:pt x="46" y="29"/>
                      </a:lnTo>
                      <a:lnTo>
                        <a:pt x="58" y="45"/>
                      </a:lnTo>
                      <a:lnTo>
                        <a:pt x="69" y="57"/>
                      </a:lnTo>
                      <a:lnTo>
                        <a:pt x="79" y="71"/>
                      </a:lnTo>
                      <a:lnTo>
                        <a:pt x="89" y="84"/>
                      </a:lnTo>
                      <a:lnTo>
                        <a:pt x="99" y="95"/>
                      </a:lnTo>
                      <a:lnTo>
                        <a:pt x="109" y="107"/>
                      </a:lnTo>
                      <a:lnTo>
                        <a:pt x="117" y="117"/>
                      </a:lnTo>
                      <a:lnTo>
                        <a:pt x="126" y="127"/>
                      </a:lnTo>
                      <a:lnTo>
                        <a:pt x="132" y="136"/>
                      </a:lnTo>
                      <a:lnTo>
                        <a:pt x="141" y="146"/>
                      </a:lnTo>
                      <a:lnTo>
                        <a:pt x="147" y="155"/>
                      </a:lnTo>
                      <a:lnTo>
                        <a:pt x="154" y="162"/>
                      </a:lnTo>
                      <a:lnTo>
                        <a:pt x="159" y="169"/>
                      </a:lnTo>
                      <a:lnTo>
                        <a:pt x="164" y="175"/>
                      </a:lnTo>
                      <a:lnTo>
                        <a:pt x="176" y="188"/>
                      </a:lnTo>
                      <a:lnTo>
                        <a:pt x="187" y="201"/>
                      </a:lnTo>
                      <a:lnTo>
                        <a:pt x="199" y="213"/>
                      </a:lnTo>
                      <a:lnTo>
                        <a:pt x="212" y="227"/>
                      </a:lnTo>
                      <a:lnTo>
                        <a:pt x="227" y="241"/>
                      </a:lnTo>
                      <a:lnTo>
                        <a:pt x="242" y="255"/>
                      </a:lnTo>
                      <a:lnTo>
                        <a:pt x="259" y="270"/>
                      </a:lnTo>
                      <a:lnTo>
                        <a:pt x="275" y="286"/>
                      </a:lnTo>
                      <a:lnTo>
                        <a:pt x="290" y="301"/>
                      </a:lnTo>
                      <a:lnTo>
                        <a:pt x="307" y="315"/>
                      </a:lnTo>
                      <a:lnTo>
                        <a:pt x="325" y="327"/>
                      </a:lnTo>
                      <a:lnTo>
                        <a:pt x="343" y="338"/>
                      </a:lnTo>
                      <a:lnTo>
                        <a:pt x="362" y="350"/>
                      </a:lnTo>
                      <a:lnTo>
                        <a:pt x="381" y="359"/>
                      </a:lnTo>
                      <a:lnTo>
                        <a:pt x="401" y="369"/>
                      </a:lnTo>
                      <a:lnTo>
                        <a:pt x="421" y="379"/>
                      </a:lnTo>
                      <a:lnTo>
                        <a:pt x="440" y="386"/>
                      </a:lnTo>
                      <a:lnTo>
                        <a:pt x="459" y="394"/>
                      </a:lnTo>
                      <a:lnTo>
                        <a:pt x="478" y="401"/>
                      </a:lnTo>
                      <a:lnTo>
                        <a:pt x="496" y="407"/>
                      </a:lnTo>
                      <a:lnTo>
                        <a:pt x="514" y="412"/>
                      </a:lnTo>
                      <a:lnTo>
                        <a:pt x="533" y="416"/>
                      </a:lnTo>
                      <a:lnTo>
                        <a:pt x="551" y="421"/>
                      </a:lnTo>
                      <a:lnTo>
                        <a:pt x="567" y="425"/>
                      </a:lnTo>
                      <a:lnTo>
                        <a:pt x="567" y="425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7" name="组合 26"/>
            <p:cNvGrpSpPr/>
            <p:nvPr/>
          </p:nvGrpSpPr>
          <p:grpSpPr>
            <a:xfrm>
              <a:off x="2761689" y="4141205"/>
              <a:ext cx="507365" cy="509905"/>
              <a:chOff x="2219891" y="3588259"/>
              <a:chExt cx="507365" cy="509905"/>
            </a:xfrm>
          </p:grpSpPr>
          <p:pic>
            <p:nvPicPr>
              <p:cNvPr id="31" name="图片 30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19891" y="3588259"/>
                <a:ext cx="507365" cy="509905"/>
              </a:xfrm>
              <a:prstGeom prst="rect">
                <a:avLst/>
              </a:prstGeom>
            </p:spPr>
          </p:pic>
          <p:grpSp>
            <p:nvGrpSpPr>
              <p:cNvPr id="32" name="组合 31"/>
              <p:cNvGrpSpPr/>
              <p:nvPr/>
            </p:nvGrpSpPr>
            <p:grpSpPr>
              <a:xfrm>
                <a:off x="2304396" y="3682073"/>
                <a:ext cx="268005" cy="319596"/>
                <a:chOff x="4298950" y="560388"/>
                <a:chExt cx="635000" cy="757238"/>
              </a:xfrm>
              <a:solidFill>
                <a:srgbClr val="FF0000"/>
              </a:solidFill>
            </p:grpSpPr>
            <p:sp>
              <p:nvSpPr>
                <p:cNvPr id="33" name="Freeform 27"/>
                <p:cNvSpPr/>
                <p:nvPr/>
              </p:nvSpPr>
              <p:spPr bwMode="auto">
                <a:xfrm>
                  <a:off x="4332288" y="808038"/>
                  <a:ext cx="601662" cy="134938"/>
                </a:xfrm>
                <a:custGeom>
                  <a:avLst/>
                  <a:gdLst>
                    <a:gd name="T0" fmla="*/ 463 w 757"/>
                    <a:gd name="T1" fmla="*/ 101 h 171"/>
                    <a:gd name="T2" fmla="*/ 410 w 757"/>
                    <a:gd name="T3" fmla="*/ 110 h 171"/>
                    <a:gd name="T4" fmla="*/ 362 w 757"/>
                    <a:gd name="T5" fmla="*/ 119 h 171"/>
                    <a:gd name="T6" fmla="*/ 307 w 757"/>
                    <a:gd name="T7" fmla="*/ 131 h 171"/>
                    <a:gd name="T8" fmla="*/ 244 w 757"/>
                    <a:gd name="T9" fmla="*/ 143 h 171"/>
                    <a:gd name="T10" fmla="*/ 184 w 757"/>
                    <a:gd name="T11" fmla="*/ 154 h 171"/>
                    <a:gd name="T12" fmla="*/ 151 w 757"/>
                    <a:gd name="T13" fmla="*/ 161 h 171"/>
                    <a:gd name="T14" fmla="*/ 125 w 757"/>
                    <a:gd name="T15" fmla="*/ 165 h 171"/>
                    <a:gd name="T16" fmla="*/ 106 w 757"/>
                    <a:gd name="T17" fmla="*/ 168 h 171"/>
                    <a:gd name="T18" fmla="*/ 93 w 757"/>
                    <a:gd name="T19" fmla="*/ 170 h 171"/>
                    <a:gd name="T20" fmla="*/ 87 w 757"/>
                    <a:gd name="T21" fmla="*/ 171 h 171"/>
                    <a:gd name="T22" fmla="*/ 73 w 757"/>
                    <a:gd name="T23" fmla="*/ 168 h 171"/>
                    <a:gd name="T24" fmla="*/ 53 w 757"/>
                    <a:gd name="T25" fmla="*/ 161 h 171"/>
                    <a:gd name="T26" fmla="*/ 28 w 757"/>
                    <a:gd name="T27" fmla="*/ 149 h 171"/>
                    <a:gd name="T28" fmla="*/ 10 w 757"/>
                    <a:gd name="T29" fmla="*/ 139 h 171"/>
                    <a:gd name="T30" fmla="*/ 0 w 757"/>
                    <a:gd name="T31" fmla="*/ 131 h 171"/>
                    <a:gd name="T32" fmla="*/ 0 w 757"/>
                    <a:gd name="T33" fmla="*/ 128 h 171"/>
                    <a:gd name="T34" fmla="*/ 7 w 757"/>
                    <a:gd name="T35" fmla="*/ 125 h 171"/>
                    <a:gd name="T36" fmla="*/ 17 w 757"/>
                    <a:gd name="T37" fmla="*/ 122 h 171"/>
                    <a:gd name="T38" fmla="*/ 30 w 757"/>
                    <a:gd name="T39" fmla="*/ 119 h 171"/>
                    <a:gd name="T40" fmla="*/ 50 w 757"/>
                    <a:gd name="T41" fmla="*/ 117 h 171"/>
                    <a:gd name="T42" fmla="*/ 95 w 757"/>
                    <a:gd name="T43" fmla="*/ 111 h 171"/>
                    <a:gd name="T44" fmla="*/ 143 w 757"/>
                    <a:gd name="T45" fmla="*/ 105 h 171"/>
                    <a:gd name="T46" fmla="*/ 198 w 757"/>
                    <a:gd name="T47" fmla="*/ 97 h 171"/>
                    <a:gd name="T48" fmla="*/ 294 w 757"/>
                    <a:gd name="T49" fmla="*/ 76 h 171"/>
                    <a:gd name="T50" fmla="*/ 342 w 757"/>
                    <a:gd name="T51" fmla="*/ 66 h 171"/>
                    <a:gd name="T52" fmla="*/ 370 w 757"/>
                    <a:gd name="T53" fmla="*/ 62 h 171"/>
                    <a:gd name="T54" fmla="*/ 402 w 757"/>
                    <a:gd name="T55" fmla="*/ 55 h 171"/>
                    <a:gd name="T56" fmla="*/ 437 w 757"/>
                    <a:gd name="T57" fmla="*/ 48 h 171"/>
                    <a:gd name="T58" fmla="*/ 477 w 757"/>
                    <a:gd name="T59" fmla="*/ 39 h 171"/>
                    <a:gd name="T60" fmla="*/ 518 w 757"/>
                    <a:gd name="T61" fmla="*/ 29 h 171"/>
                    <a:gd name="T62" fmla="*/ 558 w 757"/>
                    <a:gd name="T63" fmla="*/ 21 h 171"/>
                    <a:gd name="T64" fmla="*/ 593 w 757"/>
                    <a:gd name="T65" fmla="*/ 12 h 171"/>
                    <a:gd name="T66" fmla="*/ 624 w 757"/>
                    <a:gd name="T67" fmla="*/ 7 h 171"/>
                    <a:gd name="T68" fmla="*/ 649 w 757"/>
                    <a:gd name="T69" fmla="*/ 2 h 171"/>
                    <a:gd name="T70" fmla="*/ 669 w 757"/>
                    <a:gd name="T71" fmla="*/ 0 h 171"/>
                    <a:gd name="T72" fmla="*/ 699 w 757"/>
                    <a:gd name="T73" fmla="*/ 2 h 171"/>
                    <a:gd name="T74" fmla="*/ 722 w 757"/>
                    <a:gd name="T75" fmla="*/ 9 h 171"/>
                    <a:gd name="T76" fmla="*/ 739 w 757"/>
                    <a:gd name="T77" fmla="*/ 23 h 171"/>
                    <a:gd name="T78" fmla="*/ 751 w 757"/>
                    <a:gd name="T79" fmla="*/ 36 h 171"/>
                    <a:gd name="T80" fmla="*/ 757 w 757"/>
                    <a:gd name="T81" fmla="*/ 44 h 171"/>
                    <a:gd name="T82" fmla="*/ 754 w 757"/>
                    <a:gd name="T83" fmla="*/ 53 h 171"/>
                    <a:gd name="T84" fmla="*/ 742 w 757"/>
                    <a:gd name="T85" fmla="*/ 62 h 171"/>
                    <a:gd name="T86" fmla="*/ 721 w 757"/>
                    <a:gd name="T87" fmla="*/ 69 h 171"/>
                    <a:gd name="T88" fmla="*/ 653 w 757"/>
                    <a:gd name="T89" fmla="*/ 79 h 171"/>
                    <a:gd name="T90" fmla="*/ 600 w 757"/>
                    <a:gd name="T91" fmla="*/ 86 h 171"/>
                    <a:gd name="T92" fmla="*/ 553 w 757"/>
                    <a:gd name="T93" fmla="*/ 92 h 171"/>
                    <a:gd name="T94" fmla="*/ 500 w 757"/>
                    <a:gd name="T95" fmla="*/ 97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57" h="171">
                      <a:moveTo>
                        <a:pt x="500" y="97"/>
                      </a:moveTo>
                      <a:lnTo>
                        <a:pt x="482" y="99"/>
                      </a:lnTo>
                      <a:lnTo>
                        <a:pt x="463" y="101"/>
                      </a:lnTo>
                      <a:lnTo>
                        <a:pt x="445" y="104"/>
                      </a:lnTo>
                      <a:lnTo>
                        <a:pt x="427" y="107"/>
                      </a:lnTo>
                      <a:lnTo>
                        <a:pt x="410" y="110"/>
                      </a:lnTo>
                      <a:lnTo>
                        <a:pt x="394" y="112"/>
                      </a:lnTo>
                      <a:lnTo>
                        <a:pt x="379" y="117"/>
                      </a:lnTo>
                      <a:lnTo>
                        <a:pt x="362" y="119"/>
                      </a:lnTo>
                      <a:lnTo>
                        <a:pt x="346" y="124"/>
                      </a:lnTo>
                      <a:lnTo>
                        <a:pt x="326" y="126"/>
                      </a:lnTo>
                      <a:lnTo>
                        <a:pt x="307" y="131"/>
                      </a:lnTo>
                      <a:lnTo>
                        <a:pt x="287" y="135"/>
                      </a:lnTo>
                      <a:lnTo>
                        <a:pt x="266" y="138"/>
                      </a:lnTo>
                      <a:lnTo>
                        <a:pt x="244" y="143"/>
                      </a:lnTo>
                      <a:lnTo>
                        <a:pt x="221" y="147"/>
                      </a:lnTo>
                      <a:lnTo>
                        <a:pt x="198" y="153"/>
                      </a:lnTo>
                      <a:lnTo>
                        <a:pt x="184" y="154"/>
                      </a:lnTo>
                      <a:lnTo>
                        <a:pt x="173" y="157"/>
                      </a:lnTo>
                      <a:lnTo>
                        <a:pt x="161" y="160"/>
                      </a:lnTo>
                      <a:lnTo>
                        <a:pt x="151" y="161"/>
                      </a:lnTo>
                      <a:lnTo>
                        <a:pt x="141" y="163"/>
                      </a:lnTo>
                      <a:lnTo>
                        <a:pt x="133" y="164"/>
                      </a:lnTo>
                      <a:lnTo>
                        <a:pt x="125" y="165"/>
                      </a:lnTo>
                      <a:lnTo>
                        <a:pt x="118" y="167"/>
                      </a:lnTo>
                      <a:lnTo>
                        <a:pt x="111" y="168"/>
                      </a:lnTo>
                      <a:lnTo>
                        <a:pt x="106" y="168"/>
                      </a:lnTo>
                      <a:lnTo>
                        <a:pt x="101" y="170"/>
                      </a:lnTo>
                      <a:lnTo>
                        <a:pt x="96" y="170"/>
                      </a:lnTo>
                      <a:lnTo>
                        <a:pt x="93" y="170"/>
                      </a:lnTo>
                      <a:lnTo>
                        <a:pt x="90" y="171"/>
                      </a:lnTo>
                      <a:lnTo>
                        <a:pt x="88" y="171"/>
                      </a:lnTo>
                      <a:lnTo>
                        <a:pt x="87" y="171"/>
                      </a:lnTo>
                      <a:lnTo>
                        <a:pt x="83" y="171"/>
                      </a:lnTo>
                      <a:lnTo>
                        <a:pt x="78" y="170"/>
                      </a:lnTo>
                      <a:lnTo>
                        <a:pt x="73" y="168"/>
                      </a:lnTo>
                      <a:lnTo>
                        <a:pt x="67" y="167"/>
                      </a:lnTo>
                      <a:lnTo>
                        <a:pt x="60" y="164"/>
                      </a:lnTo>
                      <a:lnTo>
                        <a:pt x="53" y="161"/>
                      </a:lnTo>
                      <a:lnTo>
                        <a:pt x="45" y="157"/>
                      </a:lnTo>
                      <a:lnTo>
                        <a:pt x="37" y="153"/>
                      </a:lnTo>
                      <a:lnTo>
                        <a:pt x="28" y="149"/>
                      </a:lnTo>
                      <a:lnTo>
                        <a:pt x="22" y="146"/>
                      </a:lnTo>
                      <a:lnTo>
                        <a:pt x="15" y="142"/>
                      </a:lnTo>
                      <a:lnTo>
                        <a:pt x="10" y="139"/>
                      </a:lnTo>
                      <a:lnTo>
                        <a:pt x="5" y="136"/>
                      </a:lnTo>
                      <a:lnTo>
                        <a:pt x="2" y="133"/>
                      </a:lnTo>
                      <a:lnTo>
                        <a:pt x="0" y="131"/>
                      </a:lnTo>
                      <a:lnTo>
                        <a:pt x="0" y="129"/>
                      </a:lnTo>
                      <a:lnTo>
                        <a:pt x="0" y="128"/>
                      </a:lnTo>
                      <a:lnTo>
                        <a:pt x="0" y="128"/>
                      </a:lnTo>
                      <a:lnTo>
                        <a:pt x="2" y="126"/>
                      </a:lnTo>
                      <a:lnTo>
                        <a:pt x="3" y="125"/>
                      </a:lnTo>
                      <a:lnTo>
                        <a:pt x="7" y="125"/>
                      </a:lnTo>
                      <a:lnTo>
                        <a:pt x="8" y="124"/>
                      </a:lnTo>
                      <a:lnTo>
                        <a:pt x="12" y="124"/>
                      </a:lnTo>
                      <a:lnTo>
                        <a:pt x="17" y="122"/>
                      </a:lnTo>
                      <a:lnTo>
                        <a:pt x="20" y="121"/>
                      </a:lnTo>
                      <a:lnTo>
                        <a:pt x="25" y="121"/>
                      </a:lnTo>
                      <a:lnTo>
                        <a:pt x="30" y="119"/>
                      </a:lnTo>
                      <a:lnTo>
                        <a:pt x="37" y="119"/>
                      </a:lnTo>
                      <a:lnTo>
                        <a:pt x="43" y="118"/>
                      </a:lnTo>
                      <a:lnTo>
                        <a:pt x="50" y="117"/>
                      </a:lnTo>
                      <a:lnTo>
                        <a:pt x="57" y="117"/>
                      </a:lnTo>
                      <a:lnTo>
                        <a:pt x="63" y="115"/>
                      </a:lnTo>
                      <a:lnTo>
                        <a:pt x="95" y="111"/>
                      </a:lnTo>
                      <a:lnTo>
                        <a:pt x="111" y="110"/>
                      </a:lnTo>
                      <a:lnTo>
                        <a:pt x="128" y="108"/>
                      </a:lnTo>
                      <a:lnTo>
                        <a:pt x="143" y="105"/>
                      </a:lnTo>
                      <a:lnTo>
                        <a:pt x="161" y="103"/>
                      </a:lnTo>
                      <a:lnTo>
                        <a:pt x="179" y="100"/>
                      </a:lnTo>
                      <a:lnTo>
                        <a:pt x="198" y="97"/>
                      </a:lnTo>
                      <a:lnTo>
                        <a:pt x="231" y="90"/>
                      </a:lnTo>
                      <a:lnTo>
                        <a:pt x="262" y="83"/>
                      </a:lnTo>
                      <a:lnTo>
                        <a:pt x="294" y="76"/>
                      </a:lnTo>
                      <a:lnTo>
                        <a:pt x="326" y="69"/>
                      </a:lnTo>
                      <a:lnTo>
                        <a:pt x="334" y="68"/>
                      </a:lnTo>
                      <a:lnTo>
                        <a:pt x="342" y="66"/>
                      </a:lnTo>
                      <a:lnTo>
                        <a:pt x="350" y="65"/>
                      </a:lnTo>
                      <a:lnTo>
                        <a:pt x="360" y="64"/>
                      </a:lnTo>
                      <a:lnTo>
                        <a:pt x="370" y="62"/>
                      </a:lnTo>
                      <a:lnTo>
                        <a:pt x="380" y="61"/>
                      </a:lnTo>
                      <a:lnTo>
                        <a:pt x="390" y="58"/>
                      </a:lnTo>
                      <a:lnTo>
                        <a:pt x="402" y="55"/>
                      </a:lnTo>
                      <a:lnTo>
                        <a:pt x="414" y="54"/>
                      </a:lnTo>
                      <a:lnTo>
                        <a:pt x="425" y="51"/>
                      </a:lnTo>
                      <a:lnTo>
                        <a:pt x="437" y="48"/>
                      </a:lnTo>
                      <a:lnTo>
                        <a:pt x="450" y="46"/>
                      </a:lnTo>
                      <a:lnTo>
                        <a:pt x="463" y="43"/>
                      </a:lnTo>
                      <a:lnTo>
                        <a:pt x="477" y="39"/>
                      </a:lnTo>
                      <a:lnTo>
                        <a:pt x="490" y="36"/>
                      </a:lnTo>
                      <a:lnTo>
                        <a:pt x="505" y="32"/>
                      </a:lnTo>
                      <a:lnTo>
                        <a:pt x="518" y="29"/>
                      </a:lnTo>
                      <a:lnTo>
                        <a:pt x="533" y="26"/>
                      </a:lnTo>
                      <a:lnTo>
                        <a:pt x="546" y="23"/>
                      </a:lnTo>
                      <a:lnTo>
                        <a:pt x="558" y="21"/>
                      </a:lnTo>
                      <a:lnTo>
                        <a:pt x="571" y="18"/>
                      </a:lnTo>
                      <a:lnTo>
                        <a:pt x="583" y="15"/>
                      </a:lnTo>
                      <a:lnTo>
                        <a:pt x="593" y="12"/>
                      </a:lnTo>
                      <a:lnTo>
                        <a:pt x="605" y="11"/>
                      </a:lnTo>
                      <a:lnTo>
                        <a:pt x="614" y="9"/>
                      </a:lnTo>
                      <a:lnTo>
                        <a:pt x="624" y="7"/>
                      </a:lnTo>
                      <a:lnTo>
                        <a:pt x="633" y="5"/>
                      </a:lnTo>
                      <a:lnTo>
                        <a:pt x="641" y="4"/>
                      </a:lnTo>
                      <a:lnTo>
                        <a:pt x="649" y="2"/>
                      </a:lnTo>
                      <a:lnTo>
                        <a:pt x="656" y="2"/>
                      </a:lnTo>
                      <a:lnTo>
                        <a:pt x="663" y="1"/>
                      </a:lnTo>
                      <a:lnTo>
                        <a:pt x="669" y="0"/>
                      </a:lnTo>
                      <a:lnTo>
                        <a:pt x="679" y="0"/>
                      </a:lnTo>
                      <a:lnTo>
                        <a:pt x="689" y="1"/>
                      </a:lnTo>
                      <a:lnTo>
                        <a:pt x="699" y="2"/>
                      </a:lnTo>
                      <a:lnTo>
                        <a:pt x="707" y="4"/>
                      </a:lnTo>
                      <a:lnTo>
                        <a:pt x="714" y="7"/>
                      </a:lnTo>
                      <a:lnTo>
                        <a:pt x="722" y="9"/>
                      </a:lnTo>
                      <a:lnTo>
                        <a:pt x="729" y="14"/>
                      </a:lnTo>
                      <a:lnTo>
                        <a:pt x="734" y="18"/>
                      </a:lnTo>
                      <a:lnTo>
                        <a:pt x="739" y="23"/>
                      </a:lnTo>
                      <a:lnTo>
                        <a:pt x="744" y="27"/>
                      </a:lnTo>
                      <a:lnTo>
                        <a:pt x="747" y="32"/>
                      </a:lnTo>
                      <a:lnTo>
                        <a:pt x="751" y="36"/>
                      </a:lnTo>
                      <a:lnTo>
                        <a:pt x="754" y="39"/>
                      </a:lnTo>
                      <a:lnTo>
                        <a:pt x="756" y="41"/>
                      </a:lnTo>
                      <a:lnTo>
                        <a:pt x="757" y="44"/>
                      </a:lnTo>
                      <a:lnTo>
                        <a:pt x="757" y="46"/>
                      </a:lnTo>
                      <a:lnTo>
                        <a:pt x="756" y="50"/>
                      </a:lnTo>
                      <a:lnTo>
                        <a:pt x="754" y="53"/>
                      </a:lnTo>
                      <a:lnTo>
                        <a:pt x="751" y="57"/>
                      </a:lnTo>
                      <a:lnTo>
                        <a:pt x="747" y="60"/>
                      </a:lnTo>
                      <a:lnTo>
                        <a:pt x="742" y="62"/>
                      </a:lnTo>
                      <a:lnTo>
                        <a:pt x="736" y="65"/>
                      </a:lnTo>
                      <a:lnTo>
                        <a:pt x="729" y="66"/>
                      </a:lnTo>
                      <a:lnTo>
                        <a:pt x="721" y="69"/>
                      </a:lnTo>
                      <a:lnTo>
                        <a:pt x="699" y="72"/>
                      </a:lnTo>
                      <a:lnTo>
                        <a:pt x="676" y="76"/>
                      </a:lnTo>
                      <a:lnTo>
                        <a:pt x="653" y="79"/>
                      </a:lnTo>
                      <a:lnTo>
                        <a:pt x="628" y="83"/>
                      </a:lnTo>
                      <a:lnTo>
                        <a:pt x="614" y="85"/>
                      </a:lnTo>
                      <a:lnTo>
                        <a:pt x="600" y="86"/>
                      </a:lnTo>
                      <a:lnTo>
                        <a:pt x="585" y="89"/>
                      </a:lnTo>
                      <a:lnTo>
                        <a:pt x="570" y="90"/>
                      </a:lnTo>
                      <a:lnTo>
                        <a:pt x="553" y="92"/>
                      </a:lnTo>
                      <a:lnTo>
                        <a:pt x="536" y="93"/>
                      </a:lnTo>
                      <a:lnTo>
                        <a:pt x="518" y="96"/>
                      </a:lnTo>
                      <a:lnTo>
                        <a:pt x="500" y="97"/>
                      </a:lnTo>
                      <a:lnTo>
                        <a:pt x="500" y="97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" name="Freeform 28"/>
                <p:cNvSpPr/>
                <p:nvPr/>
              </p:nvSpPr>
              <p:spPr bwMode="auto">
                <a:xfrm>
                  <a:off x="4298950" y="560388"/>
                  <a:ext cx="352425" cy="757238"/>
                </a:xfrm>
                <a:custGeom>
                  <a:avLst/>
                  <a:gdLst>
                    <a:gd name="T0" fmla="*/ 357 w 443"/>
                    <a:gd name="T1" fmla="*/ 666 h 953"/>
                    <a:gd name="T2" fmla="*/ 320 w 443"/>
                    <a:gd name="T3" fmla="*/ 724 h 953"/>
                    <a:gd name="T4" fmla="*/ 275 w 443"/>
                    <a:gd name="T5" fmla="*/ 781 h 953"/>
                    <a:gd name="T6" fmla="*/ 219 w 443"/>
                    <a:gd name="T7" fmla="*/ 836 h 953"/>
                    <a:gd name="T8" fmla="*/ 154 w 443"/>
                    <a:gd name="T9" fmla="*/ 885 h 953"/>
                    <a:gd name="T10" fmla="*/ 93 w 443"/>
                    <a:gd name="T11" fmla="*/ 917 h 953"/>
                    <a:gd name="T12" fmla="*/ 61 w 443"/>
                    <a:gd name="T13" fmla="*/ 932 h 953"/>
                    <a:gd name="T14" fmla="*/ 35 w 443"/>
                    <a:gd name="T15" fmla="*/ 943 h 953"/>
                    <a:gd name="T16" fmla="*/ 16 w 443"/>
                    <a:gd name="T17" fmla="*/ 950 h 953"/>
                    <a:gd name="T18" fmla="*/ 5 w 443"/>
                    <a:gd name="T19" fmla="*/ 953 h 953"/>
                    <a:gd name="T20" fmla="*/ 0 w 443"/>
                    <a:gd name="T21" fmla="*/ 953 h 953"/>
                    <a:gd name="T22" fmla="*/ 0 w 443"/>
                    <a:gd name="T23" fmla="*/ 946 h 953"/>
                    <a:gd name="T24" fmla="*/ 5 w 443"/>
                    <a:gd name="T25" fmla="*/ 939 h 953"/>
                    <a:gd name="T26" fmla="*/ 13 w 443"/>
                    <a:gd name="T27" fmla="*/ 929 h 953"/>
                    <a:gd name="T28" fmla="*/ 26 w 443"/>
                    <a:gd name="T29" fmla="*/ 918 h 953"/>
                    <a:gd name="T30" fmla="*/ 43 w 443"/>
                    <a:gd name="T31" fmla="*/ 905 h 953"/>
                    <a:gd name="T32" fmla="*/ 79 w 443"/>
                    <a:gd name="T33" fmla="*/ 883 h 953"/>
                    <a:gd name="T34" fmla="*/ 121 w 443"/>
                    <a:gd name="T35" fmla="*/ 852 h 953"/>
                    <a:gd name="T36" fmla="*/ 147 w 443"/>
                    <a:gd name="T37" fmla="*/ 830 h 953"/>
                    <a:gd name="T38" fmla="*/ 177 w 443"/>
                    <a:gd name="T39" fmla="*/ 805 h 953"/>
                    <a:gd name="T40" fmla="*/ 224 w 443"/>
                    <a:gd name="T41" fmla="*/ 756 h 953"/>
                    <a:gd name="T42" fmla="*/ 269 w 443"/>
                    <a:gd name="T43" fmla="*/ 695 h 953"/>
                    <a:gd name="T44" fmla="*/ 294 w 443"/>
                    <a:gd name="T45" fmla="*/ 652 h 953"/>
                    <a:gd name="T46" fmla="*/ 310 w 443"/>
                    <a:gd name="T47" fmla="*/ 606 h 953"/>
                    <a:gd name="T48" fmla="*/ 333 w 443"/>
                    <a:gd name="T49" fmla="*/ 532 h 953"/>
                    <a:gd name="T50" fmla="*/ 348 w 443"/>
                    <a:gd name="T51" fmla="*/ 447 h 953"/>
                    <a:gd name="T52" fmla="*/ 357 w 443"/>
                    <a:gd name="T53" fmla="*/ 329 h 953"/>
                    <a:gd name="T54" fmla="*/ 360 w 443"/>
                    <a:gd name="T55" fmla="*/ 241 h 953"/>
                    <a:gd name="T56" fmla="*/ 357 w 443"/>
                    <a:gd name="T57" fmla="*/ 167 h 953"/>
                    <a:gd name="T58" fmla="*/ 353 w 443"/>
                    <a:gd name="T59" fmla="*/ 128 h 953"/>
                    <a:gd name="T60" fmla="*/ 348 w 443"/>
                    <a:gd name="T61" fmla="*/ 97 h 953"/>
                    <a:gd name="T62" fmla="*/ 343 w 443"/>
                    <a:gd name="T63" fmla="*/ 72 h 953"/>
                    <a:gd name="T64" fmla="*/ 337 w 443"/>
                    <a:gd name="T65" fmla="*/ 54 h 953"/>
                    <a:gd name="T66" fmla="*/ 330 w 443"/>
                    <a:gd name="T67" fmla="*/ 43 h 953"/>
                    <a:gd name="T68" fmla="*/ 318 w 443"/>
                    <a:gd name="T69" fmla="*/ 28 h 953"/>
                    <a:gd name="T70" fmla="*/ 315 w 443"/>
                    <a:gd name="T71" fmla="*/ 14 h 953"/>
                    <a:gd name="T72" fmla="*/ 318 w 443"/>
                    <a:gd name="T73" fmla="*/ 4 h 953"/>
                    <a:gd name="T74" fmla="*/ 328 w 443"/>
                    <a:gd name="T75" fmla="*/ 0 h 953"/>
                    <a:gd name="T76" fmla="*/ 345 w 443"/>
                    <a:gd name="T77" fmla="*/ 0 h 953"/>
                    <a:gd name="T78" fmla="*/ 370 w 443"/>
                    <a:gd name="T79" fmla="*/ 6 h 953"/>
                    <a:gd name="T80" fmla="*/ 406 w 443"/>
                    <a:gd name="T81" fmla="*/ 17 h 953"/>
                    <a:gd name="T82" fmla="*/ 421 w 443"/>
                    <a:gd name="T83" fmla="*/ 26 h 953"/>
                    <a:gd name="T84" fmla="*/ 433 w 443"/>
                    <a:gd name="T85" fmla="*/ 38 h 953"/>
                    <a:gd name="T86" fmla="*/ 440 w 443"/>
                    <a:gd name="T87" fmla="*/ 47 h 953"/>
                    <a:gd name="T88" fmla="*/ 443 w 443"/>
                    <a:gd name="T89" fmla="*/ 60 h 953"/>
                    <a:gd name="T90" fmla="*/ 443 w 443"/>
                    <a:gd name="T91" fmla="*/ 77 h 953"/>
                    <a:gd name="T92" fmla="*/ 440 w 443"/>
                    <a:gd name="T93" fmla="*/ 93 h 953"/>
                    <a:gd name="T94" fmla="*/ 436 w 443"/>
                    <a:gd name="T95" fmla="*/ 107 h 953"/>
                    <a:gd name="T96" fmla="*/ 435 w 443"/>
                    <a:gd name="T97" fmla="*/ 124 h 953"/>
                    <a:gd name="T98" fmla="*/ 433 w 443"/>
                    <a:gd name="T99" fmla="*/ 146 h 953"/>
                    <a:gd name="T100" fmla="*/ 431 w 443"/>
                    <a:gd name="T101" fmla="*/ 173 h 953"/>
                    <a:gd name="T102" fmla="*/ 431 w 443"/>
                    <a:gd name="T103" fmla="*/ 205 h 953"/>
                    <a:gd name="T104" fmla="*/ 426 w 443"/>
                    <a:gd name="T105" fmla="*/ 276 h 953"/>
                    <a:gd name="T106" fmla="*/ 420 w 443"/>
                    <a:gd name="T107" fmla="*/ 355 h 953"/>
                    <a:gd name="T108" fmla="*/ 415 w 443"/>
                    <a:gd name="T109" fmla="*/ 443 h 953"/>
                    <a:gd name="T110" fmla="*/ 403 w 443"/>
                    <a:gd name="T111" fmla="*/ 527 h 953"/>
                    <a:gd name="T112" fmla="*/ 383 w 443"/>
                    <a:gd name="T113" fmla="*/ 602 h 9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443" h="953">
                      <a:moveTo>
                        <a:pt x="377" y="625"/>
                      </a:moveTo>
                      <a:lnTo>
                        <a:pt x="367" y="645"/>
                      </a:lnTo>
                      <a:lnTo>
                        <a:pt x="357" y="666"/>
                      </a:lnTo>
                      <a:lnTo>
                        <a:pt x="345" y="685"/>
                      </a:lnTo>
                      <a:lnTo>
                        <a:pt x="333" y="705"/>
                      </a:lnTo>
                      <a:lnTo>
                        <a:pt x="320" y="724"/>
                      </a:lnTo>
                      <a:lnTo>
                        <a:pt x="307" y="744"/>
                      </a:lnTo>
                      <a:lnTo>
                        <a:pt x="292" y="762"/>
                      </a:lnTo>
                      <a:lnTo>
                        <a:pt x="275" y="781"/>
                      </a:lnTo>
                      <a:lnTo>
                        <a:pt x="257" y="801"/>
                      </a:lnTo>
                      <a:lnTo>
                        <a:pt x="239" y="819"/>
                      </a:lnTo>
                      <a:lnTo>
                        <a:pt x="219" y="836"/>
                      </a:lnTo>
                      <a:lnTo>
                        <a:pt x="199" y="854"/>
                      </a:lnTo>
                      <a:lnTo>
                        <a:pt x="177" y="869"/>
                      </a:lnTo>
                      <a:lnTo>
                        <a:pt x="154" y="885"/>
                      </a:lnTo>
                      <a:lnTo>
                        <a:pt x="131" y="898"/>
                      </a:lnTo>
                      <a:lnTo>
                        <a:pt x="104" y="911"/>
                      </a:lnTo>
                      <a:lnTo>
                        <a:pt x="93" y="917"/>
                      </a:lnTo>
                      <a:lnTo>
                        <a:pt x="81" y="922"/>
                      </a:lnTo>
                      <a:lnTo>
                        <a:pt x="71" y="928"/>
                      </a:lnTo>
                      <a:lnTo>
                        <a:pt x="61" y="932"/>
                      </a:lnTo>
                      <a:lnTo>
                        <a:pt x="51" y="936"/>
                      </a:lnTo>
                      <a:lnTo>
                        <a:pt x="43" y="940"/>
                      </a:lnTo>
                      <a:lnTo>
                        <a:pt x="35" y="943"/>
                      </a:lnTo>
                      <a:lnTo>
                        <a:pt x="28" y="946"/>
                      </a:lnTo>
                      <a:lnTo>
                        <a:pt x="23" y="949"/>
                      </a:lnTo>
                      <a:lnTo>
                        <a:pt x="16" y="950"/>
                      </a:lnTo>
                      <a:lnTo>
                        <a:pt x="13" y="951"/>
                      </a:lnTo>
                      <a:lnTo>
                        <a:pt x="8" y="953"/>
                      </a:lnTo>
                      <a:lnTo>
                        <a:pt x="5" y="953"/>
                      </a:lnTo>
                      <a:lnTo>
                        <a:pt x="3" y="953"/>
                      </a:lnTo>
                      <a:lnTo>
                        <a:pt x="1" y="953"/>
                      </a:lnTo>
                      <a:lnTo>
                        <a:pt x="0" y="953"/>
                      </a:lnTo>
                      <a:lnTo>
                        <a:pt x="0" y="950"/>
                      </a:lnTo>
                      <a:lnTo>
                        <a:pt x="0" y="949"/>
                      </a:lnTo>
                      <a:lnTo>
                        <a:pt x="0" y="946"/>
                      </a:lnTo>
                      <a:lnTo>
                        <a:pt x="0" y="944"/>
                      </a:lnTo>
                      <a:lnTo>
                        <a:pt x="1" y="942"/>
                      </a:lnTo>
                      <a:lnTo>
                        <a:pt x="5" y="939"/>
                      </a:lnTo>
                      <a:lnTo>
                        <a:pt x="6" y="936"/>
                      </a:lnTo>
                      <a:lnTo>
                        <a:pt x="10" y="932"/>
                      </a:lnTo>
                      <a:lnTo>
                        <a:pt x="13" y="929"/>
                      </a:lnTo>
                      <a:lnTo>
                        <a:pt x="16" y="926"/>
                      </a:lnTo>
                      <a:lnTo>
                        <a:pt x="21" y="922"/>
                      </a:lnTo>
                      <a:lnTo>
                        <a:pt x="26" y="918"/>
                      </a:lnTo>
                      <a:lnTo>
                        <a:pt x="31" y="914"/>
                      </a:lnTo>
                      <a:lnTo>
                        <a:pt x="38" y="910"/>
                      </a:lnTo>
                      <a:lnTo>
                        <a:pt x="43" y="905"/>
                      </a:lnTo>
                      <a:lnTo>
                        <a:pt x="49" y="901"/>
                      </a:lnTo>
                      <a:lnTo>
                        <a:pt x="64" y="893"/>
                      </a:lnTo>
                      <a:lnTo>
                        <a:pt x="79" y="883"/>
                      </a:lnTo>
                      <a:lnTo>
                        <a:pt x="96" y="872"/>
                      </a:lnTo>
                      <a:lnTo>
                        <a:pt x="113" y="859"/>
                      </a:lnTo>
                      <a:lnTo>
                        <a:pt x="121" y="852"/>
                      </a:lnTo>
                      <a:lnTo>
                        <a:pt x="129" y="846"/>
                      </a:lnTo>
                      <a:lnTo>
                        <a:pt x="139" y="839"/>
                      </a:lnTo>
                      <a:lnTo>
                        <a:pt x="147" y="830"/>
                      </a:lnTo>
                      <a:lnTo>
                        <a:pt x="157" y="822"/>
                      </a:lnTo>
                      <a:lnTo>
                        <a:pt x="167" y="813"/>
                      </a:lnTo>
                      <a:lnTo>
                        <a:pt x="177" y="805"/>
                      </a:lnTo>
                      <a:lnTo>
                        <a:pt x="187" y="795"/>
                      </a:lnTo>
                      <a:lnTo>
                        <a:pt x="206" y="776"/>
                      </a:lnTo>
                      <a:lnTo>
                        <a:pt x="224" y="756"/>
                      </a:lnTo>
                      <a:lnTo>
                        <a:pt x="240" y="737"/>
                      </a:lnTo>
                      <a:lnTo>
                        <a:pt x="255" y="716"/>
                      </a:lnTo>
                      <a:lnTo>
                        <a:pt x="269" y="695"/>
                      </a:lnTo>
                      <a:lnTo>
                        <a:pt x="282" y="674"/>
                      </a:lnTo>
                      <a:lnTo>
                        <a:pt x="287" y="663"/>
                      </a:lnTo>
                      <a:lnTo>
                        <a:pt x="294" y="652"/>
                      </a:lnTo>
                      <a:lnTo>
                        <a:pt x="299" y="641"/>
                      </a:lnTo>
                      <a:lnTo>
                        <a:pt x="302" y="630"/>
                      </a:lnTo>
                      <a:lnTo>
                        <a:pt x="310" y="606"/>
                      </a:lnTo>
                      <a:lnTo>
                        <a:pt x="318" y="582"/>
                      </a:lnTo>
                      <a:lnTo>
                        <a:pt x="325" y="557"/>
                      </a:lnTo>
                      <a:lnTo>
                        <a:pt x="333" y="532"/>
                      </a:lnTo>
                      <a:lnTo>
                        <a:pt x="338" y="504"/>
                      </a:lnTo>
                      <a:lnTo>
                        <a:pt x="345" y="476"/>
                      </a:lnTo>
                      <a:lnTo>
                        <a:pt x="348" y="447"/>
                      </a:lnTo>
                      <a:lnTo>
                        <a:pt x="353" y="416"/>
                      </a:lnTo>
                      <a:lnTo>
                        <a:pt x="357" y="358"/>
                      </a:lnTo>
                      <a:lnTo>
                        <a:pt x="357" y="329"/>
                      </a:lnTo>
                      <a:lnTo>
                        <a:pt x="358" y="299"/>
                      </a:lnTo>
                      <a:lnTo>
                        <a:pt x="358" y="270"/>
                      </a:lnTo>
                      <a:lnTo>
                        <a:pt x="360" y="241"/>
                      </a:lnTo>
                      <a:lnTo>
                        <a:pt x="358" y="212"/>
                      </a:lnTo>
                      <a:lnTo>
                        <a:pt x="358" y="181"/>
                      </a:lnTo>
                      <a:lnTo>
                        <a:pt x="357" y="167"/>
                      </a:lnTo>
                      <a:lnTo>
                        <a:pt x="355" y="153"/>
                      </a:lnTo>
                      <a:lnTo>
                        <a:pt x="355" y="141"/>
                      </a:lnTo>
                      <a:lnTo>
                        <a:pt x="353" y="128"/>
                      </a:lnTo>
                      <a:lnTo>
                        <a:pt x="352" y="117"/>
                      </a:lnTo>
                      <a:lnTo>
                        <a:pt x="350" y="107"/>
                      </a:lnTo>
                      <a:lnTo>
                        <a:pt x="348" y="97"/>
                      </a:lnTo>
                      <a:lnTo>
                        <a:pt x="347" y="88"/>
                      </a:lnTo>
                      <a:lnTo>
                        <a:pt x="345" y="79"/>
                      </a:lnTo>
                      <a:lnTo>
                        <a:pt x="343" y="72"/>
                      </a:lnTo>
                      <a:lnTo>
                        <a:pt x="342" y="65"/>
                      </a:lnTo>
                      <a:lnTo>
                        <a:pt x="340" y="60"/>
                      </a:lnTo>
                      <a:lnTo>
                        <a:pt x="337" y="54"/>
                      </a:lnTo>
                      <a:lnTo>
                        <a:pt x="335" y="50"/>
                      </a:lnTo>
                      <a:lnTo>
                        <a:pt x="332" y="46"/>
                      </a:lnTo>
                      <a:lnTo>
                        <a:pt x="330" y="43"/>
                      </a:lnTo>
                      <a:lnTo>
                        <a:pt x="325" y="38"/>
                      </a:lnTo>
                      <a:lnTo>
                        <a:pt x="322" y="32"/>
                      </a:lnTo>
                      <a:lnTo>
                        <a:pt x="318" y="28"/>
                      </a:lnTo>
                      <a:lnTo>
                        <a:pt x="317" y="22"/>
                      </a:lnTo>
                      <a:lnTo>
                        <a:pt x="315" y="18"/>
                      </a:lnTo>
                      <a:lnTo>
                        <a:pt x="315" y="14"/>
                      </a:lnTo>
                      <a:lnTo>
                        <a:pt x="315" y="10"/>
                      </a:lnTo>
                      <a:lnTo>
                        <a:pt x="317" y="6"/>
                      </a:lnTo>
                      <a:lnTo>
                        <a:pt x="318" y="4"/>
                      </a:lnTo>
                      <a:lnTo>
                        <a:pt x="320" y="3"/>
                      </a:lnTo>
                      <a:lnTo>
                        <a:pt x="323" y="1"/>
                      </a:lnTo>
                      <a:lnTo>
                        <a:pt x="328" y="0"/>
                      </a:lnTo>
                      <a:lnTo>
                        <a:pt x="332" y="0"/>
                      </a:lnTo>
                      <a:lnTo>
                        <a:pt x="338" y="0"/>
                      </a:lnTo>
                      <a:lnTo>
                        <a:pt x="345" y="0"/>
                      </a:lnTo>
                      <a:lnTo>
                        <a:pt x="353" y="1"/>
                      </a:lnTo>
                      <a:lnTo>
                        <a:pt x="362" y="3"/>
                      </a:lnTo>
                      <a:lnTo>
                        <a:pt x="370" y="6"/>
                      </a:lnTo>
                      <a:lnTo>
                        <a:pt x="385" y="10"/>
                      </a:lnTo>
                      <a:lnTo>
                        <a:pt x="398" y="14"/>
                      </a:lnTo>
                      <a:lnTo>
                        <a:pt x="406" y="17"/>
                      </a:lnTo>
                      <a:lnTo>
                        <a:pt x="413" y="19"/>
                      </a:lnTo>
                      <a:lnTo>
                        <a:pt x="418" y="24"/>
                      </a:lnTo>
                      <a:lnTo>
                        <a:pt x="421" y="26"/>
                      </a:lnTo>
                      <a:lnTo>
                        <a:pt x="426" y="31"/>
                      </a:lnTo>
                      <a:lnTo>
                        <a:pt x="430" y="33"/>
                      </a:lnTo>
                      <a:lnTo>
                        <a:pt x="433" y="38"/>
                      </a:lnTo>
                      <a:lnTo>
                        <a:pt x="436" y="40"/>
                      </a:lnTo>
                      <a:lnTo>
                        <a:pt x="438" y="45"/>
                      </a:lnTo>
                      <a:lnTo>
                        <a:pt x="440" y="47"/>
                      </a:lnTo>
                      <a:lnTo>
                        <a:pt x="441" y="52"/>
                      </a:lnTo>
                      <a:lnTo>
                        <a:pt x="443" y="56"/>
                      </a:lnTo>
                      <a:lnTo>
                        <a:pt x="443" y="60"/>
                      </a:lnTo>
                      <a:lnTo>
                        <a:pt x="443" y="65"/>
                      </a:lnTo>
                      <a:lnTo>
                        <a:pt x="443" y="71"/>
                      </a:lnTo>
                      <a:lnTo>
                        <a:pt x="443" y="77"/>
                      </a:lnTo>
                      <a:lnTo>
                        <a:pt x="441" y="82"/>
                      </a:lnTo>
                      <a:lnTo>
                        <a:pt x="440" y="89"/>
                      </a:lnTo>
                      <a:lnTo>
                        <a:pt x="440" y="93"/>
                      </a:lnTo>
                      <a:lnTo>
                        <a:pt x="438" y="97"/>
                      </a:lnTo>
                      <a:lnTo>
                        <a:pt x="438" y="102"/>
                      </a:lnTo>
                      <a:lnTo>
                        <a:pt x="436" y="107"/>
                      </a:lnTo>
                      <a:lnTo>
                        <a:pt x="436" y="113"/>
                      </a:lnTo>
                      <a:lnTo>
                        <a:pt x="435" y="118"/>
                      </a:lnTo>
                      <a:lnTo>
                        <a:pt x="435" y="124"/>
                      </a:lnTo>
                      <a:lnTo>
                        <a:pt x="433" y="131"/>
                      </a:lnTo>
                      <a:lnTo>
                        <a:pt x="433" y="139"/>
                      </a:lnTo>
                      <a:lnTo>
                        <a:pt x="433" y="146"/>
                      </a:lnTo>
                      <a:lnTo>
                        <a:pt x="431" y="155"/>
                      </a:lnTo>
                      <a:lnTo>
                        <a:pt x="431" y="164"/>
                      </a:lnTo>
                      <a:lnTo>
                        <a:pt x="431" y="173"/>
                      </a:lnTo>
                      <a:lnTo>
                        <a:pt x="431" y="184"/>
                      </a:lnTo>
                      <a:lnTo>
                        <a:pt x="431" y="194"/>
                      </a:lnTo>
                      <a:lnTo>
                        <a:pt x="431" y="205"/>
                      </a:lnTo>
                      <a:lnTo>
                        <a:pt x="430" y="227"/>
                      </a:lnTo>
                      <a:lnTo>
                        <a:pt x="428" y="251"/>
                      </a:lnTo>
                      <a:lnTo>
                        <a:pt x="426" y="276"/>
                      </a:lnTo>
                      <a:lnTo>
                        <a:pt x="425" y="302"/>
                      </a:lnTo>
                      <a:lnTo>
                        <a:pt x="423" y="327"/>
                      </a:lnTo>
                      <a:lnTo>
                        <a:pt x="420" y="355"/>
                      </a:lnTo>
                      <a:lnTo>
                        <a:pt x="418" y="383"/>
                      </a:lnTo>
                      <a:lnTo>
                        <a:pt x="416" y="412"/>
                      </a:lnTo>
                      <a:lnTo>
                        <a:pt x="415" y="443"/>
                      </a:lnTo>
                      <a:lnTo>
                        <a:pt x="411" y="472"/>
                      </a:lnTo>
                      <a:lnTo>
                        <a:pt x="408" y="500"/>
                      </a:lnTo>
                      <a:lnTo>
                        <a:pt x="403" y="527"/>
                      </a:lnTo>
                      <a:lnTo>
                        <a:pt x="398" y="553"/>
                      </a:lnTo>
                      <a:lnTo>
                        <a:pt x="391" y="578"/>
                      </a:lnTo>
                      <a:lnTo>
                        <a:pt x="383" y="602"/>
                      </a:lnTo>
                      <a:lnTo>
                        <a:pt x="377" y="625"/>
                      </a:lnTo>
                      <a:lnTo>
                        <a:pt x="377" y="625"/>
                      </a:lnTo>
                    </a:path>
                  </a:pathLst>
                </a:custGeom>
                <a:grpFill/>
                <a:ln w="7938">
                  <a:solidFill>
                    <a:srgbClr val="FF0000"/>
                  </a:solidFill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8" name="组合 27"/>
            <p:cNvGrpSpPr/>
            <p:nvPr/>
          </p:nvGrpSpPr>
          <p:grpSpPr>
            <a:xfrm>
              <a:off x="2247523" y="4141205"/>
              <a:ext cx="507365" cy="509905"/>
              <a:chOff x="2219891" y="3588259"/>
              <a:chExt cx="507365" cy="509905"/>
            </a:xfrm>
          </p:grpSpPr>
          <p:pic>
            <p:nvPicPr>
              <p:cNvPr id="29" name="图片 28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19891" y="3588259"/>
                <a:ext cx="507365" cy="509905"/>
              </a:xfrm>
              <a:prstGeom prst="rect">
                <a:avLst/>
              </a:prstGeom>
            </p:spPr>
          </p:pic>
          <p:sp>
            <p:nvSpPr>
              <p:cNvPr id="30" name="Freeform 27"/>
              <p:cNvSpPr/>
              <p:nvPr/>
            </p:nvSpPr>
            <p:spPr bwMode="auto">
              <a:xfrm>
                <a:off x="2318470" y="3786593"/>
                <a:ext cx="253935" cy="56951"/>
              </a:xfrm>
              <a:custGeom>
                <a:avLst/>
                <a:gdLst>
                  <a:gd name="T0" fmla="*/ 463 w 757"/>
                  <a:gd name="T1" fmla="*/ 101 h 171"/>
                  <a:gd name="T2" fmla="*/ 410 w 757"/>
                  <a:gd name="T3" fmla="*/ 110 h 171"/>
                  <a:gd name="T4" fmla="*/ 362 w 757"/>
                  <a:gd name="T5" fmla="*/ 119 h 171"/>
                  <a:gd name="T6" fmla="*/ 307 w 757"/>
                  <a:gd name="T7" fmla="*/ 131 h 171"/>
                  <a:gd name="T8" fmla="*/ 244 w 757"/>
                  <a:gd name="T9" fmla="*/ 143 h 171"/>
                  <a:gd name="T10" fmla="*/ 184 w 757"/>
                  <a:gd name="T11" fmla="*/ 154 h 171"/>
                  <a:gd name="T12" fmla="*/ 151 w 757"/>
                  <a:gd name="T13" fmla="*/ 161 h 171"/>
                  <a:gd name="T14" fmla="*/ 125 w 757"/>
                  <a:gd name="T15" fmla="*/ 165 h 171"/>
                  <a:gd name="T16" fmla="*/ 106 w 757"/>
                  <a:gd name="T17" fmla="*/ 168 h 171"/>
                  <a:gd name="T18" fmla="*/ 93 w 757"/>
                  <a:gd name="T19" fmla="*/ 170 h 171"/>
                  <a:gd name="T20" fmla="*/ 87 w 757"/>
                  <a:gd name="T21" fmla="*/ 171 h 171"/>
                  <a:gd name="T22" fmla="*/ 73 w 757"/>
                  <a:gd name="T23" fmla="*/ 168 h 171"/>
                  <a:gd name="T24" fmla="*/ 53 w 757"/>
                  <a:gd name="T25" fmla="*/ 161 h 171"/>
                  <a:gd name="T26" fmla="*/ 28 w 757"/>
                  <a:gd name="T27" fmla="*/ 149 h 171"/>
                  <a:gd name="T28" fmla="*/ 10 w 757"/>
                  <a:gd name="T29" fmla="*/ 139 h 171"/>
                  <a:gd name="T30" fmla="*/ 0 w 757"/>
                  <a:gd name="T31" fmla="*/ 131 h 171"/>
                  <a:gd name="T32" fmla="*/ 0 w 757"/>
                  <a:gd name="T33" fmla="*/ 128 h 171"/>
                  <a:gd name="T34" fmla="*/ 7 w 757"/>
                  <a:gd name="T35" fmla="*/ 125 h 171"/>
                  <a:gd name="T36" fmla="*/ 17 w 757"/>
                  <a:gd name="T37" fmla="*/ 122 h 171"/>
                  <a:gd name="T38" fmla="*/ 30 w 757"/>
                  <a:gd name="T39" fmla="*/ 119 h 171"/>
                  <a:gd name="T40" fmla="*/ 50 w 757"/>
                  <a:gd name="T41" fmla="*/ 117 h 171"/>
                  <a:gd name="T42" fmla="*/ 95 w 757"/>
                  <a:gd name="T43" fmla="*/ 111 h 171"/>
                  <a:gd name="T44" fmla="*/ 143 w 757"/>
                  <a:gd name="T45" fmla="*/ 105 h 171"/>
                  <a:gd name="T46" fmla="*/ 198 w 757"/>
                  <a:gd name="T47" fmla="*/ 97 h 171"/>
                  <a:gd name="T48" fmla="*/ 294 w 757"/>
                  <a:gd name="T49" fmla="*/ 76 h 171"/>
                  <a:gd name="T50" fmla="*/ 342 w 757"/>
                  <a:gd name="T51" fmla="*/ 66 h 171"/>
                  <a:gd name="T52" fmla="*/ 370 w 757"/>
                  <a:gd name="T53" fmla="*/ 62 h 171"/>
                  <a:gd name="T54" fmla="*/ 402 w 757"/>
                  <a:gd name="T55" fmla="*/ 55 h 171"/>
                  <a:gd name="T56" fmla="*/ 437 w 757"/>
                  <a:gd name="T57" fmla="*/ 48 h 171"/>
                  <a:gd name="T58" fmla="*/ 477 w 757"/>
                  <a:gd name="T59" fmla="*/ 39 h 171"/>
                  <a:gd name="T60" fmla="*/ 518 w 757"/>
                  <a:gd name="T61" fmla="*/ 29 h 171"/>
                  <a:gd name="T62" fmla="*/ 558 w 757"/>
                  <a:gd name="T63" fmla="*/ 21 h 171"/>
                  <a:gd name="T64" fmla="*/ 593 w 757"/>
                  <a:gd name="T65" fmla="*/ 12 h 171"/>
                  <a:gd name="T66" fmla="*/ 624 w 757"/>
                  <a:gd name="T67" fmla="*/ 7 h 171"/>
                  <a:gd name="T68" fmla="*/ 649 w 757"/>
                  <a:gd name="T69" fmla="*/ 2 h 171"/>
                  <a:gd name="T70" fmla="*/ 669 w 757"/>
                  <a:gd name="T71" fmla="*/ 0 h 171"/>
                  <a:gd name="T72" fmla="*/ 699 w 757"/>
                  <a:gd name="T73" fmla="*/ 2 h 171"/>
                  <a:gd name="T74" fmla="*/ 722 w 757"/>
                  <a:gd name="T75" fmla="*/ 9 h 171"/>
                  <a:gd name="T76" fmla="*/ 739 w 757"/>
                  <a:gd name="T77" fmla="*/ 23 h 171"/>
                  <a:gd name="T78" fmla="*/ 751 w 757"/>
                  <a:gd name="T79" fmla="*/ 36 h 171"/>
                  <a:gd name="T80" fmla="*/ 757 w 757"/>
                  <a:gd name="T81" fmla="*/ 44 h 171"/>
                  <a:gd name="T82" fmla="*/ 754 w 757"/>
                  <a:gd name="T83" fmla="*/ 53 h 171"/>
                  <a:gd name="T84" fmla="*/ 742 w 757"/>
                  <a:gd name="T85" fmla="*/ 62 h 171"/>
                  <a:gd name="T86" fmla="*/ 721 w 757"/>
                  <a:gd name="T87" fmla="*/ 69 h 171"/>
                  <a:gd name="T88" fmla="*/ 653 w 757"/>
                  <a:gd name="T89" fmla="*/ 79 h 171"/>
                  <a:gd name="T90" fmla="*/ 600 w 757"/>
                  <a:gd name="T91" fmla="*/ 86 h 171"/>
                  <a:gd name="T92" fmla="*/ 553 w 757"/>
                  <a:gd name="T93" fmla="*/ 92 h 171"/>
                  <a:gd name="T94" fmla="*/ 500 w 757"/>
                  <a:gd name="T95" fmla="*/ 97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57" h="171">
                    <a:moveTo>
                      <a:pt x="500" y="97"/>
                    </a:moveTo>
                    <a:lnTo>
                      <a:pt x="482" y="99"/>
                    </a:lnTo>
                    <a:lnTo>
                      <a:pt x="463" y="101"/>
                    </a:lnTo>
                    <a:lnTo>
                      <a:pt x="445" y="104"/>
                    </a:lnTo>
                    <a:lnTo>
                      <a:pt x="427" y="107"/>
                    </a:lnTo>
                    <a:lnTo>
                      <a:pt x="410" y="110"/>
                    </a:lnTo>
                    <a:lnTo>
                      <a:pt x="394" y="112"/>
                    </a:lnTo>
                    <a:lnTo>
                      <a:pt x="379" y="117"/>
                    </a:lnTo>
                    <a:lnTo>
                      <a:pt x="362" y="119"/>
                    </a:lnTo>
                    <a:lnTo>
                      <a:pt x="346" y="124"/>
                    </a:lnTo>
                    <a:lnTo>
                      <a:pt x="326" y="126"/>
                    </a:lnTo>
                    <a:lnTo>
                      <a:pt x="307" y="131"/>
                    </a:lnTo>
                    <a:lnTo>
                      <a:pt x="287" y="135"/>
                    </a:lnTo>
                    <a:lnTo>
                      <a:pt x="266" y="138"/>
                    </a:lnTo>
                    <a:lnTo>
                      <a:pt x="244" y="143"/>
                    </a:lnTo>
                    <a:lnTo>
                      <a:pt x="221" y="147"/>
                    </a:lnTo>
                    <a:lnTo>
                      <a:pt x="198" y="153"/>
                    </a:lnTo>
                    <a:lnTo>
                      <a:pt x="184" y="154"/>
                    </a:lnTo>
                    <a:lnTo>
                      <a:pt x="173" y="157"/>
                    </a:lnTo>
                    <a:lnTo>
                      <a:pt x="161" y="160"/>
                    </a:lnTo>
                    <a:lnTo>
                      <a:pt x="151" y="161"/>
                    </a:lnTo>
                    <a:lnTo>
                      <a:pt x="141" y="163"/>
                    </a:lnTo>
                    <a:lnTo>
                      <a:pt x="133" y="164"/>
                    </a:lnTo>
                    <a:lnTo>
                      <a:pt x="125" y="165"/>
                    </a:lnTo>
                    <a:lnTo>
                      <a:pt x="118" y="167"/>
                    </a:lnTo>
                    <a:lnTo>
                      <a:pt x="111" y="168"/>
                    </a:lnTo>
                    <a:lnTo>
                      <a:pt x="106" y="168"/>
                    </a:lnTo>
                    <a:lnTo>
                      <a:pt x="101" y="170"/>
                    </a:lnTo>
                    <a:lnTo>
                      <a:pt x="96" y="170"/>
                    </a:lnTo>
                    <a:lnTo>
                      <a:pt x="93" y="170"/>
                    </a:lnTo>
                    <a:lnTo>
                      <a:pt x="90" y="171"/>
                    </a:lnTo>
                    <a:lnTo>
                      <a:pt x="88" y="171"/>
                    </a:lnTo>
                    <a:lnTo>
                      <a:pt x="87" y="171"/>
                    </a:lnTo>
                    <a:lnTo>
                      <a:pt x="83" y="171"/>
                    </a:lnTo>
                    <a:lnTo>
                      <a:pt x="78" y="170"/>
                    </a:lnTo>
                    <a:lnTo>
                      <a:pt x="73" y="168"/>
                    </a:lnTo>
                    <a:lnTo>
                      <a:pt x="67" y="167"/>
                    </a:lnTo>
                    <a:lnTo>
                      <a:pt x="60" y="164"/>
                    </a:lnTo>
                    <a:lnTo>
                      <a:pt x="53" y="161"/>
                    </a:lnTo>
                    <a:lnTo>
                      <a:pt x="45" y="157"/>
                    </a:lnTo>
                    <a:lnTo>
                      <a:pt x="37" y="153"/>
                    </a:lnTo>
                    <a:lnTo>
                      <a:pt x="28" y="149"/>
                    </a:lnTo>
                    <a:lnTo>
                      <a:pt x="22" y="146"/>
                    </a:lnTo>
                    <a:lnTo>
                      <a:pt x="15" y="142"/>
                    </a:lnTo>
                    <a:lnTo>
                      <a:pt x="10" y="139"/>
                    </a:lnTo>
                    <a:lnTo>
                      <a:pt x="5" y="136"/>
                    </a:lnTo>
                    <a:lnTo>
                      <a:pt x="2" y="133"/>
                    </a:lnTo>
                    <a:lnTo>
                      <a:pt x="0" y="131"/>
                    </a:lnTo>
                    <a:lnTo>
                      <a:pt x="0" y="129"/>
                    </a:lnTo>
                    <a:lnTo>
                      <a:pt x="0" y="128"/>
                    </a:lnTo>
                    <a:lnTo>
                      <a:pt x="0" y="128"/>
                    </a:lnTo>
                    <a:lnTo>
                      <a:pt x="2" y="126"/>
                    </a:lnTo>
                    <a:lnTo>
                      <a:pt x="3" y="125"/>
                    </a:lnTo>
                    <a:lnTo>
                      <a:pt x="7" y="125"/>
                    </a:lnTo>
                    <a:lnTo>
                      <a:pt x="8" y="124"/>
                    </a:lnTo>
                    <a:lnTo>
                      <a:pt x="12" y="124"/>
                    </a:lnTo>
                    <a:lnTo>
                      <a:pt x="17" y="122"/>
                    </a:lnTo>
                    <a:lnTo>
                      <a:pt x="20" y="121"/>
                    </a:lnTo>
                    <a:lnTo>
                      <a:pt x="25" y="121"/>
                    </a:lnTo>
                    <a:lnTo>
                      <a:pt x="30" y="119"/>
                    </a:lnTo>
                    <a:lnTo>
                      <a:pt x="37" y="119"/>
                    </a:lnTo>
                    <a:lnTo>
                      <a:pt x="43" y="118"/>
                    </a:lnTo>
                    <a:lnTo>
                      <a:pt x="50" y="117"/>
                    </a:lnTo>
                    <a:lnTo>
                      <a:pt x="57" y="117"/>
                    </a:lnTo>
                    <a:lnTo>
                      <a:pt x="63" y="115"/>
                    </a:lnTo>
                    <a:lnTo>
                      <a:pt x="95" y="111"/>
                    </a:lnTo>
                    <a:lnTo>
                      <a:pt x="111" y="110"/>
                    </a:lnTo>
                    <a:lnTo>
                      <a:pt x="128" y="108"/>
                    </a:lnTo>
                    <a:lnTo>
                      <a:pt x="143" y="105"/>
                    </a:lnTo>
                    <a:lnTo>
                      <a:pt x="161" y="103"/>
                    </a:lnTo>
                    <a:lnTo>
                      <a:pt x="179" y="100"/>
                    </a:lnTo>
                    <a:lnTo>
                      <a:pt x="198" y="97"/>
                    </a:lnTo>
                    <a:lnTo>
                      <a:pt x="231" y="90"/>
                    </a:lnTo>
                    <a:lnTo>
                      <a:pt x="262" y="83"/>
                    </a:lnTo>
                    <a:lnTo>
                      <a:pt x="294" y="76"/>
                    </a:lnTo>
                    <a:lnTo>
                      <a:pt x="326" y="69"/>
                    </a:lnTo>
                    <a:lnTo>
                      <a:pt x="334" y="68"/>
                    </a:lnTo>
                    <a:lnTo>
                      <a:pt x="342" y="66"/>
                    </a:lnTo>
                    <a:lnTo>
                      <a:pt x="350" y="65"/>
                    </a:lnTo>
                    <a:lnTo>
                      <a:pt x="360" y="64"/>
                    </a:lnTo>
                    <a:lnTo>
                      <a:pt x="370" y="62"/>
                    </a:lnTo>
                    <a:lnTo>
                      <a:pt x="380" y="61"/>
                    </a:lnTo>
                    <a:lnTo>
                      <a:pt x="390" y="58"/>
                    </a:lnTo>
                    <a:lnTo>
                      <a:pt x="402" y="55"/>
                    </a:lnTo>
                    <a:lnTo>
                      <a:pt x="414" y="54"/>
                    </a:lnTo>
                    <a:lnTo>
                      <a:pt x="425" y="51"/>
                    </a:lnTo>
                    <a:lnTo>
                      <a:pt x="437" y="48"/>
                    </a:lnTo>
                    <a:lnTo>
                      <a:pt x="450" y="46"/>
                    </a:lnTo>
                    <a:lnTo>
                      <a:pt x="463" y="43"/>
                    </a:lnTo>
                    <a:lnTo>
                      <a:pt x="477" y="39"/>
                    </a:lnTo>
                    <a:lnTo>
                      <a:pt x="490" y="36"/>
                    </a:lnTo>
                    <a:lnTo>
                      <a:pt x="505" y="32"/>
                    </a:lnTo>
                    <a:lnTo>
                      <a:pt x="518" y="29"/>
                    </a:lnTo>
                    <a:lnTo>
                      <a:pt x="533" y="26"/>
                    </a:lnTo>
                    <a:lnTo>
                      <a:pt x="546" y="23"/>
                    </a:lnTo>
                    <a:lnTo>
                      <a:pt x="558" y="21"/>
                    </a:lnTo>
                    <a:lnTo>
                      <a:pt x="571" y="18"/>
                    </a:lnTo>
                    <a:lnTo>
                      <a:pt x="583" y="15"/>
                    </a:lnTo>
                    <a:lnTo>
                      <a:pt x="593" y="12"/>
                    </a:lnTo>
                    <a:lnTo>
                      <a:pt x="605" y="11"/>
                    </a:lnTo>
                    <a:lnTo>
                      <a:pt x="614" y="9"/>
                    </a:lnTo>
                    <a:lnTo>
                      <a:pt x="624" y="7"/>
                    </a:lnTo>
                    <a:lnTo>
                      <a:pt x="633" y="5"/>
                    </a:lnTo>
                    <a:lnTo>
                      <a:pt x="641" y="4"/>
                    </a:lnTo>
                    <a:lnTo>
                      <a:pt x="649" y="2"/>
                    </a:lnTo>
                    <a:lnTo>
                      <a:pt x="656" y="2"/>
                    </a:lnTo>
                    <a:lnTo>
                      <a:pt x="663" y="1"/>
                    </a:lnTo>
                    <a:lnTo>
                      <a:pt x="669" y="0"/>
                    </a:lnTo>
                    <a:lnTo>
                      <a:pt x="679" y="0"/>
                    </a:lnTo>
                    <a:lnTo>
                      <a:pt x="689" y="1"/>
                    </a:lnTo>
                    <a:lnTo>
                      <a:pt x="699" y="2"/>
                    </a:lnTo>
                    <a:lnTo>
                      <a:pt x="707" y="4"/>
                    </a:lnTo>
                    <a:lnTo>
                      <a:pt x="714" y="7"/>
                    </a:lnTo>
                    <a:lnTo>
                      <a:pt x="722" y="9"/>
                    </a:lnTo>
                    <a:lnTo>
                      <a:pt x="729" y="14"/>
                    </a:lnTo>
                    <a:lnTo>
                      <a:pt x="734" y="18"/>
                    </a:lnTo>
                    <a:lnTo>
                      <a:pt x="739" y="23"/>
                    </a:lnTo>
                    <a:lnTo>
                      <a:pt x="744" y="27"/>
                    </a:lnTo>
                    <a:lnTo>
                      <a:pt x="747" y="32"/>
                    </a:lnTo>
                    <a:lnTo>
                      <a:pt x="751" y="36"/>
                    </a:lnTo>
                    <a:lnTo>
                      <a:pt x="754" y="39"/>
                    </a:lnTo>
                    <a:lnTo>
                      <a:pt x="756" y="41"/>
                    </a:lnTo>
                    <a:lnTo>
                      <a:pt x="757" y="44"/>
                    </a:lnTo>
                    <a:lnTo>
                      <a:pt x="757" y="46"/>
                    </a:lnTo>
                    <a:lnTo>
                      <a:pt x="756" y="50"/>
                    </a:lnTo>
                    <a:lnTo>
                      <a:pt x="754" y="53"/>
                    </a:lnTo>
                    <a:lnTo>
                      <a:pt x="751" y="57"/>
                    </a:lnTo>
                    <a:lnTo>
                      <a:pt x="747" y="60"/>
                    </a:lnTo>
                    <a:lnTo>
                      <a:pt x="742" y="62"/>
                    </a:lnTo>
                    <a:lnTo>
                      <a:pt x="736" y="65"/>
                    </a:lnTo>
                    <a:lnTo>
                      <a:pt x="729" y="66"/>
                    </a:lnTo>
                    <a:lnTo>
                      <a:pt x="721" y="69"/>
                    </a:lnTo>
                    <a:lnTo>
                      <a:pt x="699" y="72"/>
                    </a:lnTo>
                    <a:lnTo>
                      <a:pt x="676" y="76"/>
                    </a:lnTo>
                    <a:lnTo>
                      <a:pt x="653" y="79"/>
                    </a:lnTo>
                    <a:lnTo>
                      <a:pt x="628" y="83"/>
                    </a:lnTo>
                    <a:lnTo>
                      <a:pt x="614" y="85"/>
                    </a:lnTo>
                    <a:lnTo>
                      <a:pt x="600" y="86"/>
                    </a:lnTo>
                    <a:lnTo>
                      <a:pt x="585" y="89"/>
                    </a:lnTo>
                    <a:lnTo>
                      <a:pt x="570" y="90"/>
                    </a:lnTo>
                    <a:lnTo>
                      <a:pt x="553" y="92"/>
                    </a:lnTo>
                    <a:lnTo>
                      <a:pt x="536" y="93"/>
                    </a:lnTo>
                    <a:lnTo>
                      <a:pt x="518" y="96"/>
                    </a:lnTo>
                    <a:lnTo>
                      <a:pt x="500" y="97"/>
                    </a:lnTo>
                    <a:lnTo>
                      <a:pt x="500" y="97"/>
                    </a:lnTo>
                  </a:path>
                </a:pathLst>
              </a:custGeom>
              <a:solidFill>
                <a:srgbClr val="FF0000"/>
              </a:solidFill>
              <a:ln w="7938">
                <a:solidFill>
                  <a:srgbClr val="FF0000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3" grpId="0" bldLvl="0" animBg="1"/>
      <p:bldP spid="24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8079101" y="2101669"/>
            <a:ext cx="669363" cy="1177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  <a:buNone/>
              <a:defRPr/>
            </a:pP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喜爱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左大括号 13"/>
          <p:cNvSpPr/>
          <p:nvPr/>
        </p:nvSpPr>
        <p:spPr>
          <a:xfrm>
            <a:off x="1259632" y="1239160"/>
            <a:ext cx="288031" cy="3192311"/>
          </a:xfrm>
          <a:prstGeom prst="leftBrace">
            <a:avLst>
              <a:gd name="adj1" fmla="val 31113"/>
              <a:gd name="adj2" fmla="val 46132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1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3"/>
          <p:cNvSpPr txBox="1"/>
          <p:nvPr/>
        </p:nvSpPr>
        <p:spPr>
          <a:xfrm>
            <a:off x="395536" y="2161593"/>
            <a:ext cx="677699" cy="130035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4000" b="1" noProof="1">
                <a:latin typeface="楷体" panose="02010609060101010101" pitchFamily="49" charset="-122"/>
                <a:ea typeface="楷体" panose="02010609060101010101" pitchFamily="49" charset="-122"/>
              </a:rPr>
              <a:t>秋天</a:t>
            </a:r>
            <a:endParaRPr lang="zh-CN" altLang="en-US" sz="4000" b="1" noProof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左大括号 17"/>
          <p:cNvSpPr/>
          <p:nvPr/>
        </p:nvSpPr>
        <p:spPr>
          <a:xfrm flipH="1">
            <a:off x="7833685" y="1239160"/>
            <a:ext cx="152117" cy="3300176"/>
          </a:xfrm>
          <a:prstGeom prst="leftBrace">
            <a:avLst>
              <a:gd name="adj1" fmla="val 90278"/>
              <a:gd name="adj2" fmla="val 48269"/>
            </a:avLst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80" tIns="34290" rIns="68580" bIns="34290" anchor="ctr"/>
          <a:lstStyle/>
          <a:p>
            <a:pPr algn="ctr"/>
            <a:endParaRPr lang="zh-CN" altLang="en-US" sz="1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4283968" y="1073414"/>
            <a:ext cx="1324928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凉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" name="Text Box 15"/>
          <p:cNvSpPr txBox="1">
            <a:spLocks noChangeArrowheads="1"/>
          </p:cNvSpPr>
          <p:nvPr/>
        </p:nvSpPr>
        <p:spPr bwMode="auto">
          <a:xfrm>
            <a:off x="4283968" y="2132388"/>
            <a:ext cx="1317629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黄 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" name="Text Box 15"/>
          <p:cNvSpPr txBox="1">
            <a:spLocks noChangeArrowheads="1"/>
          </p:cNvSpPr>
          <p:nvPr/>
        </p:nvSpPr>
        <p:spPr bwMode="auto">
          <a:xfrm>
            <a:off x="4283968" y="3191362"/>
            <a:ext cx="1188945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蓝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" name="Text Box 15"/>
          <p:cNvSpPr txBox="1">
            <a:spLocks noChangeArrowheads="1"/>
          </p:cNvSpPr>
          <p:nvPr/>
        </p:nvSpPr>
        <p:spPr bwMode="auto">
          <a:xfrm>
            <a:off x="5508756" y="2132388"/>
            <a:ext cx="594472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4283968" y="4250337"/>
            <a:ext cx="1324928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南飞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Text Box 15"/>
          <p:cNvSpPr txBox="1">
            <a:spLocks noChangeArrowheads="1"/>
          </p:cNvSpPr>
          <p:nvPr/>
        </p:nvSpPr>
        <p:spPr bwMode="auto">
          <a:xfrm>
            <a:off x="5508756" y="3191362"/>
            <a:ext cx="1188945" cy="54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3808" y="794920"/>
            <a:ext cx="1510047" cy="11613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816111"/>
            <a:ext cx="1502566" cy="11583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834308"/>
            <a:ext cx="1510045" cy="11583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808" y="3852503"/>
            <a:ext cx="1502567" cy="1155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7" name="组合 26"/>
          <p:cNvGrpSpPr/>
          <p:nvPr/>
        </p:nvGrpSpPr>
        <p:grpSpPr>
          <a:xfrm>
            <a:off x="104886" y="238275"/>
            <a:ext cx="2554939" cy="739761"/>
            <a:chOff x="3296687" y="1707654"/>
            <a:chExt cx="2554939" cy="739761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48967" y="1754838"/>
              <a:ext cx="2268000" cy="692577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6687" y="1748780"/>
              <a:ext cx="450000" cy="559756"/>
            </a:xfrm>
            <a:prstGeom prst="rect">
              <a:avLst/>
            </a:prstGeom>
          </p:spPr>
        </p:pic>
        <p:sp>
          <p:nvSpPr>
            <p:cNvPr id="33" name="文本框 14"/>
            <p:cNvSpPr txBox="1"/>
            <p:nvPr/>
          </p:nvSpPr>
          <p:spPr>
            <a:xfrm>
              <a:off x="3728735" y="1707654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结构梳理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577090" y="2849177"/>
            <a:ext cx="1328310" cy="1033336"/>
            <a:chOff x="5110137" y="3723878"/>
            <a:chExt cx="1648011" cy="1282042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0137" y="3723878"/>
              <a:ext cx="1648011" cy="1282042"/>
            </a:xfrm>
            <a:prstGeom prst="rect">
              <a:avLst/>
            </a:prstGeom>
          </p:spPr>
        </p:pic>
        <p:sp>
          <p:nvSpPr>
            <p:cNvPr id="30" name="矩形 29"/>
            <p:cNvSpPr/>
            <p:nvPr/>
          </p:nvSpPr>
          <p:spPr>
            <a:xfrm>
              <a:off x="5431156" y="3915845"/>
              <a:ext cx="803880" cy="8018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</a:t>
              </a:r>
              <a:endParaRPr lang="zh-CN" altLang="en-US" sz="36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577090" y="1848011"/>
            <a:ext cx="1328310" cy="1033336"/>
            <a:chOff x="2724285" y="3723878"/>
            <a:chExt cx="1648011" cy="1282042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4285" y="3723878"/>
              <a:ext cx="1648011" cy="1282042"/>
            </a:xfrm>
            <a:prstGeom prst="rect">
              <a:avLst/>
            </a:prstGeom>
          </p:spPr>
        </p:pic>
        <p:sp>
          <p:nvSpPr>
            <p:cNvPr id="36" name="矩形 35"/>
            <p:cNvSpPr/>
            <p:nvPr/>
          </p:nvSpPr>
          <p:spPr>
            <a:xfrm>
              <a:off x="2830048" y="3975426"/>
              <a:ext cx="11112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树叶</a:t>
              </a:r>
              <a:endParaRPr lang="zh-CN" altLang="en-US" sz="36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77090" y="846845"/>
            <a:ext cx="1328310" cy="1033336"/>
            <a:chOff x="338433" y="3723878"/>
            <a:chExt cx="1648011" cy="1282042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433" y="3723878"/>
              <a:ext cx="1648011" cy="1282042"/>
            </a:xfrm>
            <a:prstGeom prst="rect">
              <a:avLst/>
            </a:prstGeom>
          </p:spPr>
        </p:pic>
        <p:sp>
          <p:nvSpPr>
            <p:cNvPr id="41" name="矩形 40"/>
            <p:cNvSpPr/>
            <p:nvPr/>
          </p:nvSpPr>
          <p:spPr>
            <a:xfrm>
              <a:off x="391264" y="4010956"/>
              <a:ext cx="11112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天气</a:t>
              </a:r>
              <a:endParaRPr lang="zh-CN" altLang="en-US" sz="36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577090" y="3850342"/>
            <a:ext cx="1328310" cy="1033336"/>
            <a:chOff x="7495989" y="3723878"/>
            <a:chExt cx="1648011" cy="1282042"/>
          </a:xfrm>
        </p:grpSpPr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5989" y="3723878"/>
              <a:ext cx="1648011" cy="1282042"/>
            </a:xfrm>
            <a:prstGeom prst="rect">
              <a:avLst/>
            </a:prstGeom>
          </p:spPr>
        </p:pic>
        <p:sp>
          <p:nvSpPr>
            <p:cNvPr id="44" name="矩形 43"/>
            <p:cNvSpPr/>
            <p:nvPr/>
          </p:nvSpPr>
          <p:spPr>
            <a:xfrm>
              <a:off x="7599025" y="3977222"/>
              <a:ext cx="111120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600" b="1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大雁</a:t>
              </a:r>
              <a:endParaRPr lang="zh-CN" altLang="en-US" sz="3600" b="1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5536888" y="3927415"/>
            <a:ext cx="205944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3500"/>
              </a:lnSpc>
              <a:defRPr sz="3600" b="1">
                <a:solidFill>
                  <a:srgbClr val="0000FF"/>
                </a:solidFill>
                <a:latin typeface="楷体_GB2312" panose="02010609030101010101" pitchFamily="49" charset="-122"/>
                <a:ea typeface="楷体_GB2312" panose="02010609030101010101" pitchFamily="49" charset="-122"/>
              </a:defRPr>
            </a:lvl1pPr>
            <a:lvl2pPr marL="742950" indent="-28575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900"/>
              </a:lnSpc>
            </a:pPr>
            <a:r>
              <a:rPr lang="zh-CN" altLang="en-US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“人”字  </a:t>
            </a:r>
            <a:endParaRPr lang="en-US" altLang="zh-CN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900"/>
              </a:lnSpc>
            </a:pPr>
            <a:r>
              <a:rPr lang="zh-CN" altLang="en-US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“一”字</a:t>
            </a:r>
            <a:endParaRPr lang="zh-CN" altLang="en-US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8" grpId="0" animBg="1"/>
      <p:bldP spid="38" grpId="0"/>
      <p:bldP spid="46" grpId="0"/>
      <p:bldP spid="48" grpId="0"/>
      <p:bldP spid="49" grpId="0"/>
      <p:bldP spid="16" grpId="0"/>
      <p:bldP spid="21" grpId="0"/>
      <p:bldP spid="4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611560" y="1203598"/>
            <a:ext cx="8064895" cy="339323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课文抓住秋天的</a:t>
            </a:r>
            <a:r>
              <a:rPr lang="zh-CN" altLang="en-US" sz="36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  <a:r>
              <a:rPr lang="zh-CN" altLang="en-US" sz="3600" b="1" u="sng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</a:t>
            </a:r>
            <a:r>
              <a:rPr lang="zh-CN" altLang="en-US" sz="36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</a:t>
            </a:r>
            <a:r>
              <a:rPr lang="zh-CN" altLang="en-US" sz="3600" b="1" u="sng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u="sng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 </a:t>
            </a:r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</a:t>
            </a:r>
            <a:r>
              <a:rPr lang="zh-CN" altLang="en-US" sz="3600" b="1" u="sng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等事物的特点，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写出了秋高气爽、黄叶飘落、大雁南飞的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景象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表达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了作者对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秋天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的</a:t>
            </a:r>
            <a:r>
              <a:rPr lang="zh-CN" altLang="en-US" sz="3600" b="1" u="sng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 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之情。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39265" y="1309291"/>
            <a:ext cx="1065035" cy="623248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天气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809459" y="1309291"/>
            <a:ext cx="1065035" cy="623248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树叶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17904" y="2148563"/>
            <a:ext cx="601768" cy="623248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天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10943" y="2148563"/>
            <a:ext cx="1065035" cy="623248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大雁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88023" y="3757563"/>
            <a:ext cx="1065035" cy="623248"/>
          </a:xfrm>
          <a:prstGeom prst="rect">
            <a:avLst/>
          </a:prstGeom>
          <a:noFill/>
        </p:spPr>
        <p:txBody>
          <a:bodyPr wrap="none" lIns="68580" tIns="34290" rIns="68580" bIns="34290" rtlCol="0" anchor="t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喜爱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63106" y="195486"/>
            <a:ext cx="2612335" cy="731260"/>
            <a:chOff x="3327817" y="2776594"/>
            <a:chExt cx="2612335" cy="731260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37493" y="2815277"/>
              <a:ext cx="2268000" cy="692577"/>
            </a:xfrm>
            <a:prstGeom prst="rect">
              <a:avLst/>
            </a:prstGeom>
          </p:spPr>
        </p:pic>
        <p:sp>
          <p:nvSpPr>
            <p:cNvPr id="21" name="文本框 14"/>
            <p:cNvSpPr txBox="1"/>
            <p:nvPr/>
          </p:nvSpPr>
          <p:spPr>
            <a:xfrm>
              <a:off x="3817261" y="2776594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课文小结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7817" y="2805518"/>
              <a:ext cx="460522" cy="57284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  <p:bldP spid="11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gimg2.baidu.com/image_search/src=http%3A%2F%2F5b0988e595225.cdn.sohucs.com%2Fimages%2F20180807%2F38fdcbe9c3924df3af26694cc6c613fe.gif&amp;refer=http%3A%2F%2F5b0988e595225.cdn.sohucs.com&amp;app=2002&amp;size=f9999,10000&amp;q=a80&amp;n=0&amp;g=0n&amp;fmt=jpeg?sec=1623308988&amp;t=f7dad3c8c29f84b234f3a6bf7691239c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36512" y="-20538"/>
            <a:ext cx="918051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组合 8"/>
          <p:cNvGrpSpPr/>
          <p:nvPr/>
        </p:nvGrpSpPr>
        <p:grpSpPr>
          <a:xfrm>
            <a:off x="251520" y="195486"/>
            <a:ext cx="2601813" cy="724323"/>
            <a:chOff x="3410347" y="3719635"/>
            <a:chExt cx="2601813" cy="724323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09223" y="3751381"/>
              <a:ext cx="2268000" cy="692577"/>
            </a:xfrm>
            <a:prstGeom prst="rect">
              <a:avLst/>
            </a:prstGeom>
          </p:spPr>
        </p:pic>
        <p:sp>
          <p:nvSpPr>
            <p:cNvPr id="12" name="文本框 14"/>
            <p:cNvSpPr txBox="1"/>
            <p:nvPr/>
          </p:nvSpPr>
          <p:spPr>
            <a:xfrm>
              <a:off x="3889269" y="3719635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拓展延伸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0347" y="3751381"/>
              <a:ext cx="450000" cy="559756"/>
            </a:xfrm>
            <a:prstGeom prst="rect">
              <a:avLst/>
            </a:prstGeom>
          </p:spPr>
        </p:pic>
      </p:grpSp>
      <p:sp>
        <p:nvSpPr>
          <p:cNvPr id="3" name="矩形 2"/>
          <p:cNvSpPr/>
          <p:nvPr/>
        </p:nvSpPr>
        <p:spPr>
          <a:xfrm>
            <a:off x="179512" y="1131590"/>
            <a:ext cx="4824536" cy="3835024"/>
          </a:xfrm>
          <a:prstGeom prst="rect">
            <a:avLst/>
          </a:prstGeom>
          <a:solidFill>
            <a:schemeClr val="bg1">
              <a:alpha val="78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28000"/>
              </a:lnSpc>
            </a:pPr>
            <a:r>
              <a:rPr lang="zh-CN" altLang="en-US" sz="1900" b="1">
                <a:latin typeface="黑体" panose="02010609060101010101" pitchFamily="49" charset="-122"/>
                <a:ea typeface="黑体" panose="02010609060101010101" pitchFamily="49" charset="-122"/>
              </a:rPr>
              <a:t>歌曲：</a:t>
            </a:r>
            <a:r>
              <a:rPr lang="en-US" altLang="zh-CN" sz="19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1900" b="1">
                <a:latin typeface="黑体" panose="02010609060101010101" pitchFamily="49" charset="-122"/>
                <a:ea typeface="黑体" panose="02010609060101010101" pitchFamily="49" charset="-122"/>
              </a:rPr>
              <a:t>秋天什么时候来</a:t>
            </a:r>
            <a:r>
              <a:rPr lang="en-US" altLang="zh-CN" sz="1900" b="1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19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28000"/>
              </a:lnSpc>
            </a:pPr>
            <a:r>
              <a:rPr lang="zh-CN" altLang="en-US" sz="1900" b="1" smtClean="0">
                <a:latin typeface="黑体" panose="02010609060101010101" pitchFamily="49" charset="-122"/>
                <a:ea typeface="黑体" panose="02010609060101010101" pitchFamily="49" charset="-122"/>
              </a:rPr>
              <a:t>作词：崔增录</a:t>
            </a:r>
            <a:endParaRPr lang="en-US" altLang="zh-CN" sz="19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8000"/>
              </a:lnSpc>
            </a:pP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苹果羞红了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脸，秋天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秋天她就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b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高粱累弯了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腰，秋天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秋天她就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b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菊花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黄，等到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棉花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白，等到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我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背上花书包，秋天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她就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b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燕子往南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飞，秋天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秋天她就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b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豆荚笑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开怀，秋天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秋天她就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b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菊花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黄，等到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棉花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白，等到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我翻开新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课本，秋天</a:t>
            </a:r>
            <a:r>
              <a:rPr lang="zh-CN" altLang="en-US" sz="1900" b="1">
                <a:latin typeface="楷体" panose="02010609060101010101" pitchFamily="49" charset="-122"/>
                <a:ea typeface="楷体" panose="02010609060101010101" pitchFamily="49" charset="-122"/>
              </a:rPr>
              <a:t>她就</a:t>
            </a:r>
            <a:r>
              <a:rPr lang="zh-CN" altLang="en-US" sz="1900" b="1" smtClean="0">
                <a:latin typeface="楷体" panose="02010609060101010101" pitchFamily="49" charset="-122"/>
                <a:ea typeface="楷体" panose="02010609060101010101" pitchFamily="49" charset="-122"/>
              </a:rPr>
              <a:t>来。</a:t>
            </a:r>
            <a:endParaRPr lang="zh-CN" altLang="en-US" sz="19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歌曲秋天什么时候来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39952" y="113159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3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339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39959" y="1050291"/>
            <a:ext cx="3421450" cy="56169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3200" dirty="0">
                <a:ln w="0"/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lang="zh-CN" altLang="en-US" sz="3200" dirty="0" smtClean="0">
                <a:ln w="0"/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200" dirty="0">
                <a:ln w="0"/>
                <a:latin typeface="黑体" panose="02010609060101010101" pitchFamily="49" charset="-122"/>
                <a:ea typeface="黑体" panose="02010609060101010101" pitchFamily="49" charset="-122"/>
              </a:rPr>
              <a:t>看</a:t>
            </a:r>
            <a:r>
              <a:rPr lang="zh-CN" altLang="en-US" sz="3200" dirty="0" smtClean="0">
                <a:ln w="0"/>
                <a:latin typeface="黑体" panose="02010609060101010101" pitchFamily="49" charset="-122"/>
                <a:ea typeface="黑体" panose="02010609060101010101" pitchFamily="49" charset="-122"/>
              </a:rPr>
              <a:t>图选一选。</a:t>
            </a:r>
            <a:endParaRPr lang="zh-CN" altLang="en-US" sz="3200" dirty="0">
              <a:ln w="0"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79106" y="3929715"/>
            <a:ext cx="4293483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3600" b="1" dirty="0" smtClean="0">
                <a:ln w="0"/>
                <a:latin typeface="楷体" panose="02010609060101010101" pitchFamily="49" charset="-122"/>
                <a:ea typeface="楷体" panose="02010609060101010101" pitchFamily="49" charset="-122"/>
              </a:rPr>
              <a:t>一（片  片片）落叶</a:t>
            </a:r>
            <a:endParaRPr lang="zh-CN" altLang="en-US" sz="3600" b="1" dirty="0">
              <a:ln w="0"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16646" y="3929715"/>
            <a:ext cx="3831818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3600" b="1" dirty="0" smtClean="0">
                <a:ln w="0"/>
                <a:latin typeface="楷体" panose="02010609060101010101" pitchFamily="49" charset="-122"/>
                <a:ea typeface="楷体" panose="02010609060101010101" pitchFamily="49" charset="-122"/>
              </a:rPr>
              <a:t>一（只  群）大雁</a:t>
            </a:r>
            <a:endParaRPr lang="zh-CN" altLang="en-US" sz="3600" b="1" dirty="0">
              <a:ln w="0"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938" y="1851671"/>
            <a:ext cx="3085942" cy="1850294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022" y="1851670"/>
            <a:ext cx="2916890" cy="1850295"/>
          </a:xfrm>
          <a:prstGeom prst="round2DiagRect">
            <a:avLst>
              <a:gd name="adj1" fmla="val 0"/>
              <a:gd name="adj2" fmla="val 0"/>
            </a:avLst>
          </a:prstGeom>
          <a:ln w="381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矩形 20"/>
          <p:cNvSpPr/>
          <p:nvPr/>
        </p:nvSpPr>
        <p:spPr>
          <a:xfrm>
            <a:off x="2284546" y="3929715"/>
            <a:ext cx="911148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6000" b="1" dirty="0" smtClean="0">
                <a:ln w="0"/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√</a:t>
            </a:r>
            <a:endParaRPr lang="zh-CN" altLang="en-US" sz="6000" b="1" dirty="0">
              <a:ln w="0"/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13180" y="3848416"/>
            <a:ext cx="911148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6000" b="1" dirty="0" smtClean="0">
                <a:ln w="0"/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√</a:t>
            </a:r>
            <a:endParaRPr lang="zh-CN" altLang="en-US" sz="6000" b="1" dirty="0">
              <a:ln w="0"/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18003" y="169540"/>
            <a:ext cx="2610240" cy="720080"/>
            <a:chOff x="341328" y="3939902"/>
            <a:chExt cx="2610240" cy="720080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47312" y="3967405"/>
              <a:ext cx="2268000" cy="692577"/>
            </a:xfrm>
            <a:prstGeom prst="rect">
              <a:avLst/>
            </a:prstGeom>
          </p:spPr>
        </p:pic>
        <p:sp>
          <p:nvSpPr>
            <p:cNvPr id="14" name="文本框 14"/>
            <p:cNvSpPr txBox="1"/>
            <p:nvPr/>
          </p:nvSpPr>
          <p:spPr>
            <a:xfrm>
              <a:off x="828677" y="3939902"/>
              <a:ext cx="2122891" cy="623248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课堂演练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328" y="3971616"/>
              <a:ext cx="450000" cy="559757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61949" y="1563638"/>
            <a:ext cx="8352928" cy="16244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大雁往南飞的时候，一会儿排成个“</a:t>
            </a:r>
            <a:r>
              <a:rPr lang="zh-CN" altLang="en-US" sz="3600" b="1" u="sng" dirty="0" smtClean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3600" b="1" dirty="0" smtClean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”字，一会儿排成个</a:t>
            </a:r>
            <a:r>
              <a:rPr lang="zh-CN" altLang="en-US" sz="3600" b="1" dirty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en-US" sz="3600" b="1" u="sng" dirty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3600" b="1" dirty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en-US" sz="3600" b="1" dirty="0" smtClean="0">
                <a:ln w="0"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字。</a:t>
            </a:r>
            <a:endParaRPr lang="zh-CN" altLang="en-US" sz="3600" b="1" dirty="0">
              <a:ln w="0"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1600" y="2550382"/>
            <a:ext cx="916703" cy="6688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ln w="0"/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人</a:t>
            </a:r>
            <a:endParaRPr lang="zh-CN" altLang="en-US" sz="3600" b="1" dirty="0">
              <a:ln w="0"/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07625" y="2478374"/>
            <a:ext cx="916703" cy="6688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ln w="0"/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一</a:t>
            </a:r>
            <a:endParaRPr lang="zh-CN" altLang="en-US" sz="3600" b="1" dirty="0">
              <a:ln w="0"/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9" name="TextBox 11">
            <a:hlinkClick r:id="rId1" action="ppaction://hlinkfile"/>
          </p:cNvPr>
          <p:cNvSpPr txBox="1">
            <a:spLocks noChangeArrowheads="1"/>
          </p:cNvSpPr>
          <p:nvPr/>
        </p:nvSpPr>
        <p:spPr bwMode="auto">
          <a:xfrm>
            <a:off x="6215083" y="3910551"/>
            <a:ext cx="1398053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latin typeface="Kaiti SC" panose="02010600040101010101" pitchFamily="2" charset="-122"/>
                <a:ea typeface="Kaiti SC" panose="02010600040101010101" pitchFamily="2" charset="-122"/>
              </a:rPr>
              <a:t>字词听写</a:t>
            </a:r>
            <a:endParaRPr lang="zh-CN" altLang="en-US" sz="2400" b="1" dirty="0">
              <a:latin typeface="Kaiti SC" panose="02010600040101010101" pitchFamily="2" charset="-122"/>
              <a:ea typeface="Kaiti SC" panose="02010600040101010101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3959986"/>
            <a:ext cx="351070" cy="380165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611560" y="699542"/>
            <a:ext cx="5216813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sz="3600" dirty="0">
                <a:ln w="0"/>
                <a:latin typeface="黑体" panose="02010609060101010101" pitchFamily="49" charset="-122"/>
                <a:ea typeface="黑体" panose="02010609060101010101" pitchFamily="49" charset="-122"/>
              </a:rPr>
              <a:t>二、根据课文内容填空。</a:t>
            </a:r>
            <a:endParaRPr lang="zh-CN" altLang="en-US" sz="3600" dirty="0">
              <a:ln w="0"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6040">
            <a:off x="6945346" y="4081000"/>
            <a:ext cx="1059582" cy="10595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REFSHAPE" val="179223076"/>
</p:tagLst>
</file>

<file path=ppt/tags/tag4.xml><?xml version="1.0" encoding="utf-8"?>
<p:tagLst xmlns:p="http://schemas.openxmlformats.org/presentationml/2006/main">
  <p:tag name="REFSHAPE" val="179223076"/>
</p:tagLst>
</file>

<file path=ppt/tags/tag5.xml><?xml version="1.0" encoding="utf-8"?>
<p:tagLst xmlns:p="http://schemas.openxmlformats.org/presentationml/2006/main">
  <p:tag name="REFSHAPE" val="179223076"/>
</p:tagLst>
</file>

<file path=ppt/tags/tag6.xml><?xml version="1.0" encoding="utf-8"?>
<p:tagLst xmlns:p="http://schemas.openxmlformats.org/presentationml/2006/main">
  <p:tag name="REFSHAPE" val="179223076"/>
</p:tagLst>
</file>

<file path=ppt/tags/tag7.xml><?xml version="1.0" encoding="utf-8"?>
<p:tagLst xmlns:p="http://schemas.openxmlformats.org/presentationml/2006/main">
  <p:tag name="REFSHAPE" val="179223076"/>
</p:tagLst>
</file>

<file path=ppt/tags/tag8.xml><?xml version="1.0" encoding="utf-8"?>
<p:tagLst xmlns:p="http://schemas.openxmlformats.org/presentationml/2006/main">
  <p:tag name="REFSHAPE" val="179223076"/>
</p:tagLst>
</file>

<file path=ppt/tags/tag9.xml><?xml version="1.0" encoding="utf-8"?>
<p:tagLst xmlns:p="http://schemas.openxmlformats.org/presentationml/2006/main">
  <p:tag name="REFSHAPE" val="179223076"/>
</p:tagLst>
</file>

<file path=ppt/tags/tag10.xml><?xml version="1.0" encoding="utf-8"?>
<p:tagLst xmlns:p="http://schemas.openxmlformats.org/presentationml/2006/main">
  <p:tag name="REFSHAPE" val="179223076"/>
</p:tagLst>
</file>

<file path=ppt/tags/tag11.xml><?xml version="1.0" encoding="utf-8"?>
<p:tagLst xmlns:p="http://schemas.openxmlformats.org/presentationml/2006/main">
  <p:tag name="REFSHAPE" val="179223076"/>
</p:tagLst>
</file>

<file path=ppt/tags/tag12.xml><?xml version="1.0" encoding="utf-8"?>
<p:tagLst xmlns:p="http://schemas.openxmlformats.org/presentationml/2006/main">
  <p:tag name="REFSHAPE" val="179223076"/>
</p:tagLst>
</file>

<file path=ppt/tags/tag13.xml><?xml version="1.0" encoding="utf-8"?>
<p:tagLst xmlns:p="http://schemas.openxmlformats.org/presentationml/2006/main">
  <p:tag name="commondata" val="eyJoZGlkIjoiNjRkZGUzZGViOWMzM2I5OTExZWZmOGM1MTY0NWNjZjc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2464</Words>
  <Application>WPS 演示</Application>
  <PresentationFormat>全屏显示(16:9)</PresentationFormat>
  <Paragraphs>579</Paragraphs>
  <Slides>45</Slides>
  <Notes>26</Notes>
  <HiddenSlides>0</HiddenSlides>
  <MMClips>3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9" baseType="lpstr">
      <vt:lpstr>Arial</vt:lpstr>
      <vt:lpstr>宋体</vt:lpstr>
      <vt:lpstr>Wingdings</vt:lpstr>
      <vt:lpstr>汉语拼音</vt:lpstr>
      <vt:lpstr>楷体</vt:lpstr>
      <vt:lpstr>Calibri</vt:lpstr>
      <vt:lpstr>黑体</vt:lpstr>
      <vt:lpstr>Kaiti SC</vt:lpstr>
      <vt:lpstr>微软雅黑</vt:lpstr>
      <vt:lpstr>Arial Unicode MS</vt:lpstr>
      <vt:lpstr>GB Pinyinok-B</vt:lpstr>
      <vt:lpstr>楷体_GB2312</vt:lpstr>
      <vt:lpstr>新宋体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3588.pptx</dc:title>
  <dc:creator/>
  <cp:lastModifiedBy>qzuser</cp:lastModifiedBy>
  <cp:revision>349</cp:revision>
  <dcterms:created xsi:type="dcterms:W3CDTF">2017-03-17T02:28:00Z</dcterms:created>
  <dcterms:modified xsi:type="dcterms:W3CDTF">2024-11-04T16:47:30Z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2052-12.1.0.18240</vt:lpwstr>
  </property>
  <property fmtid="{D5CDD505-2E9C-101B-9397-08002B2CF9AE}" pid="3" name="ICV">
    <vt:lpwstr>53FB83A83EB8491EB2284D42D607C734_12</vt:lpwstr>
  </property>
</Properties>
</file>