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2" r:id="rId3"/>
  </p:sldMasterIdLst>
  <p:notesMasterIdLst>
    <p:notesMasterId r:id="rId5"/>
  </p:notesMasterIdLst>
  <p:sldIdLst>
    <p:sldId id="540" r:id="rId4"/>
    <p:sldId id="481" r:id="rId6"/>
    <p:sldId id="633" r:id="rId7"/>
    <p:sldId id="542" r:id="rId8"/>
    <p:sldId id="519" r:id="rId9"/>
    <p:sldId id="543" r:id="rId10"/>
    <p:sldId id="552" r:id="rId11"/>
    <p:sldId id="527" r:id="rId12"/>
    <p:sldId id="634" r:id="rId13"/>
    <p:sldId id="658" r:id="rId14"/>
    <p:sldId id="635" r:id="rId15"/>
    <p:sldId id="659" r:id="rId16"/>
    <p:sldId id="663" r:id="rId17"/>
    <p:sldId id="664" r:id="rId18"/>
    <p:sldId id="660" r:id="rId19"/>
    <p:sldId id="661" r:id="rId20"/>
    <p:sldId id="662" r:id="rId21"/>
    <p:sldId id="553" r:id="rId22"/>
    <p:sldId id="525" r:id="rId23"/>
    <p:sldId id="554" r:id="rId24"/>
    <p:sldId id="526" r:id="rId25"/>
    <p:sldId id="632" r:id="rId26"/>
    <p:sldId id="666" r:id="rId27"/>
    <p:sldId id="536" r:id="rId28"/>
    <p:sldId id="638" r:id="rId29"/>
    <p:sldId id="639" r:id="rId30"/>
    <p:sldId id="640" r:id="rId31"/>
    <p:sldId id="667" r:id="rId32"/>
    <p:sldId id="643" r:id="rId33"/>
    <p:sldId id="644" r:id="rId34"/>
    <p:sldId id="645" r:id="rId35"/>
    <p:sldId id="646" r:id="rId36"/>
    <p:sldId id="648" r:id="rId37"/>
    <p:sldId id="649" r:id="rId38"/>
    <p:sldId id="650" r:id="rId39"/>
    <p:sldId id="651" r:id="rId40"/>
    <p:sldId id="668" r:id="rId41"/>
    <p:sldId id="669" r:id="rId42"/>
    <p:sldId id="670" r:id="rId43"/>
    <p:sldId id="671" r:id="rId44"/>
    <p:sldId id="652" r:id="rId45"/>
    <p:sldId id="539" r:id="rId46"/>
  </p:sldIdLst>
  <p:sldSz cx="12192000" cy="6858000"/>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80604020202020204" pitchFamily="34" charset="0"/>
        <a:ea typeface="宋体"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80604020202020204" pitchFamily="34" charset="0"/>
        <a:ea typeface="宋体"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80604020202020204" pitchFamily="34" charset="0"/>
        <a:ea typeface="宋体"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80604020202020204" pitchFamily="34" charset="0"/>
        <a:ea typeface="宋体"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80604020202020204" pitchFamily="34" charset="0"/>
        <a:ea typeface="宋体"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80604020202020204" pitchFamily="34" charset="0"/>
        <a:ea typeface="宋体"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80604020202020204" pitchFamily="34" charset="0"/>
        <a:ea typeface="宋体"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80604020202020204" pitchFamily="34" charset="0"/>
        <a:ea typeface="宋体"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80604020202020204"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2FDB2607-1784-4EEB-B798-7EB5836EED8A}">
        <p14:showMediaCtrls xmlns:p14="http://schemas.microsoft.com/office/powerpoint/2010/main" val="1"/>
      </p:ext>
    </p:extLst>
  </p:showPr>
  <p:clrMru>
    <a:srgbClr val="FF9900"/>
    <a:srgbClr val="FF6600"/>
    <a:srgbClr val="0070C0"/>
    <a:srgbClr val="FF9933"/>
    <a:srgbClr val="CC6600"/>
    <a:srgbClr val="D9D9D9"/>
    <a:srgbClr val="2A7AFF"/>
    <a:srgbClr val="FED76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808"/>
    <p:restoredTop sz="91531"/>
  </p:normalViewPr>
  <p:slideViewPr>
    <p:cSldViewPr snapToGrid="0" showGuides="1">
      <p:cViewPr varScale="1">
        <p:scale>
          <a:sx n="61" d="100"/>
          <a:sy n="61" d="100"/>
        </p:scale>
        <p:origin x="852" y="60"/>
      </p:cViewPr>
      <p:guideLst>
        <p:guide orient="horz" pos="2155"/>
        <p:guide pos="3843"/>
      </p:guideLst>
    </p:cSldViewPr>
  </p:slideViewPr>
  <p:notesTextViewPr>
    <p:cViewPr>
      <p:scale>
        <a:sx n="1" d="1"/>
        <a:sy n="1" d="1"/>
      </p:scale>
      <p:origin x="0" y="0"/>
    </p:cViewPr>
  </p:notesTextViewPr>
  <p:sorterViewPr showFormatting="false">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9" Type="http://schemas.openxmlformats.org/officeDocument/2006/relationships/tableStyles" Target="tableStyles.xml"/><Relationship Id="rId48" Type="http://schemas.openxmlformats.org/officeDocument/2006/relationships/viewProps" Target="viewProps.xml"/><Relationship Id="rId47" Type="http://schemas.openxmlformats.org/officeDocument/2006/relationships/presProps" Target="presProps.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true"/>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3" name="日期占位符 2"/>
          <p:cNvSpPr>
            <a:spLocks noGrp="true"/>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ea typeface="+mn-ea"/>
              </a:defRPr>
            </a:lvl1pPr>
          </a:lstStyle>
          <a:p>
            <a:pPr marL="0" marR="0" lvl="0" indent="0" algn="r" defTabSz="914400" rtl="0" eaLnBrk="1" fontAlgn="auto" latinLnBrk="0" hangingPunct="1">
              <a:lnSpc>
                <a:spcPct val="100000"/>
              </a:lnSpc>
              <a:spcBef>
                <a:spcPts val="0"/>
              </a:spcBef>
              <a:spcAft>
                <a:spcPts val="0"/>
              </a:spcAft>
              <a:buClrTx/>
              <a:buSzTx/>
              <a:buFontTx/>
              <a:buNone/>
              <a:defRPr/>
            </a:pPr>
            <a:fld id="{1C5D5957-3BE9-4217-A09A-808D95CFC15E}" type="datetimeFigureOut">
              <a:rPr kumimoji="0" lang="zh-CN" altLang="en-US" sz="1200" b="0" i="0" u="none" strike="noStrike" kern="1200" cap="none" spc="0" normalizeH="0" baseline="0" noProof="0">
                <a:ln>
                  <a:noFill/>
                </a:ln>
                <a:solidFill>
                  <a:schemeClr val="tx1"/>
                </a:solidFill>
                <a:effectLst/>
                <a:uLnTx/>
                <a:uFillTx/>
                <a:latin typeface="+mn-lt"/>
                <a:ea typeface="+mn-ea"/>
                <a:cs typeface="+mn-cs"/>
              </a:rPr>
            </a:fld>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4" name="幻灯片图像占位符 3"/>
          <p:cNvSpPr>
            <a:spLocks noGrp="true" noRot="true" noChangeAspect="true"/>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true"/>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编辑母版文本样式</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true"/>
          </p:cNvSpPr>
          <p:nvPr>
            <p:ph type="ftr" sz="quarter" idx="4"/>
          </p:nvPr>
        </p:nvSpPr>
        <p:spPr>
          <a:xfrm>
            <a:off x="0" y="8685213"/>
            <a:ext cx="2971800" cy="458788"/>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7" name="灯片编号占位符 6"/>
          <p:cNvSpPr>
            <a:spLocks noGrp="true"/>
          </p:cNvSpPr>
          <p:nvPr>
            <p:ph type="sldNum" sz="quarter" idx="5"/>
          </p:nvPr>
        </p:nvSpPr>
        <p:spPr>
          <a:xfrm>
            <a:off x="3884613" y="8685213"/>
            <a:ext cx="2971800" cy="458788"/>
          </a:xfrm>
          <a:prstGeom prst="rect">
            <a:avLst/>
          </a:prstGeom>
        </p:spPr>
        <p:txBody>
          <a:bodyPr vert="horz" wrap="square" lIns="91440" tIns="45720" rIns="91440" bIns="45720" numCol="1" anchor="b" anchorCtr="false" compatLnSpc="true"/>
          <a:p>
            <a:pPr lvl="0" algn="r" eaLnBrk="1" fontAlgn="base" hangingPunct="1"/>
            <a:fld id="{9A0DB2DC-4C9A-4742-B13C-FB6460FD3503}" type="slidenum">
              <a:rPr lang="zh-CN" altLang="en-US" sz="1200" strike="noStrike" noProof="1" dirty="0">
                <a:latin typeface="等线" panose="02010600030101010101" pitchFamily="2" charset="-122"/>
                <a:ea typeface="等线" panose="02010600030101010101" pitchFamily="2" charset="-122"/>
                <a:cs typeface="+mn-cs"/>
              </a:rPr>
            </a:fld>
            <a:endParaRPr lang="zh-CN" altLang="en-US" sz="1200" strike="noStrike" noProof="1" dirty="0">
              <a:latin typeface="等线" panose="02010600030101010101" pitchFamily="2" charset="-122"/>
              <a:ea typeface="等线" panose="02010600030101010101" pitchFamily="2" charset="-122"/>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3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3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_rels/notesSlide3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_rels/notesSlide3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_rels/notesSlide3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_rels/notesSlide3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9.xml"/></Relationships>
</file>

<file path=ppt/notesSlides/_rels/notesSlide4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_rels/notesSlide4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1.xml"/></Relationships>
</file>

<file path=ppt/notesSlides/_rels/notesSlide4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5" name="幻灯片图像占位符 1"/>
          <p:cNvSpPr>
            <a:spLocks noGrp="true" noRot="true" noChangeAspect="true" noTextEdit="true"/>
          </p:cNvSpPr>
          <p:nvPr>
            <p:ph type="sldImg"/>
          </p:nvPr>
        </p:nvSpPr>
        <p:spPr>
          <a:ln>
            <a:solidFill>
              <a:srgbClr val="000000"/>
            </a:solidFill>
            <a:miter/>
          </a:ln>
        </p:spPr>
      </p:sp>
      <p:sp>
        <p:nvSpPr>
          <p:cNvPr id="11266"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11267"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幻灯片图像占位符 1"/>
          <p:cNvSpPr>
            <a:spLocks noGrp="true" noRot="true" noChangeAspect="true" noTextEdit="true"/>
          </p:cNvSpPr>
          <p:nvPr>
            <p:ph type="sldImg"/>
          </p:nvPr>
        </p:nvSpPr>
        <p:spPr>
          <a:ln>
            <a:solidFill>
              <a:srgbClr val="000000"/>
            </a:solidFill>
            <a:miter/>
          </a:ln>
        </p:spPr>
      </p:sp>
      <p:sp>
        <p:nvSpPr>
          <p:cNvPr id="13314"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13315"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1" name="幻灯片图像占位符 1"/>
          <p:cNvSpPr>
            <a:spLocks noGrp="true" noRot="true" noChangeAspect="true" noTextEdit="true"/>
          </p:cNvSpPr>
          <p:nvPr>
            <p:ph type="sldImg"/>
          </p:nvPr>
        </p:nvSpPr>
        <p:spPr>
          <a:ln>
            <a:solidFill>
              <a:srgbClr val="000000"/>
            </a:solidFill>
            <a:miter/>
          </a:ln>
        </p:spPr>
      </p:sp>
      <p:sp>
        <p:nvSpPr>
          <p:cNvPr id="15362"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15363"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7409" name="幻灯片图像占位符 1"/>
          <p:cNvSpPr>
            <a:spLocks noGrp="true" noRot="true" noChangeAspect="true" noTextEdit="true"/>
          </p:cNvSpPr>
          <p:nvPr>
            <p:ph type="sldImg"/>
          </p:nvPr>
        </p:nvSpPr>
        <p:spPr>
          <a:ln>
            <a:solidFill>
              <a:srgbClr val="000000"/>
            </a:solidFill>
            <a:miter/>
          </a:ln>
        </p:spPr>
      </p:sp>
      <p:sp>
        <p:nvSpPr>
          <p:cNvPr id="17410"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17411"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幻灯片图像占位符 1"/>
          <p:cNvSpPr>
            <a:spLocks noGrp="true" noRot="true" noChangeAspect="true" noTextEdit="true"/>
          </p:cNvSpPr>
          <p:nvPr>
            <p:ph type="sldImg"/>
          </p:nvPr>
        </p:nvSpPr>
        <p:spPr>
          <a:ln>
            <a:solidFill>
              <a:srgbClr val="000000"/>
            </a:solidFill>
            <a:miter/>
          </a:ln>
        </p:spPr>
      </p:sp>
      <p:sp>
        <p:nvSpPr>
          <p:cNvPr id="19458"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19459"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5" name="幻灯片图像占位符 1"/>
          <p:cNvSpPr>
            <a:spLocks noGrp="true" noRot="true" noChangeAspect="true" noTextEdit="true"/>
          </p:cNvSpPr>
          <p:nvPr>
            <p:ph type="sldImg"/>
          </p:nvPr>
        </p:nvSpPr>
        <p:spPr>
          <a:ln>
            <a:solidFill>
              <a:srgbClr val="000000"/>
            </a:solidFill>
            <a:miter/>
          </a:ln>
        </p:spPr>
      </p:sp>
      <p:sp>
        <p:nvSpPr>
          <p:cNvPr id="21506"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21507"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3" name="幻灯片图像占位符 1"/>
          <p:cNvSpPr>
            <a:spLocks noGrp="true" noRot="true" noChangeAspect="true" noTextEdit="true"/>
          </p:cNvSpPr>
          <p:nvPr>
            <p:ph type="sldImg"/>
          </p:nvPr>
        </p:nvSpPr>
        <p:spPr>
          <a:ln>
            <a:solidFill>
              <a:srgbClr val="000000"/>
            </a:solidFill>
            <a:miter/>
          </a:ln>
        </p:spPr>
      </p:sp>
      <p:sp>
        <p:nvSpPr>
          <p:cNvPr id="23554"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23555"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1" name="幻灯片图像占位符 1"/>
          <p:cNvSpPr>
            <a:spLocks noGrp="true" noRot="true" noChangeAspect="true" noTextEdit="true"/>
          </p:cNvSpPr>
          <p:nvPr>
            <p:ph type="sldImg"/>
          </p:nvPr>
        </p:nvSpPr>
        <p:spPr>
          <a:ln>
            <a:solidFill>
              <a:srgbClr val="000000"/>
            </a:solidFill>
            <a:miter/>
          </a:ln>
        </p:spPr>
      </p:sp>
      <p:sp>
        <p:nvSpPr>
          <p:cNvPr id="25602"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25603"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7649" name="幻灯片图像占位符 1"/>
          <p:cNvSpPr>
            <a:spLocks noGrp="true" noRot="true" noChangeAspect="true" noTextEdit="true"/>
          </p:cNvSpPr>
          <p:nvPr>
            <p:ph type="sldImg"/>
          </p:nvPr>
        </p:nvSpPr>
        <p:spPr>
          <a:ln>
            <a:solidFill>
              <a:srgbClr val="000000"/>
            </a:solidFill>
            <a:miter/>
          </a:ln>
        </p:spPr>
      </p:sp>
      <p:sp>
        <p:nvSpPr>
          <p:cNvPr id="27650"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27651"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7" name="幻灯片图像占位符 1"/>
          <p:cNvSpPr>
            <a:spLocks noGrp="true" noRot="true" noChangeAspect="true" noTextEdit="true"/>
          </p:cNvSpPr>
          <p:nvPr>
            <p:ph type="sldImg"/>
          </p:nvPr>
        </p:nvSpPr>
        <p:spPr>
          <a:ln>
            <a:solidFill>
              <a:srgbClr val="000000"/>
            </a:solidFill>
            <a:miter/>
          </a:ln>
        </p:spPr>
      </p:sp>
      <p:sp>
        <p:nvSpPr>
          <p:cNvPr id="29698"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29699"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5" name="幻灯片图像占位符 1"/>
          <p:cNvSpPr>
            <a:spLocks noGrp="true" noRot="true" noChangeAspect="true" noTextEdit="true"/>
          </p:cNvSpPr>
          <p:nvPr>
            <p:ph type="sldImg"/>
          </p:nvPr>
        </p:nvSpPr>
        <p:spPr>
          <a:ln>
            <a:solidFill>
              <a:srgbClr val="000000"/>
            </a:solidFill>
            <a:miter/>
          </a:ln>
        </p:spPr>
      </p:sp>
      <p:sp>
        <p:nvSpPr>
          <p:cNvPr id="31746"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31747"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3" name="幻灯片图像占位符 1"/>
          <p:cNvSpPr>
            <a:spLocks noGrp="true" noRot="true" noChangeAspect="true" noTextEdit="true"/>
          </p:cNvSpPr>
          <p:nvPr>
            <p:ph type="sldImg"/>
          </p:nvPr>
        </p:nvSpPr>
        <p:spPr>
          <a:ln>
            <a:solidFill>
              <a:srgbClr val="000000"/>
            </a:solidFill>
            <a:miter/>
          </a:ln>
        </p:spPr>
      </p:sp>
      <p:sp>
        <p:nvSpPr>
          <p:cNvPr id="33794"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33795"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1" name="幻灯片图像占位符 1"/>
          <p:cNvSpPr>
            <a:spLocks noGrp="true" noRot="true" noChangeAspect="true" noTextEdit="true"/>
          </p:cNvSpPr>
          <p:nvPr>
            <p:ph type="sldImg"/>
          </p:nvPr>
        </p:nvSpPr>
        <p:spPr>
          <a:ln>
            <a:solidFill>
              <a:srgbClr val="000000"/>
            </a:solidFill>
            <a:miter/>
          </a:ln>
        </p:spPr>
      </p:sp>
      <p:sp>
        <p:nvSpPr>
          <p:cNvPr id="35842"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35843"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7889" name="幻灯片图像占位符 1"/>
          <p:cNvSpPr>
            <a:spLocks noGrp="true" noRot="true" noChangeAspect="true" noTextEdit="true"/>
          </p:cNvSpPr>
          <p:nvPr>
            <p:ph type="sldImg"/>
          </p:nvPr>
        </p:nvSpPr>
        <p:spPr>
          <a:ln>
            <a:solidFill>
              <a:srgbClr val="000000"/>
            </a:solidFill>
            <a:miter/>
          </a:ln>
        </p:spPr>
      </p:sp>
      <p:sp>
        <p:nvSpPr>
          <p:cNvPr id="37890"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37891"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9937" name="幻灯片图像占位符 1"/>
          <p:cNvSpPr>
            <a:spLocks noGrp="true" noRot="true" noChangeAspect="true" noTextEdit="true"/>
          </p:cNvSpPr>
          <p:nvPr>
            <p:ph type="sldImg"/>
          </p:nvPr>
        </p:nvSpPr>
        <p:spPr>
          <a:ln>
            <a:solidFill>
              <a:srgbClr val="000000"/>
            </a:solidFill>
            <a:miter/>
          </a:ln>
        </p:spPr>
      </p:sp>
      <p:sp>
        <p:nvSpPr>
          <p:cNvPr id="39938"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39939"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1985" name="幻灯片图像占位符 1"/>
          <p:cNvSpPr>
            <a:spLocks noGrp="true" noRot="true" noChangeAspect="true" noTextEdit="true"/>
          </p:cNvSpPr>
          <p:nvPr>
            <p:ph type="sldImg"/>
          </p:nvPr>
        </p:nvSpPr>
        <p:spPr>
          <a:ln>
            <a:solidFill>
              <a:srgbClr val="000000"/>
            </a:solidFill>
            <a:miter/>
          </a:ln>
        </p:spPr>
      </p:sp>
      <p:sp>
        <p:nvSpPr>
          <p:cNvPr id="41986"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41987"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4033" name="幻灯片图像占位符 1"/>
          <p:cNvSpPr>
            <a:spLocks noGrp="true" noRot="true" noChangeAspect="true" noTextEdit="true"/>
          </p:cNvSpPr>
          <p:nvPr>
            <p:ph type="sldImg"/>
          </p:nvPr>
        </p:nvSpPr>
        <p:spPr>
          <a:ln>
            <a:solidFill>
              <a:srgbClr val="000000"/>
            </a:solidFill>
            <a:miter/>
          </a:ln>
        </p:spPr>
      </p:sp>
      <p:sp>
        <p:nvSpPr>
          <p:cNvPr id="44034"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44035"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6081" name="幻灯片图像占位符 1"/>
          <p:cNvSpPr>
            <a:spLocks noGrp="true" noRot="true" noChangeAspect="true" noTextEdit="true"/>
          </p:cNvSpPr>
          <p:nvPr>
            <p:ph type="sldImg"/>
          </p:nvPr>
        </p:nvSpPr>
        <p:spPr>
          <a:ln>
            <a:solidFill>
              <a:srgbClr val="000000"/>
            </a:solidFill>
            <a:miter/>
          </a:ln>
        </p:spPr>
      </p:sp>
      <p:sp>
        <p:nvSpPr>
          <p:cNvPr id="46082"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46083"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8129" name="幻灯片图像占位符 1"/>
          <p:cNvSpPr>
            <a:spLocks noGrp="true" noRot="true" noChangeAspect="true" noTextEdit="true"/>
          </p:cNvSpPr>
          <p:nvPr>
            <p:ph type="sldImg"/>
          </p:nvPr>
        </p:nvSpPr>
        <p:spPr>
          <a:ln>
            <a:solidFill>
              <a:srgbClr val="000000"/>
            </a:solidFill>
            <a:miter/>
          </a:ln>
        </p:spPr>
      </p:sp>
      <p:sp>
        <p:nvSpPr>
          <p:cNvPr id="48130"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48131"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0177" name="幻灯片图像占位符 1"/>
          <p:cNvSpPr>
            <a:spLocks noGrp="true" noRot="true" noChangeAspect="true" noTextEdit="true"/>
          </p:cNvSpPr>
          <p:nvPr>
            <p:ph type="sldImg"/>
          </p:nvPr>
        </p:nvSpPr>
        <p:spPr>
          <a:ln>
            <a:solidFill>
              <a:srgbClr val="000000"/>
            </a:solidFill>
            <a:miter/>
          </a:ln>
        </p:spPr>
      </p:sp>
      <p:sp>
        <p:nvSpPr>
          <p:cNvPr id="50178"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50179"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2225" name="幻灯片图像占位符 1"/>
          <p:cNvSpPr>
            <a:spLocks noGrp="true" noRot="true" noChangeAspect="true" noTextEdit="true"/>
          </p:cNvSpPr>
          <p:nvPr>
            <p:ph type="sldImg"/>
          </p:nvPr>
        </p:nvSpPr>
        <p:spPr>
          <a:ln>
            <a:solidFill>
              <a:srgbClr val="000000"/>
            </a:solidFill>
            <a:miter/>
          </a:ln>
        </p:spPr>
      </p:sp>
      <p:sp>
        <p:nvSpPr>
          <p:cNvPr id="52226"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52227"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4273" name="幻灯片图像占位符 1"/>
          <p:cNvSpPr>
            <a:spLocks noGrp="true" noRot="true" noChangeAspect="true" noTextEdit="true"/>
          </p:cNvSpPr>
          <p:nvPr>
            <p:ph type="sldImg"/>
          </p:nvPr>
        </p:nvSpPr>
        <p:spPr>
          <a:ln>
            <a:solidFill>
              <a:srgbClr val="000000"/>
            </a:solidFill>
            <a:miter/>
          </a:ln>
        </p:spPr>
      </p:sp>
      <p:sp>
        <p:nvSpPr>
          <p:cNvPr id="54274"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54275"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6321" name="幻灯片图像占位符 1"/>
          <p:cNvSpPr>
            <a:spLocks noGrp="true" noRot="true" noChangeAspect="true" noTextEdit="true"/>
          </p:cNvSpPr>
          <p:nvPr>
            <p:ph type="sldImg"/>
          </p:nvPr>
        </p:nvSpPr>
        <p:spPr>
          <a:ln>
            <a:solidFill>
              <a:srgbClr val="000000"/>
            </a:solidFill>
            <a:miter/>
          </a:ln>
        </p:spPr>
      </p:sp>
      <p:sp>
        <p:nvSpPr>
          <p:cNvPr id="56322"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56323"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8369" name="幻灯片图像占位符 1"/>
          <p:cNvSpPr>
            <a:spLocks noGrp="true" noRot="true" noChangeAspect="true" noTextEdit="true"/>
          </p:cNvSpPr>
          <p:nvPr>
            <p:ph type="sldImg"/>
          </p:nvPr>
        </p:nvSpPr>
        <p:spPr>
          <a:ln>
            <a:solidFill>
              <a:srgbClr val="000000"/>
            </a:solidFill>
            <a:miter/>
          </a:ln>
        </p:spPr>
      </p:sp>
      <p:sp>
        <p:nvSpPr>
          <p:cNvPr id="58370"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58371"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0417" name="幻灯片图像占位符 1"/>
          <p:cNvSpPr>
            <a:spLocks noGrp="true" noRot="true" noChangeAspect="true" noTextEdit="true"/>
          </p:cNvSpPr>
          <p:nvPr>
            <p:ph type="sldImg"/>
          </p:nvPr>
        </p:nvSpPr>
        <p:spPr>
          <a:ln>
            <a:solidFill>
              <a:srgbClr val="000000"/>
            </a:solidFill>
            <a:miter/>
          </a:ln>
        </p:spPr>
      </p:sp>
      <p:sp>
        <p:nvSpPr>
          <p:cNvPr id="60418"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60419"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2465" name="幻灯片图像占位符 1"/>
          <p:cNvSpPr>
            <a:spLocks noGrp="true" noRot="true" noChangeAspect="true" noTextEdit="true"/>
          </p:cNvSpPr>
          <p:nvPr>
            <p:ph type="sldImg"/>
          </p:nvPr>
        </p:nvSpPr>
        <p:spPr>
          <a:ln>
            <a:solidFill>
              <a:srgbClr val="000000"/>
            </a:solidFill>
            <a:miter/>
          </a:ln>
        </p:spPr>
      </p:sp>
      <p:sp>
        <p:nvSpPr>
          <p:cNvPr id="62466"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62467"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4513" name="幻灯片图像占位符 1"/>
          <p:cNvSpPr>
            <a:spLocks noGrp="true" noRot="true" noChangeAspect="true" noTextEdit="true"/>
          </p:cNvSpPr>
          <p:nvPr>
            <p:ph type="sldImg"/>
          </p:nvPr>
        </p:nvSpPr>
        <p:spPr>
          <a:ln>
            <a:solidFill>
              <a:srgbClr val="000000"/>
            </a:solidFill>
            <a:miter/>
          </a:ln>
        </p:spPr>
      </p:sp>
      <p:sp>
        <p:nvSpPr>
          <p:cNvPr id="64514"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64515"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6561" name="幻灯片图像占位符 1"/>
          <p:cNvSpPr>
            <a:spLocks noGrp="true" noRot="true" noChangeAspect="true" noTextEdit="true"/>
          </p:cNvSpPr>
          <p:nvPr>
            <p:ph type="sldImg"/>
          </p:nvPr>
        </p:nvSpPr>
        <p:spPr>
          <a:ln>
            <a:solidFill>
              <a:srgbClr val="000000"/>
            </a:solidFill>
            <a:miter/>
          </a:ln>
        </p:spPr>
      </p:sp>
      <p:sp>
        <p:nvSpPr>
          <p:cNvPr id="66562"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66563"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8609" name="幻灯片图像占位符 1"/>
          <p:cNvSpPr>
            <a:spLocks noGrp="true" noRot="true" noChangeAspect="true" noTextEdit="true"/>
          </p:cNvSpPr>
          <p:nvPr>
            <p:ph type="sldImg"/>
          </p:nvPr>
        </p:nvSpPr>
        <p:spPr>
          <a:ln>
            <a:solidFill>
              <a:srgbClr val="000000"/>
            </a:solidFill>
            <a:miter/>
          </a:ln>
        </p:spPr>
      </p:sp>
      <p:sp>
        <p:nvSpPr>
          <p:cNvPr id="68610"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68611"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0657" name="幻灯片图像占位符 1"/>
          <p:cNvSpPr>
            <a:spLocks noGrp="true" noRot="true" noChangeAspect="true" noTextEdit="true"/>
          </p:cNvSpPr>
          <p:nvPr>
            <p:ph type="sldImg"/>
          </p:nvPr>
        </p:nvSpPr>
        <p:spPr>
          <a:ln>
            <a:solidFill>
              <a:srgbClr val="000000"/>
            </a:solidFill>
            <a:miter/>
          </a:ln>
        </p:spPr>
      </p:sp>
      <p:sp>
        <p:nvSpPr>
          <p:cNvPr id="70658"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70659"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2705" name="幻灯片图像占位符 1"/>
          <p:cNvSpPr>
            <a:spLocks noGrp="true" noRot="true" noChangeAspect="true" noTextEdit="true"/>
          </p:cNvSpPr>
          <p:nvPr>
            <p:ph type="sldImg"/>
          </p:nvPr>
        </p:nvSpPr>
        <p:spPr>
          <a:ln>
            <a:solidFill>
              <a:srgbClr val="000000"/>
            </a:solidFill>
            <a:miter/>
          </a:ln>
        </p:spPr>
      </p:sp>
      <p:sp>
        <p:nvSpPr>
          <p:cNvPr id="72706"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72707"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4753" name="幻灯片图像占位符 1"/>
          <p:cNvSpPr>
            <a:spLocks noGrp="true" noRot="true" noChangeAspect="true" noTextEdit="true"/>
          </p:cNvSpPr>
          <p:nvPr>
            <p:ph type="sldImg"/>
          </p:nvPr>
        </p:nvSpPr>
        <p:spPr>
          <a:ln>
            <a:solidFill>
              <a:srgbClr val="000000"/>
            </a:solidFill>
            <a:miter/>
          </a:ln>
        </p:spPr>
      </p:sp>
      <p:sp>
        <p:nvSpPr>
          <p:cNvPr id="74754"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74755"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6801" name="幻灯片图像占位符 1"/>
          <p:cNvSpPr>
            <a:spLocks noGrp="true" noRot="true" noChangeAspect="true" noTextEdit="true"/>
          </p:cNvSpPr>
          <p:nvPr>
            <p:ph type="sldImg"/>
          </p:nvPr>
        </p:nvSpPr>
        <p:spPr>
          <a:ln>
            <a:solidFill>
              <a:srgbClr val="000000"/>
            </a:solidFill>
            <a:miter/>
          </a:ln>
        </p:spPr>
      </p:sp>
      <p:sp>
        <p:nvSpPr>
          <p:cNvPr id="76802"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76803"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8849" name="幻灯片图像占位符 1"/>
          <p:cNvSpPr>
            <a:spLocks noGrp="true" noRot="true" noChangeAspect="true" noTextEdit="true"/>
          </p:cNvSpPr>
          <p:nvPr>
            <p:ph type="sldImg"/>
          </p:nvPr>
        </p:nvSpPr>
        <p:spPr>
          <a:ln>
            <a:solidFill>
              <a:srgbClr val="000000"/>
            </a:solidFill>
            <a:miter/>
          </a:ln>
        </p:spPr>
      </p:sp>
      <p:sp>
        <p:nvSpPr>
          <p:cNvPr id="78850"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78851"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80897" name="幻灯片图像占位符 1"/>
          <p:cNvSpPr>
            <a:spLocks noGrp="true" noRot="true" noChangeAspect="true" noTextEdit="true"/>
          </p:cNvSpPr>
          <p:nvPr>
            <p:ph type="sldImg"/>
          </p:nvPr>
        </p:nvSpPr>
        <p:spPr>
          <a:ln>
            <a:solidFill>
              <a:srgbClr val="000000"/>
            </a:solidFill>
            <a:miter/>
          </a:ln>
        </p:spPr>
      </p:sp>
      <p:sp>
        <p:nvSpPr>
          <p:cNvPr id="80898"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80899"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82945" name="幻灯片图像占位符 1"/>
          <p:cNvSpPr>
            <a:spLocks noGrp="true" noRot="true" noChangeAspect="true" noTextEdit="true"/>
          </p:cNvSpPr>
          <p:nvPr>
            <p:ph type="sldImg"/>
          </p:nvPr>
        </p:nvSpPr>
        <p:spPr>
          <a:ln>
            <a:solidFill>
              <a:srgbClr val="000000"/>
            </a:solidFill>
            <a:miter/>
          </a:ln>
        </p:spPr>
      </p:sp>
      <p:sp>
        <p:nvSpPr>
          <p:cNvPr id="82946"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82947"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84993" name="幻灯片图像占位符 1"/>
          <p:cNvSpPr>
            <a:spLocks noGrp="true" noRot="true" noChangeAspect="true" noTextEdit="true"/>
          </p:cNvSpPr>
          <p:nvPr>
            <p:ph type="sldImg"/>
          </p:nvPr>
        </p:nvSpPr>
        <p:spPr>
          <a:ln>
            <a:solidFill>
              <a:srgbClr val="000000"/>
            </a:solidFill>
            <a:miter/>
          </a:ln>
        </p:spPr>
      </p:sp>
      <p:sp>
        <p:nvSpPr>
          <p:cNvPr id="84994"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84995"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87041" name="幻灯片图像占位符 1"/>
          <p:cNvSpPr>
            <a:spLocks noGrp="true" noRot="true" noChangeAspect="true" noTextEdit="true"/>
          </p:cNvSpPr>
          <p:nvPr>
            <p:ph type="sldImg"/>
          </p:nvPr>
        </p:nvSpPr>
        <p:spPr>
          <a:ln>
            <a:solidFill>
              <a:srgbClr val="000000"/>
            </a:solidFill>
            <a:miter/>
          </a:ln>
        </p:spPr>
      </p:sp>
      <p:sp>
        <p:nvSpPr>
          <p:cNvPr id="87042"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87043"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89089" name="幻灯片图像占位符 1"/>
          <p:cNvSpPr>
            <a:spLocks noGrp="true" noRot="true" noChangeAspect="true" noTextEdit="true"/>
          </p:cNvSpPr>
          <p:nvPr>
            <p:ph type="sldImg"/>
          </p:nvPr>
        </p:nvSpPr>
        <p:spPr>
          <a:ln>
            <a:solidFill>
              <a:srgbClr val="000000"/>
            </a:solidFill>
            <a:miter/>
          </a:ln>
        </p:spPr>
      </p:sp>
      <p:sp>
        <p:nvSpPr>
          <p:cNvPr id="89090"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89091"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91137" name="幻灯片图像占位符 1"/>
          <p:cNvSpPr>
            <a:spLocks noGrp="true" noRot="true" noChangeAspect="true" noTextEdit="true"/>
          </p:cNvSpPr>
          <p:nvPr>
            <p:ph type="sldImg"/>
          </p:nvPr>
        </p:nvSpPr>
        <p:spPr>
          <a:ln>
            <a:solidFill>
              <a:srgbClr val="000000"/>
            </a:solidFill>
            <a:miter/>
          </a:ln>
        </p:spPr>
      </p:sp>
      <p:sp>
        <p:nvSpPr>
          <p:cNvPr id="91138"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91139"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93185" name="幻灯片图像占位符 1"/>
          <p:cNvSpPr>
            <a:spLocks noGrp="true" noRot="true" noChangeAspect="true" noTextEdit="true"/>
          </p:cNvSpPr>
          <p:nvPr>
            <p:ph type="sldImg"/>
          </p:nvPr>
        </p:nvSpPr>
        <p:spPr>
          <a:ln>
            <a:solidFill>
              <a:srgbClr val="000000"/>
            </a:solidFill>
            <a:miter/>
          </a:ln>
        </p:spPr>
      </p:sp>
      <p:sp>
        <p:nvSpPr>
          <p:cNvPr id="93186"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93187"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95233" name="幻灯片图像占位符 1"/>
          <p:cNvSpPr>
            <a:spLocks noGrp="true" noRot="true" noChangeAspect="true" noTextEdit="true"/>
          </p:cNvSpPr>
          <p:nvPr>
            <p:ph type="sldImg"/>
          </p:nvPr>
        </p:nvSpPr>
        <p:spPr>
          <a:ln>
            <a:solidFill>
              <a:srgbClr val="000000"/>
            </a:solidFill>
            <a:miter/>
          </a:ln>
        </p:spPr>
      </p:sp>
      <p:sp>
        <p:nvSpPr>
          <p:cNvPr id="95234" name="备注占位符 2"/>
          <p:cNvSpPr>
            <a:spLocks noGrp="true"/>
          </p:cNvSpPr>
          <p:nvPr>
            <p:ph type="body"/>
          </p:nvPr>
        </p:nvSpPr>
        <p:spPr>
          <a:noFill/>
          <a:ln>
            <a:noFill/>
          </a:ln>
        </p:spPr>
        <p:txBody>
          <a:bodyPr wrap="square" lIns="91440" tIns="45720" rIns="91440" bIns="45720" anchor="t" anchorCtr="false"/>
          <a:p>
            <a:pPr lvl="0" eaLnBrk="1" hangingPunct="1">
              <a:spcBef>
                <a:spcPct val="0"/>
              </a:spcBef>
            </a:pPr>
            <a:endParaRPr lang="zh-CN" altLang="en-US" dirty="0"/>
          </a:p>
        </p:txBody>
      </p:sp>
      <p:sp>
        <p:nvSpPr>
          <p:cNvPr id="95235" name="灯片编号占位符 3"/>
          <p:cNvSpPr txBox="true">
            <a:spLocks noGrp="true"/>
          </p:cNvSpPr>
          <p:nvPr>
            <p:ph type="sldNum" sz="quarter"/>
          </p:nvPr>
        </p:nvSpPr>
        <p:spPr>
          <a:xfrm>
            <a:off x="3884613" y="8685213"/>
            <a:ext cx="2971800" cy="458787"/>
          </a:xfrm>
          <a:prstGeom prst="rect">
            <a:avLst/>
          </a:prstGeom>
          <a:noFill/>
          <a:ln w="9525">
            <a:noFill/>
          </a:ln>
        </p:spPr>
        <p:txBody>
          <a:bodyPr vert="horz" wrap="square" lIns="91440" tIns="45720" rIns="91440" bIns="45720" anchor="b" anchorCtr="false"/>
          <a:p>
            <a:pPr lvl="0" algn="r" eaLnBrk="1" hangingPunct="1"/>
            <a:fld id="{9A0DB2DC-4C9A-4742-B13C-FB6460FD3503}" type="slidenum">
              <a:rPr lang="zh-CN" altLang="en-US" sz="1200" dirty="0">
                <a:latin typeface="等线" panose="02010600030101010101" pitchFamily="2" charset="-122"/>
                <a:ea typeface="等线" panose="02010600030101010101" pitchFamily="2" charset="-122"/>
              </a:rPr>
            </a:fld>
            <a:endParaRPr lang="zh-CN" altLang="en-US" sz="1200" dirty="0">
              <a:latin typeface="等线" panose="02010600030101010101" pitchFamily="2" charset="-122"/>
              <a:ea typeface="等线" panose="02010600030101010101" pitchFamily="2"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showMasterSp="0">
  <p:cSld name="仅标题">
    <p:bg>
      <p:bgPr>
        <a:gradFill rotWithShape="false">
          <a:gsLst>
            <a:gs pos="0">
              <a:schemeClr val="bg1"/>
            </a:gs>
            <a:gs pos="100000">
              <a:srgbClr val="F2F2F2"/>
            </a:gs>
          </a:gsLst>
          <a:lin ang="2700000" scaled="true"/>
          <a:tileRect/>
        </a:gradFill>
        <a:effectLst/>
      </p:bgPr>
    </p:bg>
    <p:spTree>
      <p:nvGrpSpPr>
        <p:cNvPr id="1" name=""/>
        <p:cNvGrpSpPr/>
        <p:nvPr/>
      </p:nvGrpSpPr>
      <p:grpSpPr>
        <a:xfrm>
          <a:off x="0" y="0"/>
          <a:ext cx="0" cy="0"/>
          <a:chOff x="0" y="0"/>
          <a:chExt cx="0" cy="0"/>
        </a:xfrm>
      </p:grpSpPr>
    </p:spTree>
  </p:cSld>
  <p:clrMapOvr>
    <a:masterClrMapping/>
  </p:clrMapOvr>
  <p:transition spd="slow" advTm="0">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bg>
      <p:bgPr>
        <a:gradFill rotWithShape="false">
          <a:gsLst>
            <a:gs pos="0">
              <a:schemeClr val="bg1"/>
            </a:gs>
            <a:gs pos="100000">
              <a:srgbClr val="F2F2F2"/>
            </a:gs>
          </a:gsLst>
          <a:lin ang="2700000" scaled="true"/>
          <a:tileRect/>
        </a:gradFill>
        <a:effectLst/>
      </p:bgPr>
    </p:bg>
    <p:spTree>
      <p:nvGrpSpPr>
        <p:cNvPr id="1" name=""/>
        <p:cNvGrpSpPr/>
        <p:nvPr/>
      </p:nvGrpSpPr>
      <p:grpSpPr>
        <a:xfrm>
          <a:off x="0" y="0"/>
          <a:ext cx="0" cy="0"/>
          <a:chOff x="0" y="0"/>
          <a:chExt cx="0" cy="0"/>
        </a:xfrm>
      </p:grpSpPr>
      <p:sp>
        <p:nvSpPr>
          <p:cNvPr id="4" name="矩形 3"/>
          <p:cNvSpPr/>
          <p:nvPr/>
        </p:nvSpPr>
        <p:spPr>
          <a:xfrm>
            <a:off x="1674813" y="330200"/>
            <a:ext cx="1960563" cy="517525"/>
          </a:xfrm>
          <a:prstGeom prst="rect">
            <a:avLst/>
          </a:pr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transition spd="slow" advTm="0">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仅标题">
    <p:bg>
      <p:bgPr>
        <a:gradFill rotWithShape="false">
          <a:gsLst>
            <a:gs pos="0">
              <a:schemeClr val="bg1"/>
            </a:gs>
            <a:gs pos="100000">
              <a:srgbClr val="F2F2F2"/>
            </a:gs>
          </a:gsLst>
          <a:lin ang="2700000" scaled="true"/>
          <a:tileRect/>
        </a:gradFill>
        <a:effectLst/>
      </p:bgPr>
    </p:bg>
    <p:spTree>
      <p:nvGrpSpPr>
        <p:cNvPr id="1" name=""/>
        <p:cNvGrpSpPr/>
        <p:nvPr/>
      </p:nvGrpSpPr>
      <p:grpSpPr>
        <a:xfrm>
          <a:off x="0" y="0"/>
          <a:ext cx="0" cy="0"/>
          <a:chOff x="0" y="0"/>
          <a:chExt cx="0" cy="0"/>
        </a:xfrm>
      </p:grpSpPr>
      <p:sp>
        <p:nvSpPr>
          <p:cNvPr id="4" name="矩形 3"/>
          <p:cNvSpPr/>
          <p:nvPr/>
        </p:nvSpPr>
        <p:spPr>
          <a:xfrm>
            <a:off x="1649413" y="330200"/>
            <a:ext cx="2187575" cy="527050"/>
          </a:xfrm>
          <a:prstGeom prst="rect">
            <a:avLst/>
          </a:pr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KSO_FD"/>
          <p:cNvSpPr>
            <a:spLocks noGrp="true"/>
          </p:cNvSpPr>
          <p:nvPr>
            <p:ph type="dt" sz="half" idx="2"/>
          </p:nvPr>
        </p:nvSpPr>
        <p:spPr>
          <a:xfrm>
            <a:off x="838200" y="6451600"/>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fld id="{09D7771A-4900-4FD6-A465-93734FC5B462}" type="datetime1">
              <a:rPr kumimoji="0" lang="zh-CN" altLang="en-US" sz="1800" b="0" i="0" u="none" strike="noStrike" kern="1200" cap="none" spc="0" normalizeH="0" baseline="0" noProof="0">
                <a:ln>
                  <a:noFill/>
                </a:ln>
                <a:solidFill>
                  <a:schemeClr val="tx1"/>
                </a:solidFill>
                <a:effectLst/>
                <a:uLnTx/>
                <a:uFillTx/>
                <a:latin typeface="+mn-lt"/>
                <a:ea typeface="+mn-ea"/>
                <a:cs typeface="+mn-cs"/>
              </a:rPr>
            </a:fld>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3" name="KSO_FT"/>
          <p:cNvSpPr>
            <a:spLocks noGrp="true"/>
          </p:cNvSpPr>
          <p:nvPr>
            <p:ph type="ftr" sz="quarter" idx="3"/>
          </p:nvPr>
        </p:nvSpPr>
        <p:spPr>
          <a:xfrm>
            <a:off x="4038600" y="6451600"/>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4" name="KSO_FN"/>
          <p:cNvSpPr>
            <a:spLocks noGrp="true"/>
          </p:cNvSpPr>
          <p:nvPr>
            <p:ph type="sldNum" sz="quarter" idx="4"/>
          </p:nvPr>
        </p:nvSpPr>
        <p:spPr>
          <a:xfrm>
            <a:off x="8610600" y="6451600"/>
            <a:ext cx="2743200" cy="365125"/>
          </a:xfrm>
          <a:prstGeom prst="rect">
            <a:avLst/>
          </a:prstGeom>
        </p:spPr>
        <p:txBody>
          <a:bodyPr vert="horz" wrap="square" lIns="91440" tIns="45720" rIns="91440" bIns="45720" numCol="1" anchor="t" anchorCtr="false" compatLnSpc="true"/>
          <a:p>
            <a:pPr lvl="0" eaLnBrk="1" fontAlgn="base" hangingPunct="1"/>
            <a:fld id="{9A0DB2DC-4C9A-4742-B13C-FB6460FD3503}" type="slidenum">
              <a:rPr lang="zh-CN" altLang="en-US" strike="noStrike" noProof="1" dirty="0">
                <a:latin typeface="Arial" panose="02080604020202020204" pitchFamily="34" charset="0"/>
                <a:ea typeface="微软雅黑" panose="020B0503020204020204" pitchFamily="34" charset="-122"/>
                <a:cs typeface="+mn-cs"/>
              </a:rPr>
            </a:fld>
            <a:endParaRPr lang="zh-CN" altLang="en-US" strike="noStrike" noProof="1" dirty="0">
              <a:ea typeface="微软雅黑" panose="020B0503020204020204" pitchFamily="34" charset="-122"/>
            </a:endParaRPr>
          </a:p>
        </p:txBody>
      </p:sp>
    </p:spTree>
  </p:cSld>
  <p:clrMapOvr>
    <a:masterClrMapping/>
  </p:clrMapOvr>
  <p:transition spd="slow" advTm="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showMasterSp="0">
  <p:cSld name="仅标题">
    <p:bg>
      <p:bgPr>
        <a:gradFill rotWithShape="false">
          <a:gsLst>
            <a:gs pos="0">
              <a:schemeClr val="bg1"/>
            </a:gs>
            <a:gs pos="100000">
              <a:srgbClr val="F2F2F2"/>
            </a:gs>
          </a:gsLst>
          <a:lin ang="2700000" scaled="true"/>
          <a:tileRect/>
        </a:gradFill>
        <a:effectLst/>
      </p:bgPr>
    </p:bg>
    <p:spTree>
      <p:nvGrpSpPr>
        <p:cNvPr id="1" name=""/>
        <p:cNvGrpSpPr/>
        <p:nvPr/>
      </p:nvGrpSpPr>
      <p:grpSpPr>
        <a:xfrm>
          <a:off x="0" y="0"/>
          <a:ext cx="0" cy="0"/>
          <a:chOff x="0" y="0"/>
          <a:chExt cx="0" cy="0"/>
        </a:xfrm>
      </p:grpSpPr>
    </p:spTree>
  </p:cSld>
  <p:clrMapOvr>
    <a:masterClrMapping/>
  </p:clrMapOvr>
  <p:transition spd="slow" advTm="0">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空白">
    <p:bg>
      <p:bgPr>
        <a:gradFill rotWithShape="false">
          <a:gsLst>
            <a:gs pos="0">
              <a:schemeClr val="bg1"/>
            </a:gs>
            <a:gs pos="100000">
              <a:srgbClr val="F2F2F2"/>
            </a:gs>
          </a:gsLst>
          <a:lin ang="2700000" scaled="true"/>
          <a:tileRect/>
        </a:gradFill>
        <a:effectLst/>
      </p:bgPr>
    </p:bg>
    <p:spTree>
      <p:nvGrpSpPr>
        <p:cNvPr id="1" name=""/>
        <p:cNvGrpSpPr/>
        <p:nvPr/>
      </p:nvGrpSpPr>
      <p:grpSpPr>
        <a:xfrm>
          <a:off x="0" y="0"/>
          <a:ext cx="0" cy="0"/>
          <a:chOff x="0" y="0"/>
          <a:chExt cx="0" cy="0"/>
        </a:xfrm>
      </p:grpSpPr>
      <p:sp>
        <p:nvSpPr>
          <p:cNvPr id="4" name="矩形 3"/>
          <p:cNvSpPr/>
          <p:nvPr/>
        </p:nvSpPr>
        <p:spPr>
          <a:xfrm>
            <a:off x="1674813" y="330200"/>
            <a:ext cx="1960563" cy="517525"/>
          </a:xfrm>
          <a:prstGeom prst="rect">
            <a:avLst/>
          </a:pr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transition spd="slow" advTm="0">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仅标题">
    <p:bg>
      <p:bgPr>
        <a:gradFill rotWithShape="false">
          <a:gsLst>
            <a:gs pos="0">
              <a:schemeClr val="bg1"/>
            </a:gs>
            <a:gs pos="100000">
              <a:srgbClr val="F2F2F2"/>
            </a:gs>
          </a:gsLst>
          <a:lin ang="2700000" scaled="true"/>
          <a:tileRect/>
        </a:gradFill>
        <a:effectLst/>
      </p:bgPr>
    </p:bg>
    <p:spTree>
      <p:nvGrpSpPr>
        <p:cNvPr id="1" name=""/>
        <p:cNvGrpSpPr/>
        <p:nvPr/>
      </p:nvGrpSpPr>
      <p:grpSpPr>
        <a:xfrm>
          <a:off x="0" y="0"/>
          <a:ext cx="0" cy="0"/>
          <a:chOff x="0" y="0"/>
          <a:chExt cx="0" cy="0"/>
        </a:xfrm>
      </p:grpSpPr>
      <p:sp>
        <p:nvSpPr>
          <p:cNvPr id="4" name="矩形 3"/>
          <p:cNvSpPr/>
          <p:nvPr/>
        </p:nvSpPr>
        <p:spPr>
          <a:xfrm>
            <a:off x="1649413" y="330200"/>
            <a:ext cx="2187575" cy="527050"/>
          </a:xfrm>
          <a:prstGeom prst="rect">
            <a:avLst/>
          </a:pr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KSO_FD"/>
          <p:cNvSpPr>
            <a:spLocks noGrp="true"/>
          </p:cNvSpPr>
          <p:nvPr>
            <p:ph type="dt" sz="half" idx="2"/>
          </p:nvPr>
        </p:nvSpPr>
        <p:spPr>
          <a:xfrm>
            <a:off x="838200" y="6451600"/>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fld id="{5B94BF44-54F7-42D6-97F6-D2E2321355BB}" type="datetime1">
              <a:rPr kumimoji="0" lang="zh-CN" altLang="en-US" sz="1800" b="0" i="0" u="none" strike="noStrike" kern="1200" cap="none" spc="0" normalizeH="0" baseline="0" noProof="0">
                <a:ln>
                  <a:noFill/>
                </a:ln>
                <a:solidFill>
                  <a:schemeClr val="tx1"/>
                </a:solidFill>
                <a:effectLst/>
                <a:uLnTx/>
                <a:uFillTx/>
                <a:latin typeface="+mn-lt"/>
                <a:ea typeface="+mn-ea"/>
                <a:cs typeface="+mn-cs"/>
              </a:rPr>
            </a:fld>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3" name="KSO_FT"/>
          <p:cNvSpPr>
            <a:spLocks noGrp="true"/>
          </p:cNvSpPr>
          <p:nvPr>
            <p:ph type="ftr" sz="quarter" idx="3"/>
          </p:nvPr>
        </p:nvSpPr>
        <p:spPr>
          <a:xfrm>
            <a:off x="4038600" y="6451600"/>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4" name="KSO_FN"/>
          <p:cNvSpPr>
            <a:spLocks noGrp="true"/>
          </p:cNvSpPr>
          <p:nvPr>
            <p:ph type="sldNum" sz="quarter" idx="4"/>
          </p:nvPr>
        </p:nvSpPr>
        <p:spPr>
          <a:xfrm>
            <a:off x="8610600" y="6451600"/>
            <a:ext cx="2743200" cy="365125"/>
          </a:xfrm>
          <a:prstGeom prst="rect">
            <a:avLst/>
          </a:prstGeom>
        </p:spPr>
        <p:txBody>
          <a:bodyPr vert="horz" wrap="square" lIns="91440" tIns="45720" rIns="91440" bIns="45720" numCol="1" anchor="t" anchorCtr="false" compatLnSpc="true"/>
          <a:p>
            <a:pPr lvl="0" eaLnBrk="1" fontAlgn="base" hangingPunct="1"/>
            <a:fld id="{9A0DB2DC-4C9A-4742-B13C-FB6460FD3503}" type="slidenum">
              <a:rPr lang="zh-CN" altLang="en-US" strike="noStrike" noProof="1" dirty="0">
                <a:latin typeface="Arial" panose="02080604020202020204" pitchFamily="34" charset="0"/>
                <a:ea typeface="微软雅黑" panose="020B0503020204020204" pitchFamily="34" charset="-122"/>
                <a:cs typeface="+mn-cs"/>
              </a:rPr>
            </a:fld>
            <a:endParaRPr lang="zh-CN" altLang="en-US" strike="noStrike" noProof="1" dirty="0">
              <a:ea typeface="微软雅黑" panose="020B0503020204020204" pitchFamily="34" charset="-122"/>
            </a:endParaRPr>
          </a:p>
        </p:txBody>
      </p:sp>
    </p:spTree>
  </p:cSld>
  <p:clrMapOvr>
    <a:masterClrMapping/>
  </p:clrMapOvr>
  <p:transition spd="slow" advTm="0">
    <p:pull/>
  </p:transition>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4" Type="http://schemas.openxmlformats.org/officeDocument/2006/relationships/theme" Target="../theme/theme2.xml"/><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false">
          <a:gsLst>
            <a:gs pos="0">
              <a:schemeClr val="bg1"/>
            </a:gs>
            <a:gs pos="100000">
              <a:srgbClr val="F2F2F2"/>
            </a:gs>
          </a:gsLst>
          <a:lin ang="2700000" scaled="true"/>
          <a:tileRect/>
        </a:gradFill>
        <a:effectLst/>
      </p:bgPr>
    </p:bg>
    <p:spTree>
      <p:nvGrpSpPr>
        <p:cNvPr id="1" name=""/>
        <p:cNvGrpSpPr/>
        <p:nvPr/>
      </p:nvGrpSpPr>
      <p:grpSpPr/>
      <p:sp>
        <p:nvSpPr>
          <p:cNvPr id="2" name="任意多边形 1"/>
          <p:cNvSpPr/>
          <p:nvPr/>
        </p:nvSpPr>
        <p:spPr>
          <a:xfrm>
            <a:off x="0" y="6705600"/>
            <a:ext cx="11120438" cy="152400"/>
          </a:xfrm>
          <a:custGeom>
            <a:avLst/>
            <a:gdLst>
              <a:gd name="connsiteX0" fmla="*/ 0 w 11120888"/>
              <a:gd name="connsiteY0" fmla="*/ 0 h 152400"/>
              <a:gd name="connsiteX1" fmla="*/ 11120888 w 11120888"/>
              <a:gd name="connsiteY1" fmla="*/ 0 h 152400"/>
              <a:gd name="connsiteX2" fmla="*/ 11009647 w 11120888"/>
              <a:gd name="connsiteY2" fmla="*/ 152400 h 152400"/>
              <a:gd name="connsiteX3" fmla="*/ 0 w 11120888"/>
              <a:gd name="connsiteY3" fmla="*/ 152400 h 152400"/>
            </a:gdLst>
            <a:ahLst/>
            <a:cxnLst>
              <a:cxn ang="0">
                <a:pos x="connsiteX0" y="connsiteY0"/>
              </a:cxn>
              <a:cxn ang="0">
                <a:pos x="connsiteX1" y="connsiteY1"/>
              </a:cxn>
              <a:cxn ang="0">
                <a:pos x="connsiteX2" y="connsiteY2"/>
              </a:cxn>
              <a:cxn ang="0">
                <a:pos x="connsiteX3" y="connsiteY3"/>
              </a:cxn>
            </a:cxnLst>
            <a:rect l="l" t="t" r="r" b="b"/>
            <a:pathLst>
              <a:path w="11120888" h="152400">
                <a:moveTo>
                  <a:pt x="0" y="0"/>
                </a:moveTo>
                <a:lnTo>
                  <a:pt x="11120888" y="0"/>
                </a:lnTo>
                <a:lnTo>
                  <a:pt x="11009647" y="152400"/>
                </a:lnTo>
                <a:lnTo>
                  <a:pt x="0" y="1524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 name="任意多边形 2"/>
          <p:cNvSpPr/>
          <p:nvPr/>
        </p:nvSpPr>
        <p:spPr>
          <a:xfrm flipH="true" flipV="true">
            <a:off x="11120438" y="6705600"/>
            <a:ext cx="1071563" cy="152400"/>
          </a:xfrm>
          <a:custGeom>
            <a:avLst/>
            <a:gdLst>
              <a:gd name="connsiteX0" fmla="*/ 0 w 1071112"/>
              <a:gd name="connsiteY0" fmla="*/ 0 h 152400"/>
              <a:gd name="connsiteX1" fmla="*/ 1071112 w 1071112"/>
              <a:gd name="connsiteY1" fmla="*/ 0 h 152400"/>
              <a:gd name="connsiteX2" fmla="*/ 959871 w 1071112"/>
              <a:gd name="connsiteY2" fmla="*/ 152400 h 152400"/>
              <a:gd name="connsiteX3" fmla="*/ 0 w 1071112"/>
              <a:gd name="connsiteY3" fmla="*/ 152400 h 152400"/>
            </a:gdLst>
            <a:ahLst/>
            <a:cxnLst>
              <a:cxn ang="0">
                <a:pos x="connsiteX0" y="connsiteY0"/>
              </a:cxn>
              <a:cxn ang="0">
                <a:pos x="connsiteX1" y="connsiteY1"/>
              </a:cxn>
              <a:cxn ang="0">
                <a:pos x="connsiteX2" y="connsiteY2"/>
              </a:cxn>
              <a:cxn ang="0">
                <a:pos x="connsiteX3" y="connsiteY3"/>
              </a:cxn>
            </a:cxnLst>
            <a:rect l="l" t="t" r="r" b="b"/>
            <a:pathLst>
              <a:path w="1071112" h="152400">
                <a:moveTo>
                  <a:pt x="0" y="0"/>
                </a:moveTo>
                <a:lnTo>
                  <a:pt x="1071112" y="0"/>
                </a:lnTo>
                <a:lnTo>
                  <a:pt x="959871" y="152400"/>
                </a:lnTo>
                <a:lnTo>
                  <a:pt x="0" y="152400"/>
                </a:ln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1028" name="组合 3"/>
          <p:cNvGrpSpPr/>
          <p:nvPr userDrawn="true"/>
        </p:nvGrpSpPr>
        <p:grpSpPr>
          <a:xfrm>
            <a:off x="0" y="469900"/>
            <a:ext cx="1552575" cy="431800"/>
            <a:chOff x="0" y="494761"/>
            <a:chExt cx="1916403" cy="431614"/>
          </a:xfrm>
        </p:grpSpPr>
        <p:sp>
          <p:nvSpPr>
            <p:cNvPr id="5" name="任意多边形 4"/>
            <p:cNvSpPr/>
            <p:nvPr/>
          </p:nvSpPr>
          <p:spPr>
            <a:xfrm flipH="true" flipV="true">
              <a:off x="0" y="494761"/>
              <a:ext cx="532987" cy="431614"/>
            </a:xfrm>
            <a:custGeom>
              <a:avLst/>
              <a:gdLst>
                <a:gd name="connsiteX0" fmla="*/ 532024 w 532024"/>
                <a:gd name="connsiteY0" fmla="*/ 316139 h 316139"/>
                <a:gd name="connsiteX1" fmla="*/ 0 w 532024"/>
                <a:gd name="connsiteY1" fmla="*/ 316139 h 316139"/>
                <a:gd name="connsiteX2" fmla="*/ 230759 w 532024"/>
                <a:gd name="connsiteY2" fmla="*/ 0 h 316139"/>
                <a:gd name="connsiteX3" fmla="*/ 532024 w 532024"/>
                <a:gd name="connsiteY3" fmla="*/ 0 h 316139"/>
              </a:gdLst>
              <a:ahLst/>
              <a:cxnLst>
                <a:cxn ang="0">
                  <a:pos x="connsiteX0" y="connsiteY0"/>
                </a:cxn>
                <a:cxn ang="0">
                  <a:pos x="connsiteX1" y="connsiteY1"/>
                </a:cxn>
                <a:cxn ang="0">
                  <a:pos x="connsiteX2" y="connsiteY2"/>
                </a:cxn>
                <a:cxn ang="0">
                  <a:pos x="connsiteX3" y="connsiteY3"/>
                </a:cxn>
              </a:cxnLst>
              <a:rect l="l" t="t" r="r" b="b"/>
              <a:pathLst>
                <a:path w="532024" h="316139">
                  <a:moveTo>
                    <a:pt x="532024" y="316139"/>
                  </a:moveTo>
                  <a:lnTo>
                    <a:pt x="0" y="316139"/>
                  </a:lnTo>
                  <a:lnTo>
                    <a:pt x="230759" y="0"/>
                  </a:lnTo>
                  <a:lnTo>
                    <a:pt x="532024"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 name="任意多边形 5"/>
            <p:cNvSpPr/>
            <p:nvPr/>
          </p:nvSpPr>
          <p:spPr>
            <a:xfrm flipH="true" flipV="true">
              <a:off x="427174" y="494761"/>
              <a:ext cx="783805" cy="431614"/>
            </a:xfrm>
            <a:custGeom>
              <a:avLst/>
              <a:gdLst>
                <a:gd name="connsiteX0" fmla="*/ 553572 w 784331"/>
                <a:gd name="connsiteY0" fmla="*/ 316139 h 316139"/>
                <a:gd name="connsiteX1" fmla="*/ 0 w 784331"/>
                <a:gd name="connsiteY1" fmla="*/ 316139 h 316139"/>
                <a:gd name="connsiteX2" fmla="*/ 230759 w 784331"/>
                <a:gd name="connsiteY2" fmla="*/ 0 h 316139"/>
                <a:gd name="connsiteX3" fmla="*/ 784331 w 784331"/>
                <a:gd name="connsiteY3" fmla="*/ 0 h 316139"/>
              </a:gdLst>
              <a:ahLst/>
              <a:cxnLst>
                <a:cxn ang="0">
                  <a:pos x="connsiteX0" y="connsiteY0"/>
                </a:cxn>
                <a:cxn ang="0">
                  <a:pos x="connsiteX1" y="connsiteY1"/>
                </a:cxn>
                <a:cxn ang="0">
                  <a:pos x="connsiteX2" y="connsiteY2"/>
                </a:cxn>
                <a:cxn ang="0">
                  <a:pos x="connsiteX3" y="connsiteY3"/>
                </a:cxn>
              </a:cxnLst>
              <a:rect l="l" t="t" r="r" b="b"/>
              <a:pathLst>
                <a:path w="784331" h="316139">
                  <a:moveTo>
                    <a:pt x="553572" y="316139"/>
                  </a:moveTo>
                  <a:lnTo>
                    <a:pt x="0" y="316139"/>
                  </a:lnTo>
                  <a:lnTo>
                    <a:pt x="230759" y="0"/>
                  </a:lnTo>
                  <a:lnTo>
                    <a:pt x="784331"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 name="任意多边形 6"/>
            <p:cNvSpPr/>
            <p:nvPr/>
          </p:nvSpPr>
          <p:spPr>
            <a:xfrm flipH="true" flipV="true">
              <a:off x="1132598" y="494761"/>
              <a:ext cx="783805" cy="431614"/>
            </a:xfrm>
            <a:custGeom>
              <a:avLst/>
              <a:gdLst>
                <a:gd name="connsiteX0" fmla="*/ 553572 w 784331"/>
                <a:gd name="connsiteY0" fmla="*/ 316139 h 316139"/>
                <a:gd name="connsiteX1" fmla="*/ 0 w 784331"/>
                <a:gd name="connsiteY1" fmla="*/ 316139 h 316139"/>
                <a:gd name="connsiteX2" fmla="*/ 230759 w 784331"/>
                <a:gd name="connsiteY2" fmla="*/ 0 h 316139"/>
                <a:gd name="connsiteX3" fmla="*/ 784331 w 784331"/>
                <a:gd name="connsiteY3" fmla="*/ 0 h 316139"/>
              </a:gdLst>
              <a:ahLst/>
              <a:cxnLst>
                <a:cxn ang="0">
                  <a:pos x="connsiteX0" y="connsiteY0"/>
                </a:cxn>
                <a:cxn ang="0">
                  <a:pos x="connsiteX1" y="connsiteY1"/>
                </a:cxn>
                <a:cxn ang="0">
                  <a:pos x="connsiteX2" y="connsiteY2"/>
                </a:cxn>
                <a:cxn ang="0">
                  <a:pos x="connsiteX3" y="connsiteY3"/>
                </a:cxn>
              </a:cxnLst>
              <a:rect l="l" t="t" r="r" b="b"/>
              <a:pathLst>
                <a:path w="784331" h="316139">
                  <a:moveTo>
                    <a:pt x="553572" y="316139"/>
                  </a:moveTo>
                  <a:lnTo>
                    <a:pt x="0" y="316139"/>
                  </a:lnTo>
                  <a:lnTo>
                    <a:pt x="230759" y="0"/>
                  </a:lnTo>
                  <a:lnTo>
                    <a:pt x="784331"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sp>
        <p:nvSpPr>
          <p:cNvPr id="8" name="矩形 7"/>
          <p:cNvSpPr/>
          <p:nvPr/>
        </p:nvSpPr>
        <p:spPr>
          <a:xfrm>
            <a:off x="0" y="903288"/>
            <a:ext cx="12204700" cy="3651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 name="文本框 8"/>
          <p:cNvSpPr txBox="true"/>
          <p:nvPr/>
        </p:nvSpPr>
        <p:spPr>
          <a:xfrm>
            <a:off x="1604066" y="360711"/>
            <a:ext cx="3107633" cy="578882"/>
          </a:xfrm>
          <a:prstGeom prst="roundRect">
            <a:avLst/>
          </a:prstGeom>
          <a:noFill/>
        </p:spPr>
        <p:txBody>
          <a:bodyPr>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schemeClr val="accent1"/>
                </a:solidFill>
                <a:effectLst/>
                <a:uLnTx/>
                <a:uFillTx/>
                <a:latin typeface="+mn-lt"/>
                <a:ea typeface="+mn-ea"/>
                <a:cs typeface="+mn-cs"/>
              </a:rPr>
              <a:t>组织架构图</a:t>
            </a:r>
            <a:endParaRPr kumimoji="0" lang="zh-CN" altLang="en-US" sz="2800" b="1" i="0" u="none" strike="noStrike" kern="1200" cap="none" spc="0" normalizeH="0" baseline="0" noProof="0" dirty="0">
              <a:ln>
                <a:noFill/>
              </a:ln>
              <a:solidFill>
                <a:schemeClr val="accent1"/>
              </a:solidFill>
              <a:effectLst/>
              <a:uLnTx/>
              <a:uFillTx/>
              <a:latin typeface="+mn-lt"/>
              <a:ea typeface="+mn-ea"/>
              <a:cs typeface="+mn-cs"/>
            </a:endParaRPr>
          </a:p>
        </p:txBody>
      </p:sp>
      <p:sp>
        <p:nvSpPr>
          <p:cNvPr id="10" name="文本框 9"/>
          <p:cNvSpPr txBox="true"/>
          <p:nvPr/>
        </p:nvSpPr>
        <p:spPr>
          <a:xfrm>
            <a:off x="4317995" y="2971800"/>
            <a:ext cx="3556000" cy="229870"/>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00" b="0" i="0" u="none" strike="noStrike" kern="1200" cap="none" spc="0" normalizeH="0" baseline="0" noProof="0" dirty="0">
                <a:ln>
                  <a:noFill/>
                </a:ln>
                <a:solidFill>
                  <a:schemeClr val="bg1">
                    <a:alpha val="0"/>
                  </a:schemeClr>
                </a:solidFill>
                <a:effectLst/>
                <a:uLnTx/>
                <a:uFillTx/>
                <a:latin typeface="微软雅黑" panose="020B0503020204020204" pitchFamily="34" charset="-122"/>
                <a:ea typeface="微软雅黑" panose="020B0503020204020204" pitchFamily="34" charset="-122"/>
                <a:cs typeface="+mn-cs"/>
                <a:sym typeface="+mn-ea"/>
              </a:rPr>
              <a:t>感谢您下载包图网平台上提供的</a:t>
            </a:r>
            <a:r>
              <a:rPr kumimoji="0" lang="en-US" altLang="zh-CN" sz="300" b="0" i="0" u="none" strike="noStrike" kern="1200" cap="none" spc="0" normalizeH="0" baseline="0" noProof="0" dirty="0">
                <a:ln>
                  <a:noFill/>
                </a:ln>
                <a:solidFill>
                  <a:schemeClr val="bg1">
                    <a:alpha val="0"/>
                  </a:schemeClr>
                </a:solidFill>
                <a:effectLst/>
                <a:uLnTx/>
                <a:uFillTx/>
                <a:latin typeface="微软雅黑" panose="020B0503020204020204" pitchFamily="34" charset="-122"/>
                <a:ea typeface="微软雅黑" panose="020B0503020204020204" pitchFamily="34" charset="-122"/>
                <a:cs typeface="+mn-cs"/>
                <a:sym typeface="+mn-ea"/>
              </a:rPr>
              <a:t>PPT</a:t>
            </a:r>
            <a:r>
              <a:rPr kumimoji="0" lang="zh-CN" altLang="en-US" sz="300" b="0" i="0" u="none" strike="noStrike" kern="1200" cap="none" spc="0" normalizeH="0" baseline="0" noProof="0" dirty="0">
                <a:ln>
                  <a:noFill/>
                </a:ln>
                <a:solidFill>
                  <a:schemeClr val="bg1">
                    <a:alpha val="0"/>
                  </a:schemeClr>
                </a:solidFill>
                <a:effectLst/>
                <a:uLnTx/>
                <a:uFillTx/>
                <a:latin typeface="微软雅黑" panose="020B0503020204020204" pitchFamily="34" charset="-122"/>
                <a:ea typeface="微软雅黑" panose="020B0503020204020204" pitchFamily="34" charset="-122"/>
                <a:cs typeface="+mn-cs"/>
                <a:sym typeface="+mn-ea"/>
              </a:rPr>
              <a:t>作品，为了您和包图网以及原创作者的利益，请勿复制、传播、销售，否则将承担法律责任！包图网将对作品进行维权，按照传播下载次数进行十倍的索取赔偿！</a:t>
            </a:r>
            <a:endParaRPr kumimoji="0" lang="zh-CN" altLang="en-US" sz="300" b="0" i="0" u="none" strike="noStrike" kern="1200" cap="none" spc="0" normalizeH="0" baseline="0" noProof="0" dirty="0">
              <a:ln>
                <a:noFill/>
              </a:ln>
              <a:solidFill>
                <a:schemeClr val="bg1">
                  <a:alpha val="0"/>
                </a:schemeClr>
              </a:solidFill>
              <a:effectLst/>
              <a:uLnTx/>
              <a:uFillTx/>
              <a:latin typeface="微软雅黑" panose="020B0503020204020204" pitchFamily="34" charset="-122"/>
              <a:ea typeface="微软雅黑" panose="020B0503020204020204" pitchFamily="34" charset="-122"/>
              <a:cs typeface="+mn-cs"/>
              <a:sym typeface="+mn-ea"/>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600" b="0" i="0" u="none" strike="noStrike" kern="1200" cap="none" spc="0" normalizeH="0" baseline="0" noProof="0" dirty="0">
                <a:ln>
                  <a:noFill/>
                </a:ln>
                <a:solidFill>
                  <a:schemeClr val="bg1">
                    <a:alpha val="0"/>
                  </a:schemeClr>
                </a:solidFill>
                <a:effectLst/>
                <a:uLnTx/>
                <a:uFillTx/>
                <a:latin typeface="微软雅黑" panose="020B0503020204020204" pitchFamily="34" charset="-122"/>
                <a:ea typeface="微软雅黑" panose="020B0503020204020204" pitchFamily="34" charset="-122"/>
                <a:cs typeface="+mn-cs"/>
                <a:sym typeface="+mn-ea"/>
              </a:rPr>
              <a:t>ibaotu.com</a:t>
            </a:r>
            <a:endParaRPr kumimoji="0" lang="en-US" altLang="zh-CN" sz="600" b="0" i="0" u="none" strike="noStrike" kern="1200" cap="none" spc="0" normalizeH="0" baseline="0" noProof="0" dirty="0">
              <a:ln>
                <a:noFill/>
              </a:ln>
              <a:solidFill>
                <a:schemeClr val="bg1">
                  <a:alpha val="0"/>
                </a:schemeClr>
              </a:solidFill>
              <a:effectLst/>
              <a:uLnTx/>
              <a:uFillTx/>
              <a:latin typeface="微软雅黑" panose="020B0503020204020204" pitchFamily="34" charset="-122"/>
              <a:ea typeface="微软雅黑" panose="020B0503020204020204" pitchFamily="34" charset="-122"/>
              <a:cs typeface="+mn-cs"/>
              <a:sym typeface="+mn-ea"/>
            </a:endParaRPr>
          </a:p>
        </p:txBody>
      </p:sp>
      <p:sp>
        <p:nvSpPr>
          <p:cNvPr id="11" name="矩形 10"/>
          <p:cNvSpPr/>
          <p:nvPr/>
        </p:nvSpPr>
        <p:spPr>
          <a:xfrm>
            <a:off x="1603375" y="392113"/>
            <a:ext cx="2098675" cy="446088"/>
          </a:xfrm>
          <a:prstGeom prst="rect">
            <a:avLst/>
          </a:pr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ransition spd="slow" advTm="0">
    <p:pull/>
  </p:transition>
  <p:hf sldNum="0"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Arial" panose="02080604020202020204" pitchFamily="34" charset="0"/>
          <a:ea typeface="微软雅黑" panose="020B0503020204020204" pitchFamily="34" charset="-122"/>
        </a:defRPr>
      </a:lvl2pPr>
      <a:lvl3pPr algn="l" rtl="0" eaLnBrk="0" fontAlgn="base" hangingPunct="0">
        <a:lnSpc>
          <a:spcPct val="90000"/>
        </a:lnSpc>
        <a:spcBef>
          <a:spcPct val="0"/>
        </a:spcBef>
        <a:spcAft>
          <a:spcPct val="0"/>
        </a:spcAft>
        <a:defRPr sz="4400">
          <a:solidFill>
            <a:schemeClr val="tx1"/>
          </a:solidFill>
          <a:latin typeface="Arial" panose="02080604020202020204" pitchFamily="34" charset="0"/>
          <a:ea typeface="微软雅黑" panose="020B0503020204020204" pitchFamily="34" charset="-122"/>
        </a:defRPr>
      </a:lvl3pPr>
      <a:lvl4pPr algn="l" rtl="0" eaLnBrk="0" fontAlgn="base" hangingPunct="0">
        <a:lnSpc>
          <a:spcPct val="90000"/>
        </a:lnSpc>
        <a:spcBef>
          <a:spcPct val="0"/>
        </a:spcBef>
        <a:spcAft>
          <a:spcPct val="0"/>
        </a:spcAft>
        <a:defRPr sz="4400">
          <a:solidFill>
            <a:schemeClr val="tx1"/>
          </a:solidFill>
          <a:latin typeface="Arial" panose="02080604020202020204" pitchFamily="34" charset="0"/>
          <a:ea typeface="微软雅黑" panose="020B0503020204020204" pitchFamily="34" charset="-122"/>
        </a:defRPr>
      </a:lvl4pPr>
      <a:lvl5pPr algn="l" rtl="0" eaLnBrk="0" fontAlgn="base" hangingPunct="0">
        <a:lnSpc>
          <a:spcPct val="90000"/>
        </a:lnSpc>
        <a:spcBef>
          <a:spcPct val="0"/>
        </a:spcBef>
        <a:spcAft>
          <a:spcPct val="0"/>
        </a:spcAft>
        <a:defRPr sz="4400">
          <a:solidFill>
            <a:schemeClr val="tx1"/>
          </a:solidFill>
          <a:latin typeface="Arial" panose="02080604020202020204" pitchFamily="34" charset="0"/>
          <a:ea typeface="微软雅黑" panose="020B0503020204020204" pitchFamily="34" charset="-122"/>
        </a:defRPr>
      </a:lvl5pPr>
      <a:lvl6pPr marL="457200" algn="l" rtl="0" fontAlgn="base">
        <a:lnSpc>
          <a:spcPct val="90000"/>
        </a:lnSpc>
        <a:spcBef>
          <a:spcPct val="0"/>
        </a:spcBef>
        <a:spcAft>
          <a:spcPct val="0"/>
        </a:spcAft>
        <a:defRPr sz="4400">
          <a:solidFill>
            <a:schemeClr val="tx1"/>
          </a:solidFill>
          <a:latin typeface="Arial" panose="02080604020202020204" pitchFamily="34" charset="0"/>
          <a:ea typeface="微软雅黑" panose="020B0503020204020204" pitchFamily="34" charset="-122"/>
        </a:defRPr>
      </a:lvl6pPr>
      <a:lvl7pPr marL="914400" algn="l" rtl="0" fontAlgn="base">
        <a:lnSpc>
          <a:spcPct val="90000"/>
        </a:lnSpc>
        <a:spcBef>
          <a:spcPct val="0"/>
        </a:spcBef>
        <a:spcAft>
          <a:spcPct val="0"/>
        </a:spcAft>
        <a:defRPr sz="4400">
          <a:solidFill>
            <a:schemeClr val="tx1"/>
          </a:solidFill>
          <a:latin typeface="Arial" panose="02080604020202020204" pitchFamily="34" charset="0"/>
          <a:ea typeface="微软雅黑" panose="020B0503020204020204" pitchFamily="34" charset="-122"/>
        </a:defRPr>
      </a:lvl7pPr>
      <a:lvl8pPr marL="1371600" algn="l" rtl="0" fontAlgn="base">
        <a:lnSpc>
          <a:spcPct val="90000"/>
        </a:lnSpc>
        <a:spcBef>
          <a:spcPct val="0"/>
        </a:spcBef>
        <a:spcAft>
          <a:spcPct val="0"/>
        </a:spcAft>
        <a:defRPr sz="4400">
          <a:solidFill>
            <a:schemeClr val="tx1"/>
          </a:solidFill>
          <a:latin typeface="Arial" panose="02080604020202020204" pitchFamily="34" charset="0"/>
          <a:ea typeface="微软雅黑" panose="020B0503020204020204" pitchFamily="34" charset="-122"/>
        </a:defRPr>
      </a:lvl8pPr>
      <a:lvl9pPr marL="1828800" algn="l" rtl="0" fontAlgn="base">
        <a:lnSpc>
          <a:spcPct val="90000"/>
        </a:lnSpc>
        <a:spcBef>
          <a:spcPct val="0"/>
        </a:spcBef>
        <a:spcAft>
          <a:spcPct val="0"/>
        </a:spcAft>
        <a:defRPr sz="4400">
          <a:solidFill>
            <a:schemeClr val="tx1"/>
          </a:solidFill>
          <a:latin typeface="Arial" panose="02080604020202020204" pitchFamily="34" charset="0"/>
          <a:ea typeface="微软雅黑" panose="020B0503020204020204" pitchFamily="34" charset="-122"/>
        </a:defRPr>
      </a:lvl9pPr>
    </p:titleStyle>
    <p:bodyStyle>
      <a:lvl1pPr marL="228600" indent="-228600" algn="l" rtl="0" eaLnBrk="0" fontAlgn="base" hangingPunct="0">
        <a:lnSpc>
          <a:spcPct val="90000"/>
        </a:lnSpc>
        <a:spcBef>
          <a:spcPts val="1000"/>
        </a:spcBef>
        <a:spcAft>
          <a:spcPct val="0"/>
        </a:spcAft>
        <a:buFont typeface="Arial" panose="0208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8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8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80604020202020204"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8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8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8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8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8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false">
          <a:gsLst>
            <a:gs pos="0">
              <a:schemeClr val="bg1"/>
            </a:gs>
            <a:gs pos="100000">
              <a:srgbClr val="F2F2F2"/>
            </a:gs>
          </a:gsLst>
          <a:lin ang="2700000" scaled="true"/>
          <a:tileRect/>
        </a:gradFill>
        <a:effectLst/>
      </p:bgPr>
    </p:bg>
    <p:spTree>
      <p:nvGrpSpPr>
        <p:cNvPr id="1" name=""/>
        <p:cNvGrpSpPr/>
        <p:nvPr/>
      </p:nvGrpSpPr>
      <p:grpSpPr/>
      <p:sp>
        <p:nvSpPr>
          <p:cNvPr id="2" name="任意多边形 1"/>
          <p:cNvSpPr/>
          <p:nvPr/>
        </p:nvSpPr>
        <p:spPr>
          <a:xfrm>
            <a:off x="0" y="6705600"/>
            <a:ext cx="11120438" cy="152400"/>
          </a:xfrm>
          <a:custGeom>
            <a:avLst/>
            <a:gdLst>
              <a:gd name="connsiteX0" fmla="*/ 0 w 11120888"/>
              <a:gd name="connsiteY0" fmla="*/ 0 h 152400"/>
              <a:gd name="connsiteX1" fmla="*/ 11120888 w 11120888"/>
              <a:gd name="connsiteY1" fmla="*/ 0 h 152400"/>
              <a:gd name="connsiteX2" fmla="*/ 11009647 w 11120888"/>
              <a:gd name="connsiteY2" fmla="*/ 152400 h 152400"/>
              <a:gd name="connsiteX3" fmla="*/ 0 w 11120888"/>
              <a:gd name="connsiteY3" fmla="*/ 152400 h 152400"/>
            </a:gdLst>
            <a:ahLst/>
            <a:cxnLst>
              <a:cxn ang="0">
                <a:pos x="connsiteX0" y="connsiteY0"/>
              </a:cxn>
              <a:cxn ang="0">
                <a:pos x="connsiteX1" y="connsiteY1"/>
              </a:cxn>
              <a:cxn ang="0">
                <a:pos x="connsiteX2" y="connsiteY2"/>
              </a:cxn>
              <a:cxn ang="0">
                <a:pos x="connsiteX3" y="connsiteY3"/>
              </a:cxn>
            </a:cxnLst>
            <a:rect l="l" t="t" r="r" b="b"/>
            <a:pathLst>
              <a:path w="11120888" h="152400">
                <a:moveTo>
                  <a:pt x="0" y="0"/>
                </a:moveTo>
                <a:lnTo>
                  <a:pt x="11120888" y="0"/>
                </a:lnTo>
                <a:lnTo>
                  <a:pt x="11009647" y="152400"/>
                </a:lnTo>
                <a:lnTo>
                  <a:pt x="0" y="1524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 name="任意多边形 2"/>
          <p:cNvSpPr/>
          <p:nvPr/>
        </p:nvSpPr>
        <p:spPr>
          <a:xfrm flipH="true" flipV="true">
            <a:off x="11120438" y="6705600"/>
            <a:ext cx="1071563" cy="152400"/>
          </a:xfrm>
          <a:custGeom>
            <a:avLst/>
            <a:gdLst>
              <a:gd name="connsiteX0" fmla="*/ 0 w 1071112"/>
              <a:gd name="connsiteY0" fmla="*/ 0 h 152400"/>
              <a:gd name="connsiteX1" fmla="*/ 1071112 w 1071112"/>
              <a:gd name="connsiteY1" fmla="*/ 0 h 152400"/>
              <a:gd name="connsiteX2" fmla="*/ 959871 w 1071112"/>
              <a:gd name="connsiteY2" fmla="*/ 152400 h 152400"/>
              <a:gd name="connsiteX3" fmla="*/ 0 w 1071112"/>
              <a:gd name="connsiteY3" fmla="*/ 152400 h 152400"/>
            </a:gdLst>
            <a:ahLst/>
            <a:cxnLst>
              <a:cxn ang="0">
                <a:pos x="connsiteX0" y="connsiteY0"/>
              </a:cxn>
              <a:cxn ang="0">
                <a:pos x="connsiteX1" y="connsiteY1"/>
              </a:cxn>
              <a:cxn ang="0">
                <a:pos x="connsiteX2" y="connsiteY2"/>
              </a:cxn>
              <a:cxn ang="0">
                <a:pos x="connsiteX3" y="connsiteY3"/>
              </a:cxn>
            </a:cxnLst>
            <a:rect l="l" t="t" r="r" b="b"/>
            <a:pathLst>
              <a:path w="1071112" h="152400">
                <a:moveTo>
                  <a:pt x="0" y="0"/>
                </a:moveTo>
                <a:lnTo>
                  <a:pt x="1071112" y="0"/>
                </a:lnTo>
                <a:lnTo>
                  <a:pt x="959871" y="152400"/>
                </a:lnTo>
                <a:lnTo>
                  <a:pt x="0" y="152400"/>
                </a:ln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2052" name="组合 3"/>
          <p:cNvGrpSpPr/>
          <p:nvPr userDrawn="true"/>
        </p:nvGrpSpPr>
        <p:grpSpPr>
          <a:xfrm>
            <a:off x="0" y="469900"/>
            <a:ext cx="1552575" cy="431800"/>
            <a:chOff x="0" y="494761"/>
            <a:chExt cx="1916403" cy="431614"/>
          </a:xfrm>
        </p:grpSpPr>
        <p:sp>
          <p:nvSpPr>
            <p:cNvPr id="5" name="任意多边形 4"/>
            <p:cNvSpPr/>
            <p:nvPr/>
          </p:nvSpPr>
          <p:spPr>
            <a:xfrm flipH="true" flipV="true">
              <a:off x="0" y="494761"/>
              <a:ext cx="532987" cy="431614"/>
            </a:xfrm>
            <a:custGeom>
              <a:avLst/>
              <a:gdLst>
                <a:gd name="connsiteX0" fmla="*/ 532024 w 532024"/>
                <a:gd name="connsiteY0" fmla="*/ 316139 h 316139"/>
                <a:gd name="connsiteX1" fmla="*/ 0 w 532024"/>
                <a:gd name="connsiteY1" fmla="*/ 316139 h 316139"/>
                <a:gd name="connsiteX2" fmla="*/ 230759 w 532024"/>
                <a:gd name="connsiteY2" fmla="*/ 0 h 316139"/>
                <a:gd name="connsiteX3" fmla="*/ 532024 w 532024"/>
                <a:gd name="connsiteY3" fmla="*/ 0 h 316139"/>
              </a:gdLst>
              <a:ahLst/>
              <a:cxnLst>
                <a:cxn ang="0">
                  <a:pos x="connsiteX0" y="connsiteY0"/>
                </a:cxn>
                <a:cxn ang="0">
                  <a:pos x="connsiteX1" y="connsiteY1"/>
                </a:cxn>
                <a:cxn ang="0">
                  <a:pos x="connsiteX2" y="connsiteY2"/>
                </a:cxn>
                <a:cxn ang="0">
                  <a:pos x="connsiteX3" y="connsiteY3"/>
                </a:cxn>
              </a:cxnLst>
              <a:rect l="l" t="t" r="r" b="b"/>
              <a:pathLst>
                <a:path w="532024" h="316139">
                  <a:moveTo>
                    <a:pt x="532024" y="316139"/>
                  </a:moveTo>
                  <a:lnTo>
                    <a:pt x="0" y="316139"/>
                  </a:lnTo>
                  <a:lnTo>
                    <a:pt x="230759" y="0"/>
                  </a:lnTo>
                  <a:lnTo>
                    <a:pt x="532024"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 name="任意多边形 5"/>
            <p:cNvSpPr/>
            <p:nvPr/>
          </p:nvSpPr>
          <p:spPr>
            <a:xfrm flipH="true" flipV="true">
              <a:off x="427174" y="494761"/>
              <a:ext cx="783805" cy="431614"/>
            </a:xfrm>
            <a:custGeom>
              <a:avLst/>
              <a:gdLst>
                <a:gd name="connsiteX0" fmla="*/ 553572 w 784331"/>
                <a:gd name="connsiteY0" fmla="*/ 316139 h 316139"/>
                <a:gd name="connsiteX1" fmla="*/ 0 w 784331"/>
                <a:gd name="connsiteY1" fmla="*/ 316139 h 316139"/>
                <a:gd name="connsiteX2" fmla="*/ 230759 w 784331"/>
                <a:gd name="connsiteY2" fmla="*/ 0 h 316139"/>
                <a:gd name="connsiteX3" fmla="*/ 784331 w 784331"/>
                <a:gd name="connsiteY3" fmla="*/ 0 h 316139"/>
              </a:gdLst>
              <a:ahLst/>
              <a:cxnLst>
                <a:cxn ang="0">
                  <a:pos x="connsiteX0" y="connsiteY0"/>
                </a:cxn>
                <a:cxn ang="0">
                  <a:pos x="connsiteX1" y="connsiteY1"/>
                </a:cxn>
                <a:cxn ang="0">
                  <a:pos x="connsiteX2" y="connsiteY2"/>
                </a:cxn>
                <a:cxn ang="0">
                  <a:pos x="connsiteX3" y="connsiteY3"/>
                </a:cxn>
              </a:cxnLst>
              <a:rect l="l" t="t" r="r" b="b"/>
              <a:pathLst>
                <a:path w="784331" h="316139">
                  <a:moveTo>
                    <a:pt x="553572" y="316139"/>
                  </a:moveTo>
                  <a:lnTo>
                    <a:pt x="0" y="316139"/>
                  </a:lnTo>
                  <a:lnTo>
                    <a:pt x="230759" y="0"/>
                  </a:lnTo>
                  <a:lnTo>
                    <a:pt x="784331"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 name="任意多边形 6"/>
            <p:cNvSpPr/>
            <p:nvPr/>
          </p:nvSpPr>
          <p:spPr>
            <a:xfrm flipH="true" flipV="true">
              <a:off x="1132598" y="494761"/>
              <a:ext cx="783805" cy="431614"/>
            </a:xfrm>
            <a:custGeom>
              <a:avLst/>
              <a:gdLst>
                <a:gd name="connsiteX0" fmla="*/ 553572 w 784331"/>
                <a:gd name="connsiteY0" fmla="*/ 316139 h 316139"/>
                <a:gd name="connsiteX1" fmla="*/ 0 w 784331"/>
                <a:gd name="connsiteY1" fmla="*/ 316139 h 316139"/>
                <a:gd name="connsiteX2" fmla="*/ 230759 w 784331"/>
                <a:gd name="connsiteY2" fmla="*/ 0 h 316139"/>
                <a:gd name="connsiteX3" fmla="*/ 784331 w 784331"/>
                <a:gd name="connsiteY3" fmla="*/ 0 h 316139"/>
              </a:gdLst>
              <a:ahLst/>
              <a:cxnLst>
                <a:cxn ang="0">
                  <a:pos x="connsiteX0" y="connsiteY0"/>
                </a:cxn>
                <a:cxn ang="0">
                  <a:pos x="connsiteX1" y="connsiteY1"/>
                </a:cxn>
                <a:cxn ang="0">
                  <a:pos x="connsiteX2" y="connsiteY2"/>
                </a:cxn>
                <a:cxn ang="0">
                  <a:pos x="connsiteX3" y="connsiteY3"/>
                </a:cxn>
              </a:cxnLst>
              <a:rect l="l" t="t" r="r" b="b"/>
              <a:pathLst>
                <a:path w="784331" h="316139">
                  <a:moveTo>
                    <a:pt x="553572" y="316139"/>
                  </a:moveTo>
                  <a:lnTo>
                    <a:pt x="0" y="316139"/>
                  </a:lnTo>
                  <a:lnTo>
                    <a:pt x="230759" y="0"/>
                  </a:lnTo>
                  <a:lnTo>
                    <a:pt x="784331"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sp>
        <p:nvSpPr>
          <p:cNvPr id="8" name="矩形 7"/>
          <p:cNvSpPr/>
          <p:nvPr/>
        </p:nvSpPr>
        <p:spPr>
          <a:xfrm>
            <a:off x="0" y="903288"/>
            <a:ext cx="12204700" cy="3651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 name="文本框 8"/>
          <p:cNvSpPr txBox="true"/>
          <p:nvPr/>
        </p:nvSpPr>
        <p:spPr>
          <a:xfrm>
            <a:off x="1604066" y="360711"/>
            <a:ext cx="3107633" cy="578882"/>
          </a:xfrm>
          <a:prstGeom prst="roundRect">
            <a:avLst/>
          </a:prstGeom>
          <a:noFill/>
        </p:spPr>
        <p:txBody>
          <a:bodyPr>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schemeClr val="accent1"/>
                </a:solidFill>
                <a:effectLst/>
                <a:uLnTx/>
                <a:uFillTx/>
                <a:latin typeface="+mn-lt"/>
                <a:ea typeface="+mn-ea"/>
                <a:cs typeface="+mn-cs"/>
              </a:rPr>
              <a:t>组织架构图</a:t>
            </a:r>
            <a:endParaRPr kumimoji="0" lang="zh-CN" altLang="en-US" sz="2800" b="1" i="0" u="none" strike="noStrike" kern="1200" cap="none" spc="0" normalizeH="0" baseline="0" noProof="0" dirty="0">
              <a:ln>
                <a:noFill/>
              </a:ln>
              <a:solidFill>
                <a:schemeClr val="accent1"/>
              </a:solidFill>
              <a:effectLst/>
              <a:uLnTx/>
              <a:uFillTx/>
              <a:latin typeface="+mn-lt"/>
              <a:ea typeface="+mn-ea"/>
              <a:cs typeface="+mn-cs"/>
            </a:endParaRPr>
          </a:p>
        </p:txBody>
      </p:sp>
      <p:sp>
        <p:nvSpPr>
          <p:cNvPr id="10" name="文本框 9"/>
          <p:cNvSpPr txBox="true"/>
          <p:nvPr/>
        </p:nvSpPr>
        <p:spPr>
          <a:xfrm>
            <a:off x="4317996" y="2971800"/>
            <a:ext cx="3556000" cy="229870"/>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00" b="0" i="0" u="none" strike="noStrike" kern="1200" cap="none" spc="0" normalizeH="0" baseline="0" noProof="0" dirty="0">
                <a:ln>
                  <a:noFill/>
                </a:ln>
                <a:solidFill>
                  <a:schemeClr val="bg1">
                    <a:alpha val="0"/>
                  </a:schemeClr>
                </a:solidFill>
                <a:effectLst/>
                <a:uLnTx/>
                <a:uFillTx/>
                <a:latin typeface="微软雅黑" panose="020B0503020204020204" pitchFamily="34" charset="-122"/>
                <a:ea typeface="微软雅黑" panose="020B0503020204020204" pitchFamily="34" charset="-122"/>
                <a:cs typeface="+mn-cs"/>
                <a:sym typeface="+mn-ea"/>
              </a:rPr>
              <a:t>感谢您下载包图网平台上提供的</a:t>
            </a:r>
            <a:r>
              <a:rPr kumimoji="0" lang="en-US" altLang="zh-CN" sz="300" b="0" i="0" u="none" strike="noStrike" kern="1200" cap="none" spc="0" normalizeH="0" baseline="0" noProof="0" dirty="0">
                <a:ln>
                  <a:noFill/>
                </a:ln>
                <a:solidFill>
                  <a:schemeClr val="bg1">
                    <a:alpha val="0"/>
                  </a:schemeClr>
                </a:solidFill>
                <a:effectLst/>
                <a:uLnTx/>
                <a:uFillTx/>
                <a:latin typeface="微软雅黑" panose="020B0503020204020204" pitchFamily="34" charset="-122"/>
                <a:ea typeface="微软雅黑" panose="020B0503020204020204" pitchFamily="34" charset="-122"/>
                <a:cs typeface="+mn-cs"/>
                <a:sym typeface="+mn-ea"/>
              </a:rPr>
              <a:t>PPT</a:t>
            </a:r>
            <a:r>
              <a:rPr kumimoji="0" lang="zh-CN" altLang="en-US" sz="300" b="0" i="0" u="none" strike="noStrike" kern="1200" cap="none" spc="0" normalizeH="0" baseline="0" noProof="0" dirty="0">
                <a:ln>
                  <a:noFill/>
                </a:ln>
                <a:solidFill>
                  <a:schemeClr val="bg1">
                    <a:alpha val="0"/>
                  </a:schemeClr>
                </a:solidFill>
                <a:effectLst/>
                <a:uLnTx/>
                <a:uFillTx/>
                <a:latin typeface="微软雅黑" panose="020B0503020204020204" pitchFamily="34" charset="-122"/>
                <a:ea typeface="微软雅黑" panose="020B0503020204020204" pitchFamily="34" charset="-122"/>
                <a:cs typeface="+mn-cs"/>
                <a:sym typeface="+mn-ea"/>
              </a:rPr>
              <a:t>作品，为了您和包图网以及原创作者的利益，请勿复制、传播、销售，否则将承担法律责任！包图网将对作品进行维权，按照传播下载次数进行十倍的索取赔偿！</a:t>
            </a:r>
            <a:endParaRPr kumimoji="0" lang="zh-CN" altLang="en-US" sz="300" b="0" i="0" u="none" strike="noStrike" kern="1200" cap="none" spc="0" normalizeH="0" baseline="0" noProof="0" dirty="0">
              <a:ln>
                <a:noFill/>
              </a:ln>
              <a:solidFill>
                <a:schemeClr val="bg1">
                  <a:alpha val="0"/>
                </a:schemeClr>
              </a:solidFill>
              <a:effectLst/>
              <a:uLnTx/>
              <a:uFillTx/>
              <a:latin typeface="微软雅黑" panose="020B0503020204020204" pitchFamily="34" charset="-122"/>
              <a:ea typeface="微软雅黑" panose="020B0503020204020204" pitchFamily="34" charset="-122"/>
              <a:cs typeface="+mn-cs"/>
              <a:sym typeface="+mn-ea"/>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600" b="0" i="0" u="none" strike="noStrike" kern="1200" cap="none" spc="0" normalizeH="0" baseline="0" noProof="0" dirty="0">
                <a:ln>
                  <a:noFill/>
                </a:ln>
                <a:solidFill>
                  <a:schemeClr val="bg1">
                    <a:alpha val="0"/>
                  </a:schemeClr>
                </a:solidFill>
                <a:effectLst/>
                <a:uLnTx/>
                <a:uFillTx/>
                <a:latin typeface="微软雅黑" panose="020B0503020204020204" pitchFamily="34" charset="-122"/>
                <a:ea typeface="微软雅黑" panose="020B0503020204020204" pitchFamily="34" charset="-122"/>
                <a:cs typeface="+mn-cs"/>
                <a:sym typeface="+mn-ea"/>
              </a:rPr>
              <a:t>ibaotu.com</a:t>
            </a:r>
            <a:endParaRPr kumimoji="0" lang="en-US" altLang="zh-CN" sz="600" b="0" i="0" u="none" strike="noStrike" kern="1200" cap="none" spc="0" normalizeH="0" baseline="0" noProof="0" dirty="0">
              <a:ln>
                <a:noFill/>
              </a:ln>
              <a:solidFill>
                <a:schemeClr val="bg1">
                  <a:alpha val="0"/>
                </a:schemeClr>
              </a:solidFill>
              <a:effectLst/>
              <a:uLnTx/>
              <a:uFillTx/>
              <a:latin typeface="微软雅黑" panose="020B0503020204020204" pitchFamily="34" charset="-122"/>
              <a:ea typeface="微软雅黑" panose="020B0503020204020204" pitchFamily="34" charset="-122"/>
              <a:cs typeface="+mn-cs"/>
              <a:sym typeface="+mn-ea"/>
            </a:endParaRPr>
          </a:p>
        </p:txBody>
      </p:sp>
      <p:sp>
        <p:nvSpPr>
          <p:cNvPr id="11" name="矩形 10"/>
          <p:cNvSpPr/>
          <p:nvPr/>
        </p:nvSpPr>
        <p:spPr>
          <a:xfrm>
            <a:off x="1603375" y="392113"/>
            <a:ext cx="2098675" cy="446088"/>
          </a:xfrm>
          <a:prstGeom prst="rect">
            <a:avLst/>
          </a:pr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Lst>
  <p:transition spd="slow" advTm="0">
    <p:pull/>
  </p:transition>
  <p:hf sldNum="0"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Arial" panose="02080604020202020204" pitchFamily="34" charset="0"/>
          <a:ea typeface="微软雅黑" panose="020B0503020204020204" pitchFamily="34" charset="-122"/>
        </a:defRPr>
      </a:lvl2pPr>
      <a:lvl3pPr algn="l" rtl="0" eaLnBrk="0" fontAlgn="base" hangingPunct="0">
        <a:lnSpc>
          <a:spcPct val="90000"/>
        </a:lnSpc>
        <a:spcBef>
          <a:spcPct val="0"/>
        </a:spcBef>
        <a:spcAft>
          <a:spcPct val="0"/>
        </a:spcAft>
        <a:defRPr sz="4400">
          <a:solidFill>
            <a:schemeClr val="tx1"/>
          </a:solidFill>
          <a:latin typeface="Arial" panose="02080604020202020204" pitchFamily="34" charset="0"/>
          <a:ea typeface="微软雅黑" panose="020B0503020204020204" pitchFamily="34" charset="-122"/>
        </a:defRPr>
      </a:lvl3pPr>
      <a:lvl4pPr algn="l" rtl="0" eaLnBrk="0" fontAlgn="base" hangingPunct="0">
        <a:lnSpc>
          <a:spcPct val="90000"/>
        </a:lnSpc>
        <a:spcBef>
          <a:spcPct val="0"/>
        </a:spcBef>
        <a:spcAft>
          <a:spcPct val="0"/>
        </a:spcAft>
        <a:defRPr sz="4400">
          <a:solidFill>
            <a:schemeClr val="tx1"/>
          </a:solidFill>
          <a:latin typeface="Arial" panose="02080604020202020204" pitchFamily="34" charset="0"/>
          <a:ea typeface="微软雅黑" panose="020B0503020204020204" pitchFamily="34" charset="-122"/>
        </a:defRPr>
      </a:lvl4pPr>
      <a:lvl5pPr algn="l" rtl="0" eaLnBrk="0" fontAlgn="base" hangingPunct="0">
        <a:lnSpc>
          <a:spcPct val="90000"/>
        </a:lnSpc>
        <a:spcBef>
          <a:spcPct val="0"/>
        </a:spcBef>
        <a:spcAft>
          <a:spcPct val="0"/>
        </a:spcAft>
        <a:defRPr sz="4400">
          <a:solidFill>
            <a:schemeClr val="tx1"/>
          </a:solidFill>
          <a:latin typeface="Arial" panose="02080604020202020204" pitchFamily="34" charset="0"/>
          <a:ea typeface="微软雅黑" panose="020B0503020204020204" pitchFamily="34" charset="-122"/>
        </a:defRPr>
      </a:lvl5pPr>
      <a:lvl6pPr marL="457200" algn="l" rtl="0" fontAlgn="base">
        <a:lnSpc>
          <a:spcPct val="90000"/>
        </a:lnSpc>
        <a:spcBef>
          <a:spcPct val="0"/>
        </a:spcBef>
        <a:spcAft>
          <a:spcPct val="0"/>
        </a:spcAft>
        <a:defRPr sz="4400">
          <a:solidFill>
            <a:schemeClr val="tx1"/>
          </a:solidFill>
          <a:latin typeface="Arial" panose="02080604020202020204" pitchFamily="34" charset="0"/>
          <a:ea typeface="微软雅黑" panose="020B0503020204020204" pitchFamily="34" charset="-122"/>
        </a:defRPr>
      </a:lvl6pPr>
      <a:lvl7pPr marL="914400" algn="l" rtl="0" fontAlgn="base">
        <a:lnSpc>
          <a:spcPct val="90000"/>
        </a:lnSpc>
        <a:spcBef>
          <a:spcPct val="0"/>
        </a:spcBef>
        <a:spcAft>
          <a:spcPct val="0"/>
        </a:spcAft>
        <a:defRPr sz="4400">
          <a:solidFill>
            <a:schemeClr val="tx1"/>
          </a:solidFill>
          <a:latin typeface="Arial" panose="02080604020202020204" pitchFamily="34" charset="0"/>
          <a:ea typeface="微软雅黑" panose="020B0503020204020204" pitchFamily="34" charset="-122"/>
        </a:defRPr>
      </a:lvl7pPr>
      <a:lvl8pPr marL="1371600" algn="l" rtl="0" fontAlgn="base">
        <a:lnSpc>
          <a:spcPct val="90000"/>
        </a:lnSpc>
        <a:spcBef>
          <a:spcPct val="0"/>
        </a:spcBef>
        <a:spcAft>
          <a:spcPct val="0"/>
        </a:spcAft>
        <a:defRPr sz="4400">
          <a:solidFill>
            <a:schemeClr val="tx1"/>
          </a:solidFill>
          <a:latin typeface="Arial" panose="02080604020202020204" pitchFamily="34" charset="0"/>
          <a:ea typeface="微软雅黑" panose="020B0503020204020204" pitchFamily="34" charset="-122"/>
        </a:defRPr>
      </a:lvl8pPr>
      <a:lvl9pPr marL="1828800" algn="l" rtl="0" fontAlgn="base">
        <a:lnSpc>
          <a:spcPct val="90000"/>
        </a:lnSpc>
        <a:spcBef>
          <a:spcPct val="0"/>
        </a:spcBef>
        <a:spcAft>
          <a:spcPct val="0"/>
        </a:spcAft>
        <a:defRPr sz="4400">
          <a:solidFill>
            <a:schemeClr val="tx1"/>
          </a:solidFill>
          <a:latin typeface="Arial" panose="02080604020202020204" pitchFamily="34" charset="0"/>
          <a:ea typeface="微软雅黑" panose="020B0503020204020204" pitchFamily="34" charset="-122"/>
        </a:defRPr>
      </a:lvl9pPr>
    </p:titleStyle>
    <p:bodyStyle>
      <a:lvl1pPr marL="228600" indent="-228600" algn="l" rtl="0" eaLnBrk="0" fontAlgn="base" hangingPunct="0">
        <a:lnSpc>
          <a:spcPct val="90000"/>
        </a:lnSpc>
        <a:spcBef>
          <a:spcPts val="1000"/>
        </a:spcBef>
        <a:spcAft>
          <a:spcPct val="0"/>
        </a:spcAft>
        <a:buFont typeface="Arial" panose="0208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8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8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80604020202020204"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8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8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8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8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8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7" Type="http://schemas.openxmlformats.org/officeDocument/2006/relationships/notesSlide" Target="../notesSlides/notesSlide1.xml"/><Relationship Id="rId6" Type="http://schemas.openxmlformats.org/officeDocument/2006/relationships/slideLayout" Target="../slideLayouts/slideLayout1.xml"/><Relationship Id="rId5" Type="http://schemas.openxmlformats.org/officeDocument/2006/relationships/hyperlink" Target="https://eye.nxcdc.org/nxxswssch" TargetMode="External"/><Relationship Id="rId4" Type="http://schemas.openxmlformats.org/officeDocument/2006/relationships/hyperlink" Target="https://eye.nxcdc.org/nxxsws" TargetMode="External"/><Relationship Id="rId3" Type="http://schemas.openxmlformats.org/officeDocument/2006/relationships/hyperlink" Target="http://218.94.1.85/covid_isolated/" TargetMode="External"/><Relationship Id="rId2" Type="http://schemas.openxmlformats.org/officeDocument/2006/relationships/image" Target="../media/image2.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xml"/><Relationship Id="rId1"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xml"/><Relationship Id="rId1"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xml"/><Relationship Id="rId1" Type="http://schemas.openxmlformats.org/officeDocument/2006/relationships/image" Target="../media/image6.png"/></Relationships>
</file>

<file path=ppt/slides/_rels/slide10.xml.rels><?xml version="1.0" encoding="UTF-8" standalone="yes"?>
<Relationships xmlns="http://schemas.openxmlformats.org/package/2006/relationships"><Relationship Id="rId4" Type="http://schemas.openxmlformats.org/officeDocument/2006/relationships/notesSlide" Target="../notesSlides/notesSlide10.xml"/><Relationship Id="rId3" Type="http://schemas.openxmlformats.org/officeDocument/2006/relationships/slideLayout" Target="../slideLayouts/slideLayout3.xml"/><Relationship Id="rId2" Type="http://schemas.openxmlformats.org/officeDocument/2006/relationships/image" Target="../media/image8.png"/><Relationship Id="rId1" Type="http://schemas.openxmlformats.org/officeDocument/2006/relationships/image" Target="../media/image7.png"/></Relationships>
</file>

<file path=ppt/slides/_rels/slide11.xml.rels><?xml version="1.0" encoding="UTF-8" standalone="yes"?>
<Relationships xmlns="http://schemas.openxmlformats.org/package/2006/relationships"><Relationship Id="rId4" Type="http://schemas.openxmlformats.org/officeDocument/2006/relationships/notesSlide" Target="../notesSlides/notesSlide11.xml"/><Relationship Id="rId3" Type="http://schemas.openxmlformats.org/officeDocument/2006/relationships/slideLayout" Target="../slideLayouts/slideLayout3.xml"/><Relationship Id="rId2" Type="http://schemas.openxmlformats.org/officeDocument/2006/relationships/image" Target="../media/image10.png"/><Relationship Id="rId1" Type="http://schemas.openxmlformats.org/officeDocument/2006/relationships/image" Target="../media/image9.png"/></Relationships>
</file>

<file path=ppt/slides/_rels/slide12.xml.rels><?xml version="1.0" encoding="UTF-8" standalone="yes"?>
<Relationships xmlns="http://schemas.openxmlformats.org/package/2006/relationships"><Relationship Id="rId4" Type="http://schemas.openxmlformats.org/officeDocument/2006/relationships/notesSlide" Target="../notesSlides/notesSlide12.xml"/><Relationship Id="rId3" Type="http://schemas.openxmlformats.org/officeDocument/2006/relationships/slideLayout" Target="../slideLayouts/slideLayout3.xml"/><Relationship Id="rId2" Type="http://schemas.openxmlformats.org/officeDocument/2006/relationships/image" Target="../media/image12.png"/><Relationship Id="rId1" Type="http://schemas.openxmlformats.org/officeDocument/2006/relationships/image" Target="../media/image11.png"/></Relationships>
</file>

<file path=ppt/slides/_rels/slide13.xml.rels><?xml version="1.0" encoding="UTF-8" standalone="yes"?>
<Relationships xmlns="http://schemas.openxmlformats.org/package/2006/relationships"><Relationship Id="rId6" Type="http://schemas.openxmlformats.org/officeDocument/2006/relationships/notesSlide" Target="../notesSlides/notesSlide13.xml"/><Relationship Id="rId5" Type="http://schemas.openxmlformats.org/officeDocument/2006/relationships/slideLayout" Target="../slideLayouts/slideLayout3.xml"/><Relationship Id="rId4" Type="http://schemas.openxmlformats.org/officeDocument/2006/relationships/image" Target="../media/image16.png"/><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slides/_rels/slide14.xml.rels><?xml version="1.0" encoding="UTF-8" standalone="yes"?>
<Relationships xmlns="http://schemas.openxmlformats.org/package/2006/relationships"><Relationship Id="rId5" Type="http://schemas.openxmlformats.org/officeDocument/2006/relationships/notesSlide" Target="../notesSlides/notesSlide14.xml"/><Relationship Id="rId4" Type="http://schemas.openxmlformats.org/officeDocument/2006/relationships/slideLayout" Target="../slideLayouts/slideLayout3.xml"/><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image" Target="../media/image17.png"/></Relationships>
</file>

<file path=ppt/slides/_rels/slide15.xml.rels><?xml version="1.0" encoding="UTF-8" standalone="yes"?>
<Relationships xmlns="http://schemas.openxmlformats.org/package/2006/relationships"><Relationship Id="rId4" Type="http://schemas.openxmlformats.org/officeDocument/2006/relationships/notesSlide" Target="../notesSlides/notesSlide15.xml"/><Relationship Id="rId3" Type="http://schemas.openxmlformats.org/officeDocument/2006/relationships/slideLayout" Target="../slideLayouts/slideLayout3.xml"/><Relationship Id="rId2" Type="http://schemas.openxmlformats.org/officeDocument/2006/relationships/image" Target="../media/image21.png"/><Relationship Id="rId1" Type="http://schemas.openxmlformats.org/officeDocument/2006/relationships/image" Target="../media/image20.png"/></Relationships>
</file>

<file path=ppt/slides/_rels/slide16.xml.rels><?xml version="1.0" encoding="UTF-8" standalone="yes"?>
<Relationships xmlns="http://schemas.openxmlformats.org/package/2006/relationships"><Relationship Id="rId4" Type="http://schemas.openxmlformats.org/officeDocument/2006/relationships/notesSlide" Target="../notesSlides/notesSlide16.xml"/><Relationship Id="rId3" Type="http://schemas.openxmlformats.org/officeDocument/2006/relationships/slideLayout" Target="../slideLayouts/slideLayout3.xml"/><Relationship Id="rId2" Type="http://schemas.openxmlformats.org/officeDocument/2006/relationships/image" Target="../media/image23.png"/><Relationship Id="rId1" Type="http://schemas.openxmlformats.org/officeDocument/2006/relationships/image" Target="../media/image22.png"/></Relationships>
</file>

<file path=ppt/slides/_rels/slide17.xml.rels><?xml version="1.0" encoding="UTF-8" standalone="yes"?>
<Relationships xmlns="http://schemas.openxmlformats.org/package/2006/relationships"><Relationship Id="rId4" Type="http://schemas.openxmlformats.org/officeDocument/2006/relationships/notesSlide" Target="../notesSlides/notesSlide17.xml"/><Relationship Id="rId3" Type="http://schemas.openxmlformats.org/officeDocument/2006/relationships/slideLayout" Target="../slideLayouts/slideLayout3.xml"/><Relationship Id="rId2" Type="http://schemas.openxmlformats.org/officeDocument/2006/relationships/image" Target="../media/image25.png"/><Relationship Id="rId1" Type="http://schemas.openxmlformats.org/officeDocument/2006/relationships/image" Target="../media/image24.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xml"/><Relationship Id="rId1" Type="http://schemas.openxmlformats.org/officeDocument/2006/relationships/image" Target="../media/image26.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3.xml"/><Relationship Id="rId1" Type="http://schemas.openxmlformats.org/officeDocument/2006/relationships/image" Target="../media/image27.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6.xml"/><Relationship Id="rId1"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6.xml"/><Relationship Id="rId1" Type="http://schemas.openxmlformats.org/officeDocument/2006/relationships/image" Target="../media/image29.png"/></Relationships>
</file>

<file path=ppt/slides/_rels/slide24.xml.rels><?xml version="1.0" encoding="UTF-8" standalone="yes"?>
<Relationships xmlns="http://schemas.openxmlformats.org/package/2006/relationships"><Relationship Id="rId4" Type="http://schemas.openxmlformats.org/officeDocument/2006/relationships/notesSlide" Target="../notesSlides/notesSlide24.xml"/><Relationship Id="rId3" Type="http://schemas.openxmlformats.org/officeDocument/2006/relationships/slideLayout" Target="../slideLayouts/slideLayout3.xml"/><Relationship Id="rId2" Type="http://schemas.openxmlformats.org/officeDocument/2006/relationships/image" Target="../media/image30.png"/><Relationship Id="rId1" Type="http://schemas.openxmlformats.org/officeDocument/2006/relationships/tags" Target="../tags/tag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5" Type="http://schemas.openxmlformats.org/officeDocument/2006/relationships/notesSlide" Target="../notesSlides/notesSlide26.xml"/><Relationship Id="rId4" Type="http://schemas.openxmlformats.org/officeDocument/2006/relationships/slideLayout" Target="../slideLayouts/slideLayout3.xml"/><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image" Target="../media/image31.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6.xml"/><Relationship Id="rId1" Type="http://schemas.openxmlformats.org/officeDocument/2006/relationships/image" Target="../media/image34.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6.xml"/><Relationship Id="rId1" Type="http://schemas.openxmlformats.org/officeDocument/2006/relationships/image" Target="../media/image35.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3.xml"/><Relationship Id="rId1" Type="http://schemas.openxmlformats.org/officeDocument/2006/relationships/image" Target="../media/image36.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6.xml"/><Relationship Id="rId1" Type="http://schemas.openxmlformats.org/officeDocument/2006/relationships/image" Target="../media/image37.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3.xml"/><Relationship Id="rId1" Type="http://schemas.openxmlformats.org/officeDocument/2006/relationships/image" Target="../media/image38.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3.xml"/><Relationship Id="rId1" Type="http://schemas.openxmlformats.org/officeDocument/2006/relationships/image" Target="../media/image39.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6.xml"/><Relationship Id="rId1" Type="http://schemas.openxmlformats.org/officeDocument/2006/relationships/image" Target="../media/image40.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3.xml"/><Relationship Id="rId1" Type="http://schemas.openxmlformats.org/officeDocument/2006/relationships/image" Target="../media/image41.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3.xml"/><Relationship Id="rId1" Type="http://schemas.openxmlformats.org/officeDocument/2006/relationships/image" Target="../media/image42.png"/></Relationships>
</file>

<file path=ppt/slides/_rels/slide38.xml.rels><?xml version="1.0" encoding="UTF-8" standalone="yes"?>
<Relationships xmlns="http://schemas.openxmlformats.org/package/2006/relationships"><Relationship Id="rId4" Type="http://schemas.openxmlformats.org/officeDocument/2006/relationships/notesSlide" Target="../notesSlides/notesSlide38.xml"/><Relationship Id="rId3" Type="http://schemas.openxmlformats.org/officeDocument/2006/relationships/slideLayout" Target="../slideLayouts/slideLayout3.xml"/><Relationship Id="rId2" Type="http://schemas.openxmlformats.org/officeDocument/2006/relationships/image" Target="../media/image44.png"/><Relationship Id="rId1" Type="http://schemas.openxmlformats.org/officeDocument/2006/relationships/image" Target="../media/image43.jpeg"/></Relationships>
</file>

<file path=ppt/slides/_rels/slide39.xml.rels><?xml version="1.0" encoding="UTF-8" standalone="yes"?>
<Relationships xmlns="http://schemas.openxmlformats.org/package/2006/relationships"><Relationship Id="rId4" Type="http://schemas.openxmlformats.org/officeDocument/2006/relationships/notesSlide" Target="../notesSlides/notesSlide39.xml"/><Relationship Id="rId3" Type="http://schemas.openxmlformats.org/officeDocument/2006/relationships/slideLayout" Target="../slideLayouts/slideLayout3.xml"/><Relationship Id="rId2" Type="http://schemas.openxmlformats.org/officeDocument/2006/relationships/image" Target="../media/image46.png"/><Relationship Id="rId1" Type="http://schemas.openxmlformats.org/officeDocument/2006/relationships/image" Target="../media/image45.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3.xml"/><Relationship Id="rId1" Type="http://schemas.openxmlformats.org/officeDocument/2006/relationships/image" Target="../media/image47.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3.xml"/><Relationship Id="rId1" Type="http://schemas.openxmlformats.org/officeDocument/2006/relationships/image" Target="../media/image48.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xml"/><Relationship Id="rId1"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41" name="图片 4"/>
          <p:cNvPicPr>
            <a:picLocks noChangeAspect="true"/>
          </p:cNvPicPr>
          <p:nvPr/>
        </p:nvPicPr>
        <p:blipFill>
          <a:blip r:embed="rId1"/>
          <a:stretch>
            <a:fillRect/>
          </a:stretch>
        </p:blipFill>
        <p:spPr>
          <a:xfrm>
            <a:off x="569913" y="434975"/>
            <a:ext cx="1639887" cy="827088"/>
          </a:xfrm>
          <a:prstGeom prst="rect">
            <a:avLst/>
          </a:prstGeom>
          <a:noFill/>
          <a:ln w="9525">
            <a:noFill/>
          </a:ln>
        </p:spPr>
      </p:pic>
      <p:pic>
        <p:nvPicPr>
          <p:cNvPr id="10242" name="图片 23"/>
          <p:cNvPicPr>
            <a:picLocks noChangeAspect="true"/>
          </p:cNvPicPr>
          <p:nvPr/>
        </p:nvPicPr>
        <p:blipFill>
          <a:blip r:embed="rId2"/>
          <a:stretch>
            <a:fillRect/>
          </a:stretch>
        </p:blipFill>
        <p:spPr>
          <a:xfrm>
            <a:off x="1735138" y="1550988"/>
            <a:ext cx="10477500" cy="3943350"/>
          </a:xfrm>
          <a:prstGeom prst="rect">
            <a:avLst/>
          </a:prstGeom>
          <a:noFill/>
          <a:ln w="9525">
            <a:noFill/>
          </a:ln>
        </p:spPr>
      </p:pic>
      <p:sp>
        <p:nvSpPr>
          <p:cNvPr id="10243" name="Freeform 6"/>
          <p:cNvSpPr/>
          <p:nvPr/>
        </p:nvSpPr>
        <p:spPr>
          <a:xfrm>
            <a:off x="0" y="1550988"/>
            <a:ext cx="5054600" cy="3943350"/>
          </a:xfrm>
          <a:custGeom>
            <a:avLst/>
            <a:gdLst/>
            <a:ahLst/>
            <a:cxnLst>
              <a:cxn ang="0">
                <a:pos x="0" y="0"/>
              </a:cxn>
              <a:cxn ang="0">
                <a:pos x="2528572" y="0"/>
              </a:cxn>
              <a:cxn ang="0">
                <a:pos x="5054600" y="2294961"/>
              </a:cxn>
              <a:cxn ang="0">
                <a:pos x="3238302" y="3943350"/>
              </a:cxn>
              <a:cxn ang="0">
                <a:pos x="0" y="3943350"/>
              </a:cxn>
              <a:cxn ang="0">
                <a:pos x="0" y="0"/>
              </a:cxn>
            </a:cxnLst>
            <a:pathLst>
              <a:path w="3974" h="3763">
                <a:moveTo>
                  <a:pt x="0" y="0"/>
                </a:moveTo>
                <a:lnTo>
                  <a:pt x="1988" y="0"/>
                </a:lnTo>
                <a:lnTo>
                  <a:pt x="3974" y="2190"/>
                </a:lnTo>
                <a:lnTo>
                  <a:pt x="2546" y="3763"/>
                </a:lnTo>
                <a:lnTo>
                  <a:pt x="0" y="3763"/>
                </a:lnTo>
                <a:lnTo>
                  <a:pt x="0" y="0"/>
                </a:lnTo>
                <a:close/>
              </a:path>
            </a:pathLst>
          </a:custGeom>
          <a:gradFill rotWithShape="true">
            <a:gsLst>
              <a:gs pos="0">
                <a:srgbClr val="003F77">
                  <a:alpha val="100000"/>
                </a:srgbClr>
              </a:gs>
              <a:gs pos="50000">
                <a:srgbClr val="005FAD">
                  <a:alpha val="100000"/>
                </a:srgbClr>
              </a:gs>
              <a:gs pos="100000">
                <a:srgbClr val="0072CE">
                  <a:alpha val="100000"/>
                </a:srgbClr>
              </a:gs>
            </a:gsLst>
            <a:lin ang="2700000" scaled="true"/>
            <a:tileRect/>
          </a:gradFill>
          <a:ln w="9525">
            <a:noFill/>
          </a:ln>
        </p:spPr>
        <p:txBody>
          <a:bodyPr/>
          <a:p>
            <a:endParaRPr lang="zh-CN" altLang="en-US"/>
          </a:p>
        </p:txBody>
      </p:sp>
      <p:sp>
        <p:nvSpPr>
          <p:cNvPr id="26" name="Freeform 12"/>
          <p:cNvSpPr/>
          <p:nvPr/>
        </p:nvSpPr>
        <p:spPr bwMode="auto">
          <a:xfrm>
            <a:off x="3022600" y="1550988"/>
            <a:ext cx="3582988" cy="3943350"/>
          </a:xfrm>
          <a:custGeom>
            <a:avLst/>
            <a:gdLst>
              <a:gd name="T0" fmla="*/ 0 w 2818"/>
              <a:gd name="T1" fmla="*/ 0 h 3763"/>
              <a:gd name="T2" fmla="*/ 830 w 2818"/>
              <a:gd name="T3" fmla="*/ 0 h 3763"/>
              <a:gd name="T4" fmla="*/ 2818 w 2818"/>
              <a:gd name="T5" fmla="*/ 2190 h 3763"/>
              <a:gd name="T6" fmla="*/ 1388 w 2818"/>
              <a:gd name="T7" fmla="*/ 3763 h 3763"/>
              <a:gd name="T8" fmla="*/ 558 w 2818"/>
              <a:gd name="T9" fmla="*/ 3763 h 3763"/>
              <a:gd name="T10" fmla="*/ 1986 w 2818"/>
              <a:gd name="T11" fmla="*/ 2190 h 3763"/>
              <a:gd name="T12" fmla="*/ 0 w 2818"/>
              <a:gd name="T13" fmla="*/ 0 h 3763"/>
            </a:gdLst>
            <a:ahLst/>
            <a:cxnLst>
              <a:cxn ang="0">
                <a:pos x="T0" y="T1"/>
              </a:cxn>
              <a:cxn ang="0">
                <a:pos x="T2" y="T3"/>
              </a:cxn>
              <a:cxn ang="0">
                <a:pos x="T4" y="T5"/>
              </a:cxn>
              <a:cxn ang="0">
                <a:pos x="T6" y="T7"/>
              </a:cxn>
              <a:cxn ang="0">
                <a:pos x="T8" y="T9"/>
              </a:cxn>
              <a:cxn ang="0">
                <a:pos x="T10" y="T11"/>
              </a:cxn>
              <a:cxn ang="0">
                <a:pos x="T12" y="T13"/>
              </a:cxn>
            </a:cxnLst>
            <a:rect l="0" t="0" r="r" b="b"/>
            <a:pathLst>
              <a:path w="2818" h="3763">
                <a:moveTo>
                  <a:pt x="0" y="0"/>
                </a:moveTo>
                <a:lnTo>
                  <a:pt x="830" y="0"/>
                </a:lnTo>
                <a:lnTo>
                  <a:pt x="2818" y="2190"/>
                </a:lnTo>
                <a:lnTo>
                  <a:pt x="1388" y="3763"/>
                </a:lnTo>
                <a:lnTo>
                  <a:pt x="558" y="3763"/>
                </a:lnTo>
                <a:lnTo>
                  <a:pt x="1986" y="2190"/>
                </a:lnTo>
                <a:lnTo>
                  <a:pt x="0" y="0"/>
                </a:lnTo>
                <a:close/>
              </a:path>
            </a:pathLst>
          </a:custGeom>
          <a:solidFill>
            <a:schemeClr val="accent3">
              <a:lumMod val="60000"/>
              <a:lumOff val="40000"/>
              <a:alpha val="20000"/>
            </a:schemeClr>
          </a:solidFill>
          <a:ln>
            <a:noFill/>
          </a:ln>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80604020202020204" pitchFamily="34" charset="0"/>
              <a:ea typeface="宋体" pitchFamily="2" charset="-122"/>
              <a:cs typeface="+mn-cs"/>
            </a:endParaRPr>
          </a:p>
        </p:txBody>
      </p:sp>
      <p:sp>
        <p:nvSpPr>
          <p:cNvPr id="10245" name="文本框 26"/>
          <p:cNvSpPr txBox="true"/>
          <p:nvPr/>
        </p:nvSpPr>
        <p:spPr>
          <a:xfrm>
            <a:off x="230188" y="1635125"/>
            <a:ext cx="2770187" cy="830263"/>
          </a:xfrm>
          <a:prstGeom prst="rect">
            <a:avLst/>
          </a:prstGeom>
          <a:noFill/>
          <a:ln w="9525">
            <a:noFill/>
          </a:ln>
        </p:spPr>
        <p:txBody>
          <a:bodyPr wrap="none" lIns="0" tIns="0" rIns="0" bIns="0" anchor="ctr" anchorCtr="false">
            <a:spAutoFit/>
          </a:bodyPr>
          <a:p>
            <a:pPr eaLnBrk="0" hangingPunct="0"/>
            <a:r>
              <a:rPr lang="zh-CN" altLang="en-US" sz="5400" b="1" dirty="0">
                <a:solidFill>
                  <a:schemeClr val="bg1"/>
                </a:solidFill>
                <a:latin typeface="微软雅黑" panose="020B0503020204020204" pitchFamily="34" charset="-122"/>
                <a:ea typeface="微软雅黑" panose="020B0503020204020204" pitchFamily="34" charset="-122"/>
              </a:rPr>
              <a:t>系统培训</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sp>
        <p:nvSpPr>
          <p:cNvPr id="29" name="文本框 28"/>
          <p:cNvSpPr txBox="true"/>
          <p:nvPr/>
        </p:nvSpPr>
        <p:spPr>
          <a:xfrm>
            <a:off x="4497388" y="2054225"/>
            <a:ext cx="7694613" cy="3324225"/>
          </a:xfrm>
          <a:prstGeom prst="rect">
            <a:avLst/>
          </a:prstGeom>
          <a:noFill/>
        </p:spPr>
        <p:txBody>
          <a:bodyPr lIns="0" tIns="0" rIns="0" bIns="0">
            <a:spAutoFit/>
          </a:bodyPr>
          <a:lstStyle/>
          <a:p>
            <a:pPr marR="0" algn="ctr" defTabSz="914400" fontAlgn="auto">
              <a:spcBef>
                <a:spcPts val="0"/>
              </a:spcBef>
              <a:spcAft>
                <a:spcPts val="0"/>
              </a:spcAft>
              <a:buClrTx/>
              <a:buSzTx/>
              <a:buFontTx/>
              <a:buNone/>
              <a:defRPr/>
            </a:pPr>
            <a:r>
              <a:rPr kumimoji="0" lang="zh-CN" altLang="en-US" sz="7200" b="1" kern="1200" cap="none" spc="300" normalizeH="0" baseline="0" noProof="0" dirty="0">
                <a:solidFill>
                  <a:schemeClr val="bg1"/>
                </a:solidFill>
                <a:latin typeface="微软雅黑" panose="020B0503020204020204" pitchFamily="34" charset="-122"/>
                <a:ea typeface="微软雅黑" panose="020B0503020204020204" pitchFamily="34" charset="-122"/>
                <a:cs typeface="+mn-cs"/>
              </a:rPr>
              <a:t>宁夏学校卫生信息管理系统</a:t>
            </a:r>
            <a:endParaRPr kumimoji="0" lang="en-US" altLang="zh-CN" sz="7200" b="1" kern="1200" cap="none" spc="300" normalizeH="0" baseline="0" noProof="0" dirty="0">
              <a:solidFill>
                <a:schemeClr val="bg1"/>
              </a:solidFill>
              <a:latin typeface="微软雅黑" panose="020B0503020204020204" pitchFamily="34" charset="-122"/>
              <a:ea typeface="微软雅黑" panose="020B0503020204020204" pitchFamily="34" charset="-122"/>
              <a:cs typeface="+mn-cs"/>
            </a:endParaRPr>
          </a:p>
          <a:p>
            <a:pPr marR="0" algn="ctr" defTabSz="914400" fontAlgn="auto">
              <a:spcBef>
                <a:spcPts val="0"/>
              </a:spcBef>
              <a:spcAft>
                <a:spcPts val="0"/>
              </a:spcAft>
              <a:buClrTx/>
              <a:buSzTx/>
              <a:buFontTx/>
              <a:buNone/>
              <a:defRPr/>
            </a:pPr>
            <a:endParaRPr kumimoji="0" lang="en-US" altLang="zh-CN" sz="7200" b="1" kern="1200" cap="none" spc="300" normalizeH="0" baseline="0" noProof="0" dirty="0">
              <a:solidFill>
                <a:schemeClr val="bg1"/>
              </a:solidFill>
              <a:latin typeface="微软雅黑" panose="020B0503020204020204" pitchFamily="34" charset="-122"/>
              <a:ea typeface="微软雅黑" panose="020B0503020204020204" pitchFamily="34" charset="-122"/>
              <a:cs typeface="+mn-cs"/>
            </a:endParaRPr>
          </a:p>
        </p:txBody>
      </p:sp>
      <p:sp>
        <p:nvSpPr>
          <p:cNvPr id="31" name="文本框 30"/>
          <p:cNvSpPr txBox="true"/>
          <p:nvPr/>
        </p:nvSpPr>
        <p:spPr>
          <a:xfrm>
            <a:off x="4454253" y="5706639"/>
            <a:ext cx="3249301" cy="351763"/>
          </a:xfrm>
          <a:prstGeom prst="rect">
            <a:avLst/>
          </a:prstGeom>
          <a:noFill/>
        </p:spPr>
        <p:txBody>
          <a:bodyPr>
            <a:spAutoFit/>
            <a:scene3d>
              <a:camera prst="orthographicFront"/>
              <a:lightRig rig="threePt" dir="t"/>
            </a:scene3d>
            <a:sp3d contourW="12700"/>
          </a:bodyPr>
          <a:lstStyle/>
          <a:p>
            <a:pPr marR="0" algn="ctr" defTabSz="914400" fontAlgn="auto">
              <a:lnSpc>
                <a:spcPct val="114000"/>
              </a:lnSpc>
              <a:spcBef>
                <a:spcPts val="0"/>
              </a:spcBef>
              <a:spcAft>
                <a:spcPts val="0"/>
              </a:spcAft>
              <a:buClrTx/>
              <a:buSzTx/>
              <a:buFontTx/>
              <a:buNone/>
              <a:defRPr/>
            </a:pPr>
            <a:r>
              <a:rPr kumimoji="0" lang="zh-CN" altLang="en-US" sz="1600" kern="1200" cap="none" spc="0" normalizeH="0" baseline="0" noProof="0" dirty="0">
                <a:solidFill>
                  <a:schemeClr val="tx1">
                    <a:lumMod val="65000"/>
                    <a:lumOff val="35000"/>
                  </a:schemeClr>
                </a:solidFill>
                <a:latin typeface="+mn-ea"/>
                <a:ea typeface="+mn-ea"/>
                <a:cs typeface="+mn-cs"/>
              </a:rPr>
              <a:t>宁夏回族自治区疾病预防控制中心 </a:t>
            </a:r>
            <a:endParaRPr kumimoji="0" lang="en-US" altLang="zh-CN" sz="1600" kern="1200" cap="none" spc="0" normalizeH="0" baseline="0" noProof="0" dirty="0">
              <a:solidFill>
                <a:schemeClr val="tx1">
                  <a:lumMod val="65000"/>
                  <a:lumOff val="35000"/>
                </a:schemeClr>
              </a:solidFill>
              <a:latin typeface="+mn-ea"/>
              <a:ea typeface="+mn-ea"/>
              <a:cs typeface="+mn-cs"/>
            </a:endParaRPr>
          </a:p>
        </p:txBody>
      </p:sp>
      <p:sp>
        <p:nvSpPr>
          <p:cNvPr id="2" name="文本框 1"/>
          <p:cNvSpPr txBox="true"/>
          <p:nvPr/>
        </p:nvSpPr>
        <p:spPr>
          <a:xfrm>
            <a:off x="7995920" y="5724525"/>
            <a:ext cx="2051050" cy="371475"/>
          </a:xfrm>
          <a:prstGeom prst="rect">
            <a:avLst/>
          </a:prstGeom>
          <a:noFill/>
        </p:spPr>
        <p:txBody>
          <a:bodyPr>
            <a:spAutoFit/>
            <a:scene3d>
              <a:camera prst="orthographicFront"/>
              <a:lightRig rig="threePt" dir="t"/>
            </a:scene3d>
            <a:sp3d contourW="12700"/>
          </a:bodyPr>
          <a:lstStyle/>
          <a:p>
            <a:pPr marR="0" algn="ctr" defTabSz="914400" fontAlgn="auto">
              <a:lnSpc>
                <a:spcPct val="114000"/>
              </a:lnSpc>
              <a:spcBef>
                <a:spcPts val="0"/>
              </a:spcBef>
              <a:spcAft>
                <a:spcPts val="0"/>
              </a:spcAft>
              <a:buClrTx/>
              <a:buSzTx/>
              <a:buFontTx/>
              <a:buNone/>
              <a:defRPr/>
            </a:pPr>
            <a:r>
              <a:rPr kumimoji="0" lang="en-US" altLang="zh-CN" sz="1600" kern="1200" cap="none" spc="0" normalizeH="0" baseline="0" noProof="0" dirty="0">
                <a:solidFill>
                  <a:schemeClr val="tx1">
                    <a:lumMod val="65000"/>
                    <a:lumOff val="35000"/>
                  </a:schemeClr>
                </a:solidFill>
                <a:latin typeface="+mn-ea"/>
                <a:ea typeface="+mn-ea"/>
                <a:cs typeface="+mn-cs"/>
              </a:rPr>
              <a:t>       </a:t>
            </a:r>
            <a:r>
              <a:rPr kumimoji="0" lang="zh-CN" altLang="en-US" sz="1600" kern="1200" cap="none" spc="0" normalizeH="0" baseline="0" noProof="0" dirty="0">
                <a:solidFill>
                  <a:schemeClr val="tx1">
                    <a:lumMod val="65000"/>
                    <a:lumOff val="35000"/>
                  </a:schemeClr>
                </a:solidFill>
                <a:latin typeface="+mn-ea"/>
                <a:ea typeface="+mn-ea"/>
                <a:cs typeface="+mn-cs"/>
              </a:rPr>
              <a:t>系统登录地址：</a:t>
            </a:r>
            <a:endParaRPr kumimoji="0" lang="en-US" altLang="zh-CN" sz="1600" kern="1200" cap="none" spc="0" normalizeH="0" baseline="0" noProof="0" dirty="0">
              <a:solidFill>
                <a:schemeClr val="tx1">
                  <a:lumMod val="65000"/>
                  <a:lumOff val="35000"/>
                </a:schemeClr>
              </a:solidFill>
              <a:latin typeface="+mn-ea"/>
              <a:ea typeface="+mn-ea"/>
              <a:cs typeface="+mn-cs"/>
            </a:endParaRPr>
          </a:p>
        </p:txBody>
      </p:sp>
      <p:sp>
        <p:nvSpPr>
          <p:cNvPr id="3" name="文本框 2"/>
          <p:cNvSpPr txBox="true"/>
          <p:nvPr/>
        </p:nvSpPr>
        <p:spPr>
          <a:xfrm>
            <a:off x="7514894" y="6079490"/>
            <a:ext cx="4677106" cy="913199"/>
          </a:xfrm>
          <a:prstGeom prst="rect">
            <a:avLst/>
          </a:prstGeom>
          <a:noFill/>
        </p:spPr>
        <p:txBody>
          <a:bodyPr>
            <a:spAutoFit/>
            <a:scene3d>
              <a:camera prst="orthographicFront"/>
              <a:lightRig rig="threePt" dir="t"/>
            </a:scene3d>
            <a:sp3d contourW="12700"/>
          </a:bodyPr>
          <a:lstStyle/>
          <a:p>
            <a:pPr marR="0" algn="ctr" defTabSz="914400" fontAlgn="auto">
              <a:lnSpc>
                <a:spcPct val="114000"/>
              </a:lnSpc>
              <a:spcBef>
                <a:spcPts val="0"/>
              </a:spcBef>
              <a:spcAft>
                <a:spcPts val="0"/>
              </a:spcAft>
              <a:buClrTx/>
              <a:buSzTx/>
              <a:buFontTx/>
              <a:buNone/>
              <a:defRPr/>
            </a:pPr>
            <a:r>
              <a:rPr kumimoji="0" lang="zh-CN" altLang="en-US" sz="1600" kern="1200" cap="none" spc="0" normalizeH="0" baseline="0" noProof="0" dirty="0">
                <a:solidFill>
                  <a:schemeClr val="tx1">
                    <a:lumMod val="65000"/>
                    <a:lumOff val="35000"/>
                  </a:schemeClr>
                </a:solidFill>
                <a:latin typeface="+mn-ea"/>
                <a:ea typeface="+mn-ea"/>
                <a:cs typeface="+mn-cs"/>
                <a:sym typeface="+mn-ea"/>
                <a:hlinkClick r:id="rId3"/>
              </a:rPr>
              <a:t>疾控</a:t>
            </a:r>
            <a:r>
              <a:rPr kumimoji="0" lang="en-US" altLang="zh-CN" sz="1600" kern="1200" cap="none" spc="0" normalizeH="0" baseline="0" noProof="0" dirty="0">
                <a:solidFill>
                  <a:schemeClr val="tx1">
                    <a:lumMod val="65000"/>
                    <a:lumOff val="35000"/>
                  </a:schemeClr>
                </a:solidFill>
                <a:latin typeface="+mn-ea"/>
                <a:ea typeface="+mn-ea"/>
                <a:cs typeface="+mn-cs"/>
                <a:sym typeface="+mn-ea"/>
                <a:hlinkClick r:id="rId3"/>
              </a:rPr>
              <a:t>/</a:t>
            </a:r>
            <a:r>
              <a:rPr kumimoji="0" lang="zh-CN" altLang="en-US" sz="1600" kern="1200" cap="none" spc="0" normalizeH="0" baseline="0" noProof="0" dirty="0">
                <a:solidFill>
                  <a:schemeClr val="tx1">
                    <a:lumMod val="65000"/>
                    <a:lumOff val="35000"/>
                  </a:schemeClr>
                </a:solidFill>
                <a:latin typeface="+mn-ea"/>
                <a:ea typeface="+mn-ea"/>
                <a:cs typeface="+mn-cs"/>
                <a:sym typeface="+mn-ea"/>
                <a:hlinkClick r:id="rId3"/>
              </a:rPr>
              <a:t>教育端：</a:t>
            </a:r>
            <a:r>
              <a:rPr kumimoji="0" lang="en-US" altLang="zh-CN" sz="1600" kern="1200" cap="none" spc="0" normalizeH="0" baseline="0" noProof="0" dirty="0">
                <a:solidFill>
                  <a:schemeClr val="tx1">
                    <a:lumMod val="65000"/>
                    <a:lumOff val="35000"/>
                  </a:schemeClr>
                </a:solidFill>
                <a:latin typeface="+mn-ea"/>
                <a:ea typeface="+mn-ea"/>
                <a:cs typeface="+mn-cs"/>
                <a:sym typeface="+mn-ea"/>
                <a:hlinkClick r:id="rId4"/>
              </a:rPr>
              <a:t>https://eye.nxcdc.org/nxxsws</a:t>
            </a:r>
            <a:endParaRPr kumimoji="0" lang="en-US" altLang="zh-CN" sz="1600" kern="1200" cap="none" spc="0" normalizeH="0" baseline="0" noProof="0" dirty="0">
              <a:solidFill>
                <a:schemeClr val="tx1">
                  <a:lumMod val="65000"/>
                  <a:lumOff val="35000"/>
                </a:schemeClr>
              </a:solidFill>
              <a:latin typeface="+mn-ea"/>
              <a:ea typeface="+mn-ea"/>
              <a:cs typeface="+mn-cs"/>
              <a:sym typeface="+mn-ea"/>
            </a:endParaRPr>
          </a:p>
          <a:p>
            <a:pPr marR="0" algn="ctr" defTabSz="914400" fontAlgn="auto">
              <a:lnSpc>
                <a:spcPct val="114000"/>
              </a:lnSpc>
              <a:spcBef>
                <a:spcPts val="0"/>
              </a:spcBef>
              <a:spcAft>
                <a:spcPts val="0"/>
              </a:spcAft>
              <a:buClrTx/>
              <a:buSzTx/>
              <a:buFontTx/>
              <a:buNone/>
              <a:defRPr/>
            </a:pPr>
            <a:r>
              <a:rPr kumimoji="0" lang="zh-CN" altLang="en-US" sz="1600" kern="1200" cap="none" spc="0" normalizeH="0" baseline="0" noProof="0" dirty="0">
                <a:solidFill>
                  <a:schemeClr val="tx1">
                    <a:lumMod val="65000"/>
                    <a:lumOff val="35000"/>
                  </a:schemeClr>
                </a:solidFill>
                <a:latin typeface="+mn-ea"/>
                <a:ea typeface="+mn-ea"/>
                <a:cs typeface="+mn-cs"/>
              </a:rPr>
              <a:t>学校端：</a:t>
            </a:r>
            <a:r>
              <a:rPr kumimoji="0" lang="en-US" altLang="zh-CN" sz="1600" kern="1200" cap="none" spc="0" normalizeH="0" baseline="0" noProof="0" dirty="0">
                <a:solidFill>
                  <a:schemeClr val="tx1">
                    <a:lumMod val="65000"/>
                    <a:lumOff val="35000"/>
                  </a:schemeClr>
                </a:solidFill>
                <a:latin typeface="+mn-ea"/>
                <a:ea typeface="+mn-ea"/>
                <a:cs typeface="+mn-cs"/>
                <a:hlinkClick r:id="rId5"/>
              </a:rPr>
              <a:t>https://eye.nxcdc.org/nxxswssch</a:t>
            </a:r>
            <a:endParaRPr kumimoji="0" lang="en-US" altLang="zh-CN" sz="1600" kern="1200" cap="none" spc="0" normalizeH="0" baseline="0" noProof="0" dirty="0">
              <a:solidFill>
                <a:schemeClr val="tx1">
                  <a:lumMod val="65000"/>
                  <a:lumOff val="35000"/>
                </a:schemeClr>
              </a:solidFill>
              <a:latin typeface="+mn-ea"/>
              <a:ea typeface="+mn-ea"/>
              <a:cs typeface="+mn-cs"/>
            </a:endParaRPr>
          </a:p>
          <a:p>
            <a:pPr marR="0" algn="ctr" defTabSz="914400" fontAlgn="auto">
              <a:lnSpc>
                <a:spcPct val="114000"/>
              </a:lnSpc>
              <a:spcBef>
                <a:spcPts val="0"/>
              </a:spcBef>
              <a:spcAft>
                <a:spcPts val="0"/>
              </a:spcAft>
              <a:buClrTx/>
              <a:buSzTx/>
              <a:buFontTx/>
              <a:buNone/>
              <a:defRPr/>
            </a:pPr>
            <a:r>
              <a:rPr kumimoji="0" lang="zh-CN" altLang="en-US" sz="1600" kern="1200" cap="none" spc="0" normalizeH="0" baseline="0" noProof="0" dirty="0">
                <a:solidFill>
                  <a:schemeClr val="tx1">
                    <a:lumMod val="65000"/>
                    <a:lumOff val="35000"/>
                  </a:schemeClr>
                </a:solidFill>
                <a:latin typeface="+mn-ea"/>
                <a:ea typeface="+mn-ea"/>
                <a:cs typeface="+mn-cs"/>
              </a:rPr>
              <a:t> </a:t>
            </a:r>
            <a:endParaRPr kumimoji="0" lang="en-US" altLang="zh-CN" sz="1600" kern="1200" cap="none" spc="0" normalizeH="0" baseline="0" noProof="0" dirty="0">
              <a:solidFill>
                <a:schemeClr val="tx1">
                  <a:lumMod val="65000"/>
                  <a:lumOff val="35000"/>
                </a:schemeClr>
              </a:solidFill>
              <a:latin typeface="+mn-ea"/>
              <a:ea typeface="+mn-ea"/>
              <a:cs typeface="+mn-cs"/>
            </a:endParaRPr>
          </a:p>
        </p:txBody>
      </p:sp>
    </p:spTree>
  </p:cSld>
  <p:clrMapOvr>
    <a:masterClrMapping/>
  </p:clrMapOvr>
  <p:transition spd="slow" advTm="0">
    <p:pull/>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矩形"/>
          <p:cNvSpPr/>
          <p:nvPr/>
        </p:nvSpPr>
        <p:spPr>
          <a:xfrm>
            <a:off x="495300" y="446088"/>
            <a:ext cx="2868613" cy="59420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 name="标题"/>
          <p:cNvSpPr/>
          <p:nvPr/>
        </p:nvSpPr>
        <p:spPr>
          <a:xfrm>
            <a:off x="1000125" y="2814638"/>
            <a:ext cx="1979613" cy="101600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6000" b="1" i="0" u="none" strike="noStrike" kern="1200" cap="none" spc="1000" normalizeH="0" baseline="0" noProof="0" dirty="0">
                <a:ln>
                  <a:noFill/>
                </a:ln>
                <a:solidFill>
                  <a:schemeClr val="bg1"/>
                </a:solidFill>
                <a:effectLst/>
                <a:uLnTx/>
                <a:uFillTx/>
                <a:latin typeface="+mj-ea"/>
                <a:ea typeface="+mj-ea"/>
                <a:cs typeface="+mn-cs"/>
              </a:rPr>
              <a:t>目录</a:t>
            </a:r>
            <a:endParaRPr kumimoji="0" lang="zh-CN" altLang="en-US" sz="6000" b="1" i="0" u="none" strike="noStrike" kern="1200" cap="none" spc="1000" normalizeH="0" baseline="0" noProof="0" dirty="0">
              <a:ln>
                <a:noFill/>
              </a:ln>
              <a:solidFill>
                <a:schemeClr val="bg1"/>
              </a:solidFill>
              <a:effectLst/>
              <a:uLnTx/>
              <a:uFillTx/>
              <a:latin typeface="+mj-ea"/>
              <a:ea typeface="+mj-ea"/>
              <a:cs typeface="+mn-cs"/>
            </a:endParaRPr>
          </a:p>
        </p:txBody>
      </p:sp>
      <p:sp>
        <p:nvSpPr>
          <p:cNvPr id="12" name="标题"/>
          <p:cNvSpPr/>
          <p:nvPr/>
        </p:nvSpPr>
        <p:spPr>
          <a:xfrm>
            <a:off x="755650" y="3949700"/>
            <a:ext cx="2349500" cy="5238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150" normalizeH="0" baseline="0" noProof="0" dirty="0">
                <a:ln>
                  <a:noFill/>
                </a:ln>
                <a:solidFill>
                  <a:schemeClr val="bg1"/>
                </a:solidFill>
                <a:effectLst/>
                <a:uLnTx/>
                <a:uFillTx/>
                <a:latin typeface="+mn-ea"/>
                <a:ea typeface="+mn-ea"/>
                <a:cs typeface="+mn-cs"/>
              </a:rPr>
              <a:t>CONTENTS</a:t>
            </a:r>
            <a:endParaRPr kumimoji="0" lang="zh-CN" altLang="en-US" sz="2800" b="1" i="0" u="none" strike="noStrike" kern="1200" cap="none" spc="150" normalizeH="0" baseline="0" noProof="0" dirty="0">
              <a:ln>
                <a:noFill/>
              </a:ln>
              <a:solidFill>
                <a:schemeClr val="bg1"/>
              </a:solidFill>
              <a:effectLst/>
              <a:uLnTx/>
              <a:uFillTx/>
              <a:latin typeface="+mn-ea"/>
              <a:ea typeface="+mn-ea"/>
              <a:cs typeface="+mn-cs"/>
            </a:endParaRPr>
          </a:p>
        </p:txBody>
      </p:sp>
      <p:sp>
        <p:nvSpPr>
          <p:cNvPr id="13" name="图标"/>
          <p:cNvSpPr>
            <a:spLocks noEditPoints="true"/>
          </p:cNvSpPr>
          <p:nvPr/>
        </p:nvSpPr>
        <p:spPr bwMode="auto">
          <a:xfrm>
            <a:off x="1589088" y="1500188"/>
            <a:ext cx="682625" cy="931863"/>
          </a:xfrm>
          <a:custGeom>
            <a:avLst/>
            <a:gdLst>
              <a:gd name="T0" fmla="*/ 58 w 443"/>
              <a:gd name="T1" fmla="*/ 98 h 605"/>
              <a:gd name="T2" fmla="*/ 49 w 443"/>
              <a:gd name="T3" fmla="*/ 605 h 605"/>
              <a:gd name="T4" fmla="*/ 443 w 443"/>
              <a:gd name="T5" fmla="*/ 149 h 605"/>
              <a:gd name="T6" fmla="*/ 410 w 443"/>
              <a:gd name="T7" fmla="*/ 159 h 605"/>
              <a:gd name="T8" fmla="*/ 51 w 443"/>
              <a:gd name="T9" fmla="*/ 570 h 605"/>
              <a:gd name="T10" fmla="*/ 192 w 443"/>
              <a:gd name="T11" fmla="*/ 64 h 605"/>
              <a:gd name="T12" fmla="*/ 252 w 443"/>
              <a:gd name="T13" fmla="*/ 64 h 605"/>
              <a:gd name="T14" fmla="*/ 221 w 443"/>
              <a:gd name="T15" fmla="*/ 96 h 605"/>
              <a:gd name="T16" fmla="*/ 155 w 443"/>
              <a:gd name="T17" fmla="*/ 66 h 605"/>
              <a:gd name="T18" fmla="*/ 81 w 443"/>
              <a:gd name="T19" fmla="*/ 153 h 605"/>
              <a:gd name="T20" fmla="*/ 362 w 443"/>
              <a:gd name="T21" fmla="*/ 153 h 605"/>
              <a:gd name="T22" fmla="*/ 288 w 443"/>
              <a:gd name="T23" fmla="*/ 66 h 605"/>
              <a:gd name="T24" fmla="*/ 155 w 443"/>
              <a:gd name="T25" fmla="*/ 66 h 605"/>
              <a:gd name="T26" fmla="*/ 156 w 443"/>
              <a:gd name="T27" fmla="*/ 459 h 605"/>
              <a:gd name="T28" fmla="*/ 107 w 443"/>
              <a:gd name="T29" fmla="*/ 473 h 605"/>
              <a:gd name="T30" fmla="*/ 97 w 443"/>
              <a:gd name="T31" fmla="*/ 484 h 605"/>
              <a:gd name="T32" fmla="*/ 156 w 443"/>
              <a:gd name="T33" fmla="*/ 489 h 605"/>
              <a:gd name="T34" fmla="*/ 94 w 443"/>
              <a:gd name="T35" fmla="*/ 519 h 605"/>
              <a:gd name="T36" fmla="*/ 172 w 443"/>
              <a:gd name="T37" fmla="*/ 481 h 605"/>
              <a:gd name="T38" fmla="*/ 172 w 443"/>
              <a:gd name="T39" fmla="*/ 456 h 605"/>
              <a:gd name="T40" fmla="*/ 78 w 443"/>
              <a:gd name="T41" fmla="*/ 461 h 605"/>
              <a:gd name="T42" fmla="*/ 152 w 443"/>
              <a:gd name="T43" fmla="*/ 539 h 605"/>
              <a:gd name="T44" fmla="*/ 152 w 443"/>
              <a:gd name="T45" fmla="*/ 237 h 605"/>
              <a:gd name="T46" fmla="*/ 107 w 443"/>
              <a:gd name="T47" fmla="*/ 251 h 605"/>
              <a:gd name="T48" fmla="*/ 123 w 443"/>
              <a:gd name="T49" fmla="*/ 291 h 605"/>
              <a:gd name="T50" fmla="*/ 94 w 443"/>
              <a:gd name="T51" fmla="*/ 302 h 605"/>
              <a:gd name="T52" fmla="*/ 152 w 443"/>
              <a:gd name="T53" fmla="*/ 222 h 605"/>
              <a:gd name="T54" fmla="*/ 78 w 443"/>
              <a:gd name="T55" fmla="*/ 300 h 605"/>
              <a:gd name="T56" fmla="*/ 171 w 443"/>
              <a:gd name="T57" fmla="*/ 255 h 605"/>
              <a:gd name="T58" fmla="*/ 170 w 443"/>
              <a:gd name="T59" fmla="*/ 234 h 605"/>
              <a:gd name="T60" fmla="*/ 156 w 443"/>
              <a:gd name="T61" fmla="*/ 357 h 605"/>
              <a:gd name="T62" fmla="*/ 97 w 443"/>
              <a:gd name="T63" fmla="*/ 372 h 605"/>
              <a:gd name="T64" fmla="*/ 156 w 443"/>
              <a:gd name="T65" fmla="*/ 412 h 605"/>
              <a:gd name="T66" fmla="*/ 171 w 443"/>
              <a:gd name="T67" fmla="*/ 345 h 605"/>
              <a:gd name="T68" fmla="*/ 78 w 443"/>
              <a:gd name="T69" fmla="*/ 349 h 605"/>
              <a:gd name="T70" fmla="*/ 156 w 443"/>
              <a:gd name="T71" fmla="*/ 427 h 605"/>
              <a:gd name="T72" fmla="*/ 205 w 443"/>
              <a:gd name="T73" fmla="*/ 330 h 605"/>
              <a:gd name="T74" fmla="*/ 232 w 443"/>
              <a:gd name="T75" fmla="*/ 513 h 605"/>
              <a:gd name="T76" fmla="*/ 356 w 443"/>
              <a:gd name="T77" fmla="*/ 475 h 605"/>
              <a:gd name="T78" fmla="*/ 227 w 443"/>
              <a:gd name="T79" fmla="*/ 508 h 605"/>
              <a:gd name="T80" fmla="*/ 356 w 443"/>
              <a:gd name="T81" fmla="*/ 360 h 605"/>
              <a:gd name="T82" fmla="*/ 227 w 443"/>
              <a:gd name="T83" fmla="*/ 291 h 605"/>
              <a:gd name="T84" fmla="*/ 227 w 443"/>
              <a:gd name="T85" fmla="*/ 250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43" h="605">
                <a:moveTo>
                  <a:pt x="34" y="159"/>
                </a:moveTo>
                <a:cubicBezTo>
                  <a:pt x="34" y="142"/>
                  <a:pt x="42" y="134"/>
                  <a:pt x="58" y="133"/>
                </a:cubicBezTo>
                <a:lnTo>
                  <a:pt x="58" y="98"/>
                </a:lnTo>
                <a:cubicBezTo>
                  <a:pt x="27" y="99"/>
                  <a:pt x="0" y="118"/>
                  <a:pt x="0" y="149"/>
                </a:cubicBezTo>
                <a:lnTo>
                  <a:pt x="0" y="556"/>
                </a:lnTo>
                <a:cubicBezTo>
                  <a:pt x="0" y="581"/>
                  <a:pt x="24" y="605"/>
                  <a:pt x="49" y="605"/>
                </a:cubicBezTo>
                <a:lnTo>
                  <a:pt x="394" y="605"/>
                </a:lnTo>
                <a:cubicBezTo>
                  <a:pt x="419" y="605"/>
                  <a:pt x="443" y="581"/>
                  <a:pt x="443" y="556"/>
                </a:cubicBezTo>
                <a:lnTo>
                  <a:pt x="443" y="149"/>
                </a:lnTo>
                <a:cubicBezTo>
                  <a:pt x="443" y="118"/>
                  <a:pt x="416" y="99"/>
                  <a:pt x="385" y="98"/>
                </a:cubicBezTo>
                <a:lnTo>
                  <a:pt x="385" y="133"/>
                </a:lnTo>
                <a:cubicBezTo>
                  <a:pt x="402" y="134"/>
                  <a:pt x="410" y="142"/>
                  <a:pt x="410" y="159"/>
                </a:cubicBezTo>
                <a:lnTo>
                  <a:pt x="410" y="545"/>
                </a:lnTo>
                <a:cubicBezTo>
                  <a:pt x="410" y="557"/>
                  <a:pt x="404" y="570"/>
                  <a:pt x="393" y="570"/>
                </a:cubicBezTo>
                <a:lnTo>
                  <a:pt x="51" y="570"/>
                </a:lnTo>
                <a:cubicBezTo>
                  <a:pt x="37" y="570"/>
                  <a:pt x="34" y="556"/>
                  <a:pt x="34" y="542"/>
                </a:cubicBezTo>
                <a:lnTo>
                  <a:pt x="34" y="159"/>
                </a:lnTo>
                <a:close/>
                <a:moveTo>
                  <a:pt x="192" y="64"/>
                </a:moveTo>
                <a:cubicBezTo>
                  <a:pt x="192" y="50"/>
                  <a:pt x="205" y="37"/>
                  <a:pt x="219" y="37"/>
                </a:cubicBezTo>
                <a:lnTo>
                  <a:pt x="224" y="37"/>
                </a:lnTo>
                <a:cubicBezTo>
                  <a:pt x="238" y="37"/>
                  <a:pt x="252" y="50"/>
                  <a:pt x="252" y="64"/>
                </a:cubicBezTo>
                <a:lnTo>
                  <a:pt x="252" y="67"/>
                </a:lnTo>
                <a:cubicBezTo>
                  <a:pt x="252" y="83"/>
                  <a:pt x="238" y="96"/>
                  <a:pt x="222" y="96"/>
                </a:cubicBezTo>
                <a:lnTo>
                  <a:pt x="221" y="96"/>
                </a:lnTo>
                <a:cubicBezTo>
                  <a:pt x="205" y="96"/>
                  <a:pt x="192" y="83"/>
                  <a:pt x="192" y="67"/>
                </a:cubicBezTo>
                <a:lnTo>
                  <a:pt x="192" y="64"/>
                </a:lnTo>
                <a:close/>
                <a:moveTo>
                  <a:pt x="155" y="66"/>
                </a:moveTo>
                <a:lnTo>
                  <a:pt x="106" y="66"/>
                </a:lnTo>
                <a:cubicBezTo>
                  <a:pt x="89" y="66"/>
                  <a:pt x="81" y="74"/>
                  <a:pt x="81" y="90"/>
                </a:cubicBezTo>
                <a:lnTo>
                  <a:pt x="81" y="153"/>
                </a:lnTo>
                <a:cubicBezTo>
                  <a:pt x="81" y="164"/>
                  <a:pt x="88" y="175"/>
                  <a:pt x="98" y="175"/>
                </a:cubicBezTo>
                <a:lnTo>
                  <a:pt x="345" y="175"/>
                </a:lnTo>
                <a:cubicBezTo>
                  <a:pt x="355" y="175"/>
                  <a:pt x="362" y="164"/>
                  <a:pt x="362" y="153"/>
                </a:cubicBezTo>
                <a:lnTo>
                  <a:pt x="362" y="90"/>
                </a:lnTo>
                <a:cubicBezTo>
                  <a:pt x="362" y="74"/>
                  <a:pt x="354" y="66"/>
                  <a:pt x="337" y="66"/>
                </a:cubicBezTo>
                <a:lnTo>
                  <a:pt x="288" y="66"/>
                </a:lnTo>
                <a:cubicBezTo>
                  <a:pt x="288" y="32"/>
                  <a:pt x="260" y="0"/>
                  <a:pt x="227" y="0"/>
                </a:cubicBezTo>
                <a:lnTo>
                  <a:pt x="216" y="0"/>
                </a:lnTo>
                <a:cubicBezTo>
                  <a:pt x="184" y="0"/>
                  <a:pt x="155" y="32"/>
                  <a:pt x="155" y="66"/>
                </a:cubicBezTo>
                <a:close/>
                <a:moveTo>
                  <a:pt x="94" y="464"/>
                </a:moveTo>
                <a:cubicBezTo>
                  <a:pt x="94" y="460"/>
                  <a:pt x="95" y="459"/>
                  <a:pt x="98" y="459"/>
                </a:cubicBezTo>
                <a:lnTo>
                  <a:pt x="156" y="459"/>
                </a:lnTo>
                <a:lnTo>
                  <a:pt x="156" y="464"/>
                </a:lnTo>
                <a:cubicBezTo>
                  <a:pt x="156" y="469"/>
                  <a:pt x="132" y="483"/>
                  <a:pt x="127" y="485"/>
                </a:cubicBezTo>
                <a:cubicBezTo>
                  <a:pt x="123" y="482"/>
                  <a:pt x="114" y="473"/>
                  <a:pt x="107" y="473"/>
                </a:cubicBezTo>
                <a:lnTo>
                  <a:pt x="106" y="473"/>
                </a:lnTo>
                <a:cubicBezTo>
                  <a:pt x="102" y="473"/>
                  <a:pt x="97" y="479"/>
                  <a:pt x="97" y="482"/>
                </a:cubicBezTo>
                <a:lnTo>
                  <a:pt x="97" y="484"/>
                </a:lnTo>
                <a:cubicBezTo>
                  <a:pt x="97" y="488"/>
                  <a:pt x="118" y="511"/>
                  <a:pt x="123" y="511"/>
                </a:cubicBezTo>
                <a:lnTo>
                  <a:pt x="124" y="511"/>
                </a:lnTo>
                <a:cubicBezTo>
                  <a:pt x="128" y="511"/>
                  <a:pt x="152" y="492"/>
                  <a:pt x="156" y="489"/>
                </a:cubicBezTo>
                <a:cubicBezTo>
                  <a:pt x="156" y="497"/>
                  <a:pt x="160" y="524"/>
                  <a:pt x="152" y="524"/>
                </a:cubicBezTo>
                <a:lnTo>
                  <a:pt x="98" y="524"/>
                </a:lnTo>
                <a:cubicBezTo>
                  <a:pt x="95" y="524"/>
                  <a:pt x="94" y="523"/>
                  <a:pt x="94" y="519"/>
                </a:cubicBezTo>
                <a:lnTo>
                  <a:pt x="94" y="464"/>
                </a:lnTo>
                <a:close/>
                <a:moveTo>
                  <a:pt x="152" y="539"/>
                </a:moveTo>
                <a:cubicBezTo>
                  <a:pt x="181" y="539"/>
                  <a:pt x="170" y="508"/>
                  <a:pt x="172" y="481"/>
                </a:cubicBezTo>
                <a:cubicBezTo>
                  <a:pt x="173" y="467"/>
                  <a:pt x="207" y="455"/>
                  <a:pt x="210" y="443"/>
                </a:cubicBezTo>
                <a:lnTo>
                  <a:pt x="206" y="443"/>
                </a:lnTo>
                <a:cubicBezTo>
                  <a:pt x="195" y="443"/>
                  <a:pt x="179" y="452"/>
                  <a:pt x="172" y="456"/>
                </a:cubicBezTo>
                <a:cubicBezTo>
                  <a:pt x="168" y="451"/>
                  <a:pt x="164" y="444"/>
                  <a:pt x="155" y="444"/>
                </a:cubicBezTo>
                <a:lnTo>
                  <a:pt x="95" y="444"/>
                </a:lnTo>
                <a:cubicBezTo>
                  <a:pt x="86" y="444"/>
                  <a:pt x="78" y="452"/>
                  <a:pt x="78" y="461"/>
                </a:cubicBezTo>
                <a:lnTo>
                  <a:pt x="78" y="522"/>
                </a:lnTo>
                <a:cubicBezTo>
                  <a:pt x="78" y="533"/>
                  <a:pt x="87" y="539"/>
                  <a:pt x="98" y="539"/>
                </a:cubicBezTo>
                <a:lnTo>
                  <a:pt x="152" y="539"/>
                </a:lnTo>
                <a:close/>
                <a:moveTo>
                  <a:pt x="94" y="242"/>
                </a:moveTo>
                <a:cubicBezTo>
                  <a:pt x="94" y="238"/>
                  <a:pt x="95" y="237"/>
                  <a:pt x="98" y="237"/>
                </a:cubicBezTo>
                <a:lnTo>
                  <a:pt x="152" y="237"/>
                </a:lnTo>
                <a:cubicBezTo>
                  <a:pt x="155" y="237"/>
                  <a:pt x="156" y="238"/>
                  <a:pt x="156" y="242"/>
                </a:cubicBezTo>
                <a:cubicBezTo>
                  <a:pt x="156" y="246"/>
                  <a:pt x="130" y="263"/>
                  <a:pt x="127" y="263"/>
                </a:cubicBezTo>
                <a:cubicBezTo>
                  <a:pt x="124" y="263"/>
                  <a:pt x="116" y="251"/>
                  <a:pt x="107" y="251"/>
                </a:cubicBezTo>
                <a:cubicBezTo>
                  <a:pt x="103" y="251"/>
                  <a:pt x="97" y="256"/>
                  <a:pt x="97" y="260"/>
                </a:cubicBezTo>
                <a:lnTo>
                  <a:pt x="97" y="262"/>
                </a:lnTo>
                <a:cubicBezTo>
                  <a:pt x="97" y="268"/>
                  <a:pt x="118" y="288"/>
                  <a:pt x="123" y="291"/>
                </a:cubicBezTo>
                <a:lnTo>
                  <a:pt x="156" y="266"/>
                </a:lnTo>
                <a:lnTo>
                  <a:pt x="156" y="302"/>
                </a:lnTo>
                <a:lnTo>
                  <a:pt x="94" y="302"/>
                </a:lnTo>
                <a:lnTo>
                  <a:pt x="94" y="242"/>
                </a:lnTo>
                <a:close/>
                <a:moveTo>
                  <a:pt x="170" y="234"/>
                </a:moveTo>
                <a:cubicBezTo>
                  <a:pt x="168" y="226"/>
                  <a:pt x="162" y="222"/>
                  <a:pt x="152" y="222"/>
                </a:cubicBezTo>
                <a:lnTo>
                  <a:pt x="98" y="222"/>
                </a:lnTo>
                <a:cubicBezTo>
                  <a:pt x="87" y="222"/>
                  <a:pt x="78" y="229"/>
                  <a:pt x="78" y="239"/>
                </a:cubicBezTo>
                <a:lnTo>
                  <a:pt x="78" y="300"/>
                </a:lnTo>
                <a:cubicBezTo>
                  <a:pt x="78" y="309"/>
                  <a:pt x="86" y="317"/>
                  <a:pt x="95" y="317"/>
                </a:cubicBezTo>
                <a:lnTo>
                  <a:pt x="155" y="317"/>
                </a:lnTo>
                <a:cubicBezTo>
                  <a:pt x="179" y="317"/>
                  <a:pt x="172" y="279"/>
                  <a:pt x="171" y="255"/>
                </a:cubicBezTo>
                <a:lnTo>
                  <a:pt x="210" y="222"/>
                </a:lnTo>
                <a:cubicBezTo>
                  <a:pt x="210" y="222"/>
                  <a:pt x="207" y="221"/>
                  <a:pt x="207" y="221"/>
                </a:cubicBezTo>
                <a:cubicBezTo>
                  <a:pt x="192" y="221"/>
                  <a:pt x="180" y="234"/>
                  <a:pt x="170" y="234"/>
                </a:cubicBezTo>
                <a:close/>
                <a:moveTo>
                  <a:pt x="94" y="349"/>
                </a:moveTo>
                <a:lnTo>
                  <a:pt x="156" y="349"/>
                </a:lnTo>
                <a:lnTo>
                  <a:pt x="156" y="357"/>
                </a:lnTo>
                <a:lnTo>
                  <a:pt x="127" y="375"/>
                </a:lnTo>
                <a:lnTo>
                  <a:pt x="108" y="361"/>
                </a:lnTo>
                <a:cubicBezTo>
                  <a:pt x="103" y="364"/>
                  <a:pt x="97" y="365"/>
                  <a:pt x="97" y="372"/>
                </a:cubicBezTo>
                <a:cubicBezTo>
                  <a:pt x="97" y="377"/>
                  <a:pt x="118" y="401"/>
                  <a:pt x="123" y="401"/>
                </a:cubicBezTo>
                <a:cubicBezTo>
                  <a:pt x="130" y="401"/>
                  <a:pt x="148" y="380"/>
                  <a:pt x="156" y="378"/>
                </a:cubicBezTo>
                <a:lnTo>
                  <a:pt x="156" y="412"/>
                </a:lnTo>
                <a:lnTo>
                  <a:pt x="94" y="412"/>
                </a:lnTo>
                <a:lnTo>
                  <a:pt x="94" y="349"/>
                </a:lnTo>
                <a:close/>
                <a:moveTo>
                  <a:pt x="171" y="345"/>
                </a:moveTo>
                <a:cubicBezTo>
                  <a:pt x="169" y="340"/>
                  <a:pt x="165" y="334"/>
                  <a:pt x="156" y="334"/>
                </a:cubicBezTo>
                <a:lnTo>
                  <a:pt x="94" y="334"/>
                </a:lnTo>
                <a:cubicBezTo>
                  <a:pt x="86" y="334"/>
                  <a:pt x="78" y="341"/>
                  <a:pt x="78" y="349"/>
                </a:cubicBezTo>
                <a:lnTo>
                  <a:pt x="78" y="412"/>
                </a:lnTo>
                <a:cubicBezTo>
                  <a:pt x="78" y="420"/>
                  <a:pt x="86" y="427"/>
                  <a:pt x="94" y="427"/>
                </a:cubicBezTo>
                <a:lnTo>
                  <a:pt x="156" y="427"/>
                </a:lnTo>
                <a:cubicBezTo>
                  <a:pt x="179" y="427"/>
                  <a:pt x="172" y="388"/>
                  <a:pt x="171" y="365"/>
                </a:cubicBezTo>
                <a:lnTo>
                  <a:pt x="210" y="333"/>
                </a:lnTo>
                <a:lnTo>
                  <a:pt x="205" y="330"/>
                </a:lnTo>
                <a:lnTo>
                  <a:pt x="171" y="345"/>
                </a:lnTo>
                <a:close/>
                <a:moveTo>
                  <a:pt x="227" y="508"/>
                </a:moveTo>
                <a:cubicBezTo>
                  <a:pt x="227" y="512"/>
                  <a:pt x="228" y="513"/>
                  <a:pt x="232" y="513"/>
                </a:cubicBezTo>
                <a:lnTo>
                  <a:pt x="351" y="513"/>
                </a:lnTo>
                <a:cubicBezTo>
                  <a:pt x="355" y="513"/>
                  <a:pt x="356" y="512"/>
                  <a:pt x="356" y="508"/>
                </a:cubicBezTo>
                <a:lnTo>
                  <a:pt x="356" y="475"/>
                </a:lnTo>
                <a:cubicBezTo>
                  <a:pt x="356" y="471"/>
                  <a:pt x="355" y="470"/>
                  <a:pt x="351" y="470"/>
                </a:cubicBezTo>
                <a:lnTo>
                  <a:pt x="227" y="470"/>
                </a:lnTo>
                <a:lnTo>
                  <a:pt x="227" y="508"/>
                </a:lnTo>
                <a:close/>
                <a:moveTo>
                  <a:pt x="227" y="401"/>
                </a:moveTo>
                <a:lnTo>
                  <a:pt x="356" y="401"/>
                </a:lnTo>
                <a:lnTo>
                  <a:pt x="356" y="360"/>
                </a:lnTo>
                <a:lnTo>
                  <a:pt x="227" y="360"/>
                </a:lnTo>
                <a:lnTo>
                  <a:pt x="227" y="401"/>
                </a:lnTo>
                <a:close/>
                <a:moveTo>
                  <a:pt x="227" y="291"/>
                </a:moveTo>
                <a:lnTo>
                  <a:pt x="321" y="291"/>
                </a:lnTo>
                <a:lnTo>
                  <a:pt x="321" y="250"/>
                </a:lnTo>
                <a:lnTo>
                  <a:pt x="227" y="250"/>
                </a:lnTo>
                <a:lnTo>
                  <a:pt x="227" y="291"/>
                </a:lnTo>
                <a:close/>
              </a:path>
            </a:pathLst>
          </a:custGeom>
          <a:solidFill>
            <a:schemeClr val="bg1"/>
          </a:solidFill>
          <a:ln>
            <a:noFill/>
          </a:ln>
        </p:spPr>
        <p:txBody>
          <a:bodyPr lIns="91400" tIns="45699" rIns="91400" bIns="45699"/>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1" i="0" u="none" strike="noStrike" kern="1200" cap="none" spc="0" normalizeH="0" baseline="0" noProof="0" dirty="0">
              <a:ln>
                <a:noFill/>
              </a:ln>
              <a:solidFill>
                <a:schemeClr val="bg1"/>
              </a:solidFill>
              <a:effectLst/>
              <a:uLnTx/>
              <a:uFillTx/>
              <a:latin typeface="+mn-ea"/>
              <a:ea typeface="+mn-ea"/>
              <a:cs typeface="+mn-cs"/>
            </a:endParaRPr>
          </a:p>
        </p:txBody>
      </p:sp>
      <p:sp>
        <p:nvSpPr>
          <p:cNvPr id="14" name="文本框"/>
          <p:cNvSpPr/>
          <p:nvPr/>
        </p:nvSpPr>
        <p:spPr>
          <a:xfrm>
            <a:off x="5100638" y="1808163"/>
            <a:ext cx="1536700" cy="5048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300" normalizeH="0" baseline="0" noProof="0" dirty="0">
                <a:ln>
                  <a:noFill/>
                </a:ln>
                <a:solidFill>
                  <a:schemeClr val="bg1"/>
                </a:solidFill>
                <a:effectLst/>
                <a:uLnTx/>
                <a:uFillTx/>
                <a:latin typeface="+mn-ea"/>
                <a:ea typeface="+mn-ea"/>
                <a:cs typeface="+mn-cs"/>
              </a:rPr>
              <a:t>第一章</a:t>
            </a:r>
            <a:endParaRPr kumimoji="0" lang="zh-CN" altLang="en-US" sz="2000" b="1" i="0" u="none" strike="noStrike" kern="1200" cap="none" spc="300" normalizeH="0" baseline="0" noProof="0" dirty="0">
              <a:ln>
                <a:noFill/>
              </a:ln>
              <a:solidFill>
                <a:schemeClr val="bg1"/>
              </a:solidFill>
              <a:effectLst/>
              <a:uLnTx/>
              <a:uFillTx/>
              <a:latin typeface="+mn-ea"/>
              <a:ea typeface="+mn-ea"/>
              <a:cs typeface="+mn-cs"/>
            </a:endParaRPr>
          </a:p>
        </p:txBody>
      </p:sp>
      <p:sp>
        <p:nvSpPr>
          <p:cNvPr id="15" name="矩形"/>
          <p:cNvSpPr/>
          <p:nvPr/>
        </p:nvSpPr>
        <p:spPr>
          <a:xfrm>
            <a:off x="6951663" y="1808163"/>
            <a:ext cx="2947988" cy="496888"/>
          </a:xfrm>
          <a:prstGeom prst="rect">
            <a:avLst/>
          </a:prstGeom>
          <a:solidFill>
            <a:schemeClr val="bg1">
              <a:alpha val="70000"/>
            </a:schemeClr>
          </a:solidFill>
          <a:ln w="15875" cap="sq" cmpd="sng">
            <a:solidFill>
              <a:schemeClr val="tx1">
                <a:lumMod val="50000"/>
                <a:lumOff val="50000"/>
              </a:scheme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mn-lt"/>
              <a:ea typeface="+mn-ea"/>
              <a:cs typeface="+mn-cs"/>
            </a:endParaRPr>
          </a:p>
        </p:txBody>
      </p:sp>
      <p:sp>
        <p:nvSpPr>
          <p:cNvPr id="16" name="文本"/>
          <p:cNvSpPr/>
          <p:nvPr/>
        </p:nvSpPr>
        <p:spPr>
          <a:xfrm>
            <a:off x="7762875" y="1857375"/>
            <a:ext cx="1325563" cy="400050"/>
          </a:xfrm>
          <a:prstGeom prst="rect">
            <a:avLst/>
          </a:prstGeom>
        </p:spPr>
        <p:txBody>
          <a:bodyPr wrap="none"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250" normalizeH="0" baseline="0" noProof="0" dirty="0">
                <a:ln>
                  <a:noFill/>
                </a:ln>
                <a:solidFill>
                  <a:schemeClr val="tx1">
                    <a:lumMod val="95000"/>
                    <a:lumOff val="5000"/>
                  </a:schemeClr>
                </a:solidFill>
                <a:effectLst/>
                <a:uLnTx/>
                <a:uFillTx/>
                <a:latin typeface="+mn-ea"/>
                <a:ea typeface="+mn-ea"/>
                <a:cs typeface="+mn-cs"/>
              </a:rPr>
              <a:t>功能框架</a:t>
            </a:r>
            <a:endParaRPr kumimoji="0" lang="zh-CN" altLang="en-US" sz="2000" b="1" i="0" u="none" strike="noStrike" kern="1200" cap="none" spc="250" normalizeH="0" baseline="0" noProof="0" dirty="0">
              <a:ln>
                <a:noFill/>
              </a:ln>
              <a:solidFill>
                <a:schemeClr val="tx1">
                  <a:lumMod val="95000"/>
                  <a:lumOff val="5000"/>
                </a:schemeClr>
              </a:solidFill>
              <a:effectLst/>
              <a:uLnTx/>
              <a:uFillTx/>
              <a:latin typeface="+mn-ea"/>
              <a:ea typeface="+mn-ea"/>
              <a:cs typeface="+mn-cs"/>
            </a:endParaRPr>
          </a:p>
        </p:txBody>
      </p:sp>
      <p:sp>
        <p:nvSpPr>
          <p:cNvPr id="17" name="文本框"/>
          <p:cNvSpPr/>
          <p:nvPr/>
        </p:nvSpPr>
        <p:spPr>
          <a:xfrm>
            <a:off x="5100638" y="2624138"/>
            <a:ext cx="1536700" cy="50482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300" normalizeH="0" baseline="0" noProof="0" dirty="0">
                <a:ln>
                  <a:noFill/>
                </a:ln>
                <a:solidFill>
                  <a:schemeClr val="bg1"/>
                </a:solidFill>
                <a:effectLst/>
                <a:uLnTx/>
                <a:uFillTx/>
                <a:latin typeface="+mn-ea"/>
                <a:ea typeface="+mn-ea"/>
                <a:cs typeface="+mn-cs"/>
              </a:rPr>
              <a:t>第二章</a:t>
            </a:r>
            <a:endParaRPr kumimoji="0" lang="zh-CN" altLang="en-US" sz="2000" b="1" i="0" u="none" strike="noStrike" kern="1200" cap="none" spc="300" normalizeH="0" baseline="0" noProof="0" dirty="0">
              <a:ln>
                <a:noFill/>
              </a:ln>
              <a:solidFill>
                <a:schemeClr val="bg1"/>
              </a:solidFill>
              <a:effectLst/>
              <a:uLnTx/>
              <a:uFillTx/>
              <a:latin typeface="+mn-ea"/>
              <a:ea typeface="+mn-ea"/>
              <a:cs typeface="+mn-cs"/>
            </a:endParaRPr>
          </a:p>
        </p:txBody>
      </p:sp>
      <p:sp>
        <p:nvSpPr>
          <p:cNvPr id="18" name="矩形"/>
          <p:cNvSpPr/>
          <p:nvPr/>
        </p:nvSpPr>
        <p:spPr>
          <a:xfrm>
            <a:off x="6951663" y="2624138"/>
            <a:ext cx="2947988" cy="496888"/>
          </a:xfrm>
          <a:prstGeom prst="rect">
            <a:avLst/>
          </a:prstGeom>
          <a:solidFill>
            <a:schemeClr val="bg1">
              <a:alpha val="70000"/>
            </a:schemeClr>
          </a:solidFill>
          <a:ln w="15875" cap="sq" cmpd="sng">
            <a:solidFill>
              <a:schemeClr val="tx1">
                <a:lumMod val="50000"/>
                <a:lumOff val="50000"/>
              </a:schemeClr>
            </a:solidFill>
            <a:prstDash val="lgDash"/>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lumMod val="75000"/>
                </a:schemeClr>
              </a:solidFill>
              <a:effectLst/>
              <a:uLnTx/>
              <a:uFillTx/>
              <a:latin typeface="+mn-lt"/>
              <a:ea typeface="+mn-ea"/>
              <a:cs typeface="+mn-cs"/>
            </a:endParaRPr>
          </a:p>
        </p:txBody>
      </p:sp>
      <p:sp>
        <p:nvSpPr>
          <p:cNvPr id="19" name="文字"/>
          <p:cNvSpPr/>
          <p:nvPr/>
        </p:nvSpPr>
        <p:spPr>
          <a:xfrm>
            <a:off x="7762875" y="2673350"/>
            <a:ext cx="1325563" cy="398463"/>
          </a:xfrm>
          <a:prstGeom prst="rect">
            <a:avLst/>
          </a:prstGeom>
        </p:spPr>
        <p:txBody>
          <a:bodyPr wrap="none"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250" normalizeH="0" baseline="0" noProof="0" dirty="0">
                <a:ln>
                  <a:noFill/>
                </a:ln>
                <a:solidFill>
                  <a:schemeClr val="bg1">
                    <a:lumMod val="75000"/>
                  </a:schemeClr>
                </a:solidFill>
                <a:effectLst/>
                <a:uLnTx/>
                <a:uFillTx/>
                <a:latin typeface="+mn-ea"/>
                <a:ea typeface="+mn-ea"/>
                <a:cs typeface="+mn-cs"/>
              </a:rPr>
              <a:t>使用流程</a:t>
            </a:r>
            <a:endParaRPr kumimoji="0" lang="zh-CN" altLang="en-US" sz="2000" b="1" i="0" u="none" strike="noStrike" kern="1200" cap="none" spc="250" normalizeH="0" baseline="0" noProof="0" dirty="0">
              <a:ln>
                <a:noFill/>
              </a:ln>
              <a:solidFill>
                <a:schemeClr val="bg1">
                  <a:lumMod val="75000"/>
                </a:schemeClr>
              </a:solidFill>
              <a:effectLst/>
              <a:uLnTx/>
              <a:uFillTx/>
              <a:latin typeface="+mn-ea"/>
              <a:ea typeface="+mn-ea"/>
              <a:cs typeface="+mn-cs"/>
            </a:endParaRPr>
          </a:p>
        </p:txBody>
      </p:sp>
      <p:sp>
        <p:nvSpPr>
          <p:cNvPr id="20" name="文本框"/>
          <p:cNvSpPr/>
          <p:nvPr/>
        </p:nvSpPr>
        <p:spPr>
          <a:xfrm>
            <a:off x="5100638" y="3446463"/>
            <a:ext cx="1536700" cy="50482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300" normalizeH="0" baseline="0" noProof="0" dirty="0">
                <a:ln>
                  <a:noFill/>
                </a:ln>
                <a:solidFill>
                  <a:schemeClr val="bg1"/>
                </a:solidFill>
                <a:effectLst/>
                <a:uLnTx/>
                <a:uFillTx/>
                <a:latin typeface="+mn-ea"/>
                <a:ea typeface="+mn-ea"/>
                <a:cs typeface="+mn-cs"/>
              </a:rPr>
              <a:t>第三章</a:t>
            </a:r>
            <a:endParaRPr kumimoji="0" lang="zh-CN" altLang="en-US" sz="2000" b="1" i="0" u="none" strike="noStrike" kern="1200" cap="none" spc="300" normalizeH="0" baseline="0" noProof="0" dirty="0">
              <a:ln>
                <a:noFill/>
              </a:ln>
              <a:solidFill>
                <a:schemeClr val="bg1"/>
              </a:solidFill>
              <a:effectLst/>
              <a:uLnTx/>
              <a:uFillTx/>
              <a:latin typeface="+mn-ea"/>
              <a:ea typeface="+mn-ea"/>
              <a:cs typeface="+mn-cs"/>
            </a:endParaRPr>
          </a:p>
        </p:txBody>
      </p:sp>
      <p:sp>
        <p:nvSpPr>
          <p:cNvPr id="21" name="矩形"/>
          <p:cNvSpPr/>
          <p:nvPr/>
        </p:nvSpPr>
        <p:spPr>
          <a:xfrm>
            <a:off x="6951663" y="3446463"/>
            <a:ext cx="2947988" cy="496888"/>
          </a:xfrm>
          <a:prstGeom prst="rect">
            <a:avLst/>
          </a:prstGeom>
          <a:solidFill>
            <a:schemeClr val="bg1">
              <a:alpha val="70000"/>
            </a:schemeClr>
          </a:solidFill>
          <a:ln w="15875" cap="sq" cmpd="sng">
            <a:solidFill>
              <a:schemeClr val="tx1">
                <a:lumMod val="50000"/>
                <a:lumOff val="50000"/>
              </a:schemeClr>
            </a:solidFill>
            <a:prstDash val="lgDash"/>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lumMod val="75000"/>
                </a:schemeClr>
              </a:solidFill>
              <a:effectLst/>
              <a:uLnTx/>
              <a:uFillTx/>
              <a:latin typeface="+mn-lt"/>
              <a:ea typeface="+mn-ea"/>
              <a:cs typeface="+mn-cs"/>
            </a:endParaRPr>
          </a:p>
        </p:txBody>
      </p:sp>
      <p:sp>
        <p:nvSpPr>
          <p:cNvPr id="22" name="文本"/>
          <p:cNvSpPr/>
          <p:nvPr/>
        </p:nvSpPr>
        <p:spPr>
          <a:xfrm>
            <a:off x="7762875" y="3495675"/>
            <a:ext cx="1325563" cy="400050"/>
          </a:xfrm>
          <a:prstGeom prst="rect">
            <a:avLst/>
          </a:prstGeom>
        </p:spPr>
        <p:txBody>
          <a:bodyPr wrap="none"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250" normalizeH="0" baseline="0" noProof="0" dirty="0">
                <a:ln>
                  <a:noFill/>
                </a:ln>
                <a:solidFill>
                  <a:schemeClr val="bg1">
                    <a:lumMod val="75000"/>
                  </a:schemeClr>
                </a:solidFill>
                <a:effectLst/>
                <a:uLnTx/>
                <a:uFillTx/>
                <a:latin typeface="+mn-ea"/>
                <a:ea typeface="+mn-ea"/>
                <a:cs typeface="+mn-cs"/>
              </a:rPr>
              <a:t>操作说明</a:t>
            </a:r>
            <a:endParaRPr kumimoji="0" lang="zh-CN" altLang="en-US" sz="2000" b="1" i="0" u="none" strike="noStrike" kern="1200" cap="none" spc="250" normalizeH="0" baseline="0" noProof="0" dirty="0">
              <a:ln>
                <a:noFill/>
              </a:ln>
              <a:solidFill>
                <a:schemeClr val="bg1">
                  <a:lumMod val="75000"/>
                </a:schemeClr>
              </a:solidFill>
              <a:effectLst/>
              <a:uLnTx/>
              <a:uFillTx/>
              <a:latin typeface="+mn-ea"/>
              <a:ea typeface="+mn-ea"/>
              <a:cs typeface="+mn-cs"/>
            </a:endParaRPr>
          </a:p>
        </p:txBody>
      </p:sp>
    </p:spTree>
  </p:cSld>
  <p:clrMapOvr>
    <a:masterClrMapping/>
  </p:clrMapOvr>
  <p:transition spd="slow" advTm="0">
    <p:pull/>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功能框架</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9" name="文本框"/>
          <p:cNvSpPr txBox="true"/>
          <p:nvPr/>
        </p:nvSpPr>
        <p:spPr>
          <a:xfrm>
            <a:off x="588963" y="5546725"/>
            <a:ext cx="11025188" cy="869950"/>
          </a:xfrm>
          <a:prstGeom prst="roundRect">
            <a:avLst/>
          </a:prstGeom>
          <a:solidFill>
            <a:schemeClr val="accent6">
              <a:lumMod val="20000"/>
              <a:lumOff val="80000"/>
              <a:alpha val="20000"/>
            </a:schemeClr>
          </a:solidFill>
          <a:ln>
            <a:solidFill>
              <a:schemeClr val="tx1">
                <a:lumMod val="75000"/>
                <a:lumOff val="25000"/>
              </a:schemeClr>
            </a:solidFill>
            <a:prstDash val="dash"/>
          </a:ln>
        </p:spPr>
        <p:txBody>
          <a:bodyPr anchor="ctr">
            <a:spAutoFit/>
          </a:bodyPr>
          <a:lstStyle>
            <a:lvl1pPr indent="468630" eaLnBrk="0" hangingPunct="0">
              <a:defRPr>
                <a:solidFill>
                  <a:schemeClr val="tx1"/>
                </a:solidFill>
                <a:latin typeface="Arial" panose="02080604020202020204" pitchFamily="34" charset="0"/>
                <a:ea typeface="宋体" pitchFamily="2" charset="-122"/>
              </a:defRPr>
            </a:lvl1pPr>
            <a:lvl2pPr eaLnBrk="0" hangingPunct="0">
              <a:defRPr>
                <a:solidFill>
                  <a:schemeClr val="tx1"/>
                </a:solidFill>
                <a:latin typeface="Arial" panose="02080604020202020204" pitchFamily="34" charset="0"/>
                <a:ea typeface="宋体" pitchFamily="2" charset="-122"/>
              </a:defRPr>
            </a:lvl2pPr>
            <a:lvl3pPr eaLnBrk="0" hangingPunct="0">
              <a:defRPr>
                <a:solidFill>
                  <a:schemeClr val="tx1"/>
                </a:solidFill>
                <a:latin typeface="Arial" panose="02080604020202020204" pitchFamily="34" charset="0"/>
                <a:ea typeface="宋体" pitchFamily="2" charset="-122"/>
              </a:defRPr>
            </a:lvl3pPr>
            <a:lvl4pPr eaLnBrk="0" hangingPunct="0">
              <a:defRPr>
                <a:solidFill>
                  <a:schemeClr val="tx1"/>
                </a:solidFill>
                <a:latin typeface="Arial" panose="02080604020202020204" pitchFamily="34" charset="0"/>
                <a:ea typeface="宋体" pitchFamily="2" charset="-122"/>
              </a:defRPr>
            </a:lvl4pPr>
            <a:lvl5pPr eaLnBrk="0" hangingPunct="0">
              <a:defRPr>
                <a:solidFill>
                  <a:schemeClr val="tx1"/>
                </a:solidFill>
                <a:latin typeface="Arial" panose="02080604020202020204" pitchFamily="34" charset="0"/>
                <a:ea typeface="宋体" pitchFamily="2" charset="-122"/>
              </a:defRPr>
            </a:lvl5pPr>
            <a:lvl6pPr eaLnBrk="0" fontAlgn="base" hangingPunct="0">
              <a:spcBef>
                <a:spcPct val="0"/>
              </a:spcBef>
              <a:spcAft>
                <a:spcPct val="0"/>
              </a:spcAft>
              <a:defRPr>
                <a:solidFill>
                  <a:schemeClr val="tx1"/>
                </a:solidFill>
                <a:latin typeface="Arial" panose="02080604020202020204" pitchFamily="34" charset="0"/>
                <a:ea typeface="宋体" pitchFamily="2" charset="-122"/>
              </a:defRPr>
            </a:lvl6pPr>
            <a:lvl7pPr eaLnBrk="0" fontAlgn="base" hangingPunct="0">
              <a:spcBef>
                <a:spcPct val="0"/>
              </a:spcBef>
              <a:spcAft>
                <a:spcPct val="0"/>
              </a:spcAft>
              <a:defRPr>
                <a:solidFill>
                  <a:schemeClr val="tx1"/>
                </a:solidFill>
                <a:latin typeface="Arial" panose="02080604020202020204" pitchFamily="34" charset="0"/>
                <a:ea typeface="宋体" pitchFamily="2" charset="-122"/>
              </a:defRPr>
            </a:lvl7pPr>
            <a:lvl8pPr eaLnBrk="0" fontAlgn="base" hangingPunct="0">
              <a:spcBef>
                <a:spcPct val="0"/>
              </a:spcBef>
              <a:spcAft>
                <a:spcPct val="0"/>
              </a:spcAft>
              <a:defRPr>
                <a:solidFill>
                  <a:schemeClr val="tx1"/>
                </a:solidFill>
                <a:latin typeface="Arial" panose="02080604020202020204" pitchFamily="34" charset="0"/>
                <a:ea typeface="宋体" pitchFamily="2" charset="-122"/>
              </a:defRPr>
            </a:lvl8pPr>
            <a:lvl9pPr eaLnBrk="0" fontAlgn="base" hangingPunct="0">
              <a:spcBef>
                <a:spcPct val="0"/>
              </a:spcBef>
              <a:spcAft>
                <a:spcPct val="0"/>
              </a:spcAft>
              <a:defRPr>
                <a:solidFill>
                  <a:schemeClr val="tx1"/>
                </a:solidFill>
                <a:latin typeface="Arial" panose="02080604020202020204" pitchFamily="34" charset="0"/>
                <a:ea typeface="宋体" pitchFamily="2" charset="-122"/>
              </a:defRPr>
            </a:lvl9pPr>
          </a:lstStyle>
          <a:p>
            <a:pPr marL="0" marR="0" lvl="0" indent="468630" algn="l" defTabSz="914400" rtl="0" eaLnBrk="0" fontAlgn="base" latinLnBrk="0" hangingPunct="0">
              <a:lnSpc>
                <a:spcPct val="150000"/>
              </a:lnSpc>
              <a:spcBef>
                <a:spcPct val="0"/>
              </a:spcBef>
              <a:spcAft>
                <a:spcPct val="0"/>
              </a:spcAft>
              <a:buClrTx/>
              <a:buSzTx/>
              <a:buFontTx/>
              <a:buNone/>
              <a:defRPr/>
            </a:pPr>
            <a:r>
              <a:rPr kumimoji="0" lang="zh-CN" altLang="en-US" sz="1600" b="0" i="0" u="none" strike="noStrike" kern="1200" cap="none" spc="0" normalizeH="0" baseline="0" noProof="0" dirty="0">
                <a:ln>
                  <a:noFill/>
                </a:ln>
                <a:solidFill>
                  <a:srgbClr val="0D0D0D"/>
                </a:solidFill>
                <a:effectLst/>
                <a:uLnTx/>
                <a:uFillTx/>
                <a:latin typeface="微软雅黑" panose="020B0503020204020204" pitchFamily="34" charset="-122"/>
                <a:ea typeface="微软雅黑" panose="020B0503020204020204" pitchFamily="34" charset="-122"/>
                <a:cs typeface="+mn-cs"/>
              </a:rPr>
              <a:t>学生因病缺课监测子系统的主要功能包括对学生的因病缺课的管理，对班级以及学校上报的因病缺课的信息的统计，以及对因病缺课信息的统计分析。</a:t>
            </a:r>
            <a:endParaRPr kumimoji="0" lang="zh-CN" altLang="en-US" sz="1600" b="0" i="0" u="none" strike="noStrike" kern="1200" cap="none" spc="0" normalizeH="0" baseline="0" noProof="0" dirty="0">
              <a:ln>
                <a:noFill/>
              </a:ln>
              <a:solidFill>
                <a:srgbClr val="0D0D0D"/>
              </a:solidFill>
              <a:effectLst/>
              <a:uLnTx/>
              <a:uFillTx/>
              <a:latin typeface="微软雅黑" panose="020B0503020204020204" pitchFamily="34" charset="-122"/>
              <a:ea typeface="微软雅黑" panose="020B0503020204020204" pitchFamily="34" charset="-122"/>
              <a:cs typeface="+mn-cs"/>
            </a:endParaRPr>
          </a:p>
        </p:txBody>
      </p:sp>
      <p:sp>
        <p:nvSpPr>
          <p:cNvPr id="14339" name="矩形 3"/>
          <p:cNvSpPr/>
          <p:nvPr/>
        </p:nvSpPr>
        <p:spPr>
          <a:xfrm>
            <a:off x="1768475" y="458788"/>
            <a:ext cx="4484688"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rPr>
              <a:t>学生因病缺课监测子系统</a:t>
            </a:r>
            <a:endParaRPr lang="zh-CN" altLang="en-US" sz="2400" b="1" dirty="0">
              <a:solidFill>
                <a:srgbClr val="AD5410"/>
              </a:solidFill>
              <a:latin typeface="Arial" panose="02080604020202020204" pitchFamily="34" charset="0"/>
              <a:ea typeface="微软雅黑" panose="020B0503020204020204" pitchFamily="34" charset="-122"/>
            </a:endParaRPr>
          </a:p>
        </p:txBody>
      </p:sp>
      <p:pic>
        <p:nvPicPr>
          <p:cNvPr id="14340" name="图片 2"/>
          <p:cNvPicPr>
            <a:picLocks noChangeAspect="true"/>
          </p:cNvPicPr>
          <p:nvPr/>
        </p:nvPicPr>
        <p:blipFill>
          <a:blip r:embed="rId1"/>
          <a:stretch>
            <a:fillRect/>
          </a:stretch>
        </p:blipFill>
        <p:spPr>
          <a:xfrm>
            <a:off x="1136650" y="1042988"/>
            <a:ext cx="9918700" cy="4210050"/>
          </a:xfrm>
          <a:prstGeom prst="rect">
            <a:avLst/>
          </a:prstGeom>
          <a:noFill/>
          <a:ln w="9525">
            <a:noFill/>
          </a:ln>
        </p:spPr>
      </p:pic>
    </p:spTree>
  </p:cSld>
  <p:clrMapOvr>
    <a:masterClrMapping/>
  </p:clrMapOvr>
  <p:transition spd="slow" advTm="0">
    <p:pull/>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矩形"/>
          <p:cNvSpPr/>
          <p:nvPr/>
        </p:nvSpPr>
        <p:spPr>
          <a:xfrm>
            <a:off x="495300" y="446088"/>
            <a:ext cx="2868613" cy="59420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 name="标题"/>
          <p:cNvSpPr/>
          <p:nvPr/>
        </p:nvSpPr>
        <p:spPr>
          <a:xfrm>
            <a:off x="1000125" y="2814638"/>
            <a:ext cx="1979613" cy="101600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6000" b="1" i="0" u="none" strike="noStrike" kern="1200" cap="none" spc="1000" normalizeH="0" baseline="0" noProof="0" dirty="0">
                <a:ln>
                  <a:noFill/>
                </a:ln>
                <a:solidFill>
                  <a:schemeClr val="bg1"/>
                </a:solidFill>
                <a:effectLst/>
                <a:uLnTx/>
                <a:uFillTx/>
                <a:latin typeface="+mj-ea"/>
                <a:ea typeface="+mj-ea"/>
                <a:cs typeface="+mn-cs"/>
              </a:rPr>
              <a:t>目录</a:t>
            </a:r>
            <a:endParaRPr kumimoji="0" lang="zh-CN" altLang="en-US" sz="6000" b="1" i="0" u="none" strike="noStrike" kern="1200" cap="none" spc="1000" normalizeH="0" baseline="0" noProof="0" dirty="0">
              <a:ln>
                <a:noFill/>
              </a:ln>
              <a:solidFill>
                <a:schemeClr val="bg1"/>
              </a:solidFill>
              <a:effectLst/>
              <a:uLnTx/>
              <a:uFillTx/>
              <a:latin typeface="+mj-ea"/>
              <a:ea typeface="+mj-ea"/>
              <a:cs typeface="+mn-cs"/>
            </a:endParaRPr>
          </a:p>
        </p:txBody>
      </p:sp>
      <p:sp>
        <p:nvSpPr>
          <p:cNvPr id="12" name="标题"/>
          <p:cNvSpPr/>
          <p:nvPr/>
        </p:nvSpPr>
        <p:spPr>
          <a:xfrm>
            <a:off x="755650" y="3949700"/>
            <a:ext cx="2349500" cy="5238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150" normalizeH="0" baseline="0" noProof="0" dirty="0">
                <a:ln>
                  <a:noFill/>
                </a:ln>
                <a:solidFill>
                  <a:schemeClr val="bg1"/>
                </a:solidFill>
                <a:effectLst/>
                <a:uLnTx/>
                <a:uFillTx/>
                <a:latin typeface="+mn-ea"/>
                <a:ea typeface="+mn-ea"/>
                <a:cs typeface="+mn-cs"/>
              </a:rPr>
              <a:t>CONTENTS</a:t>
            </a:r>
            <a:endParaRPr kumimoji="0" lang="zh-CN" altLang="en-US" sz="2800" b="1" i="0" u="none" strike="noStrike" kern="1200" cap="none" spc="150" normalizeH="0" baseline="0" noProof="0" dirty="0">
              <a:ln>
                <a:noFill/>
              </a:ln>
              <a:solidFill>
                <a:schemeClr val="bg1"/>
              </a:solidFill>
              <a:effectLst/>
              <a:uLnTx/>
              <a:uFillTx/>
              <a:latin typeface="+mn-ea"/>
              <a:ea typeface="+mn-ea"/>
              <a:cs typeface="+mn-cs"/>
            </a:endParaRPr>
          </a:p>
        </p:txBody>
      </p:sp>
      <p:sp>
        <p:nvSpPr>
          <p:cNvPr id="13" name="图标"/>
          <p:cNvSpPr>
            <a:spLocks noEditPoints="true"/>
          </p:cNvSpPr>
          <p:nvPr/>
        </p:nvSpPr>
        <p:spPr bwMode="auto">
          <a:xfrm>
            <a:off x="1589088" y="1500188"/>
            <a:ext cx="682625" cy="931863"/>
          </a:xfrm>
          <a:custGeom>
            <a:avLst/>
            <a:gdLst>
              <a:gd name="T0" fmla="*/ 58 w 443"/>
              <a:gd name="T1" fmla="*/ 98 h 605"/>
              <a:gd name="T2" fmla="*/ 49 w 443"/>
              <a:gd name="T3" fmla="*/ 605 h 605"/>
              <a:gd name="T4" fmla="*/ 443 w 443"/>
              <a:gd name="T5" fmla="*/ 149 h 605"/>
              <a:gd name="T6" fmla="*/ 410 w 443"/>
              <a:gd name="T7" fmla="*/ 159 h 605"/>
              <a:gd name="T8" fmla="*/ 51 w 443"/>
              <a:gd name="T9" fmla="*/ 570 h 605"/>
              <a:gd name="T10" fmla="*/ 192 w 443"/>
              <a:gd name="T11" fmla="*/ 64 h 605"/>
              <a:gd name="T12" fmla="*/ 252 w 443"/>
              <a:gd name="T13" fmla="*/ 64 h 605"/>
              <a:gd name="T14" fmla="*/ 221 w 443"/>
              <a:gd name="T15" fmla="*/ 96 h 605"/>
              <a:gd name="T16" fmla="*/ 155 w 443"/>
              <a:gd name="T17" fmla="*/ 66 h 605"/>
              <a:gd name="T18" fmla="*/ 81 w 443"/>
              <a:gd name="T19" fmla="*/ 153 h 605"/>
              <a:gd name="T20" fmla="*/ 362 w 443"/>
              <a:gd name="T21" fmla="*/ 153 h 605"/>
              <a:gd name="T22" fmla="*/ 288 w 443"/>
              <a:gd name="T23" fmla="*/ 66 h 605"/>
              <a:gd name="T24" fmla="*/ 155 w 443"/>
              <a:gd name="T25" fmla="*/ 66 h 605"/>
              <a:gd name="T26" fmla="*/ 156 w 443"/>
              <a:gd name="T27" fmla="*/ 459 h 605"/>
              <a:gd name="T28" fmla="*/ 107 w 443"/>
              <a:gd name="T29" fmla="*/ 473 h 605"/>
              <a:gd name="T30" fmla="*/ 97 w 443"/>
              <a:gd name="T31" fmla="*/ 484 h 605"/>
              <a:gd name="T32" fmla="*/ 156 w 443"/>
              <a:gd name="T33" fmla="*/ 489 h 605"/>
              <a:gd name="T34" fmla="*/ 94 w 443"/>
              <a:gd name="T35" fmla="*/ 519 h 605"/>
              <a:gd name="T36" fmla="*/ 172 w 443"/>
              <a:gd name="T37" fmla="*/ 481 h 605"/>
              <a:gd name="T38" fmla="*/ 172 w 443"/>
              <a:gd name="T39" fmla="*/ 456 h 605"/>
              <a:gd name="T40" fmla="*/ 78 w 443"/>
              <a:gd name="T41" fmla="*/ 461 h 605"/>
              <a:gd name="T42" fmla="*/ 152 w 443"/>
              <a:gd name="T43" fmla="*/ 539 h 605"/>
              <a:gd name="T44" fmla="*/ 152 w 443"/>
              <a:gd name="T45" fmla="*/ 237 h 605"/>
              <a:gd name="T46" fmla="*/ 107 w 443"/>
              <a:gd name="T47" fmla="*/ 251 h 605"/>
              <a:gd name="T48" fmla="*/ 123 w 443"/>
              <a:gd name="T49" fmla="*/ 291 h 605"/>
              <a:gd name="T50" fmla="*/ 94 w 443"/>
              <a:gd name="T51" fmla="*/ 302 h 605"/>
              <a:gd name="T52" fmla="*/ 152 w 443"/>
              <a:gd name="T53" fmla="*/ 222 h 605"/>
              <a:gd name="T54" fmla="*/ 78 w 443"/>
              <a:gd name="T55" fmla="*/ 300 h 605"/>
              <a:gd name="T56" fmla="*/ 171 w 443"/>
              <a:gd name="T57" fmla="*/ 255 h 605"/>
              <a:gd name="T58" fmla="*/ 170 w 443"/>
              <a:gd name="T59" fmla="*/ 234 h 605"/>
              <a:gd name="T60" fmla="*/ 156 w 443"/>
              <a:gd name="T61" fmla="*/ 357 h 605"/>
              <a:gd name="T62" fmla="*/ 97 w 443"/>
              <a:gd name="T63" fmla="*/ 372 h 605"/>
              <a:gd name="T64" fmla="*/ 156 w 443"/>
              <a:gd name="T65" fmla="*/ 412 h 605"/>
              <a:gd name="T66" fmla="*/ 171 w 443"/>
              <a:gd name="T67" fmla="*/ 345 h 605"/>
              <a:gd name="T68" fmla="*/ 78 w 443"/>
              <a:gd name="T69" fmla="*/ 349 h 605"/>
              <a:gd name="T70" fmla="*/ 156 w 443"/>
              <a:gd name="T71" fmla="*/ 427 h 605"/>
              <a:gd name="T72" fmla="*/ 205 w 443"/>
              <a:gd name="T73" fmla="*/ 330 h 605"/>
              <a:gd name="T74" fmla="*/ 232 w 443"/>
              <a:gd name="T75" fmla="*/ 513 h 605"/>
              <a:gd name="T76" fmla="*/ 356 w 443"/>
              <a:gd name="T77" fmla="*/ 475 h 605"/>
              <a:gd name="T78" fmla="*/ 227 w 443"/>
              <a:gd name="T79" fmla="*/ 508 h 605"/>
              <a:gd name="T80" fmla="*/ 356 w 443"/>
              <a:gd name="T81" fmla="*/ 360 h 605"/>
              <a:gd name="T82" fmla="*/ 227 w 443"/>
              <a:gd name="T83" fmla="*/ 291 h 605"/>
              <a:gd name="T84" fmla="*/ 227 w 443"/>
              <a:gd name="T85" fmla="*/ 250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43" h="605">
                <a:moveTo>
                  <a:pt x="34" y="159"/>
                </a:moveTo>
                <a:cubicBezTo>
                  <a:pt x="34" y="142"/>
                  <a:pt x="42" y="134"/>
                  <a:pt x="58" y="133"/>
                </a:cubicBezTo>
                <a:lnTo>
                  <a:pt x="58" y="98"/>
                </a:lnTo>
                <a:cubicBezTo>
                  <a:pt x="27" y="99"/>
                  <a:pt x="0" y="118"/>
                  <a:pt x="0" y="149"/>
                </a:cubicBezTo>
                <a:lnTo>
                  <a:pt x="0" y="556"/>
                </a:lnTo>
                <a:cubicBezTo>
                  <a:pt x="0" y="581"/>
                  <a:pt x="24" y="605"/>
                  <a:pt x="49" y="605"/>
                </a:cubicBezTo>
                <a:lnTo>
                  <a:pt x="394" y="605"/>
                </a:lnTo>
                <a:cubicBezTo>
                  <a:pt x="419" y="605"/>
                  <a:pt x="443" y="581"/>
                  <a:pt x="443" y="556"/>
                </a:cubicBezTo>
                <a:lnTo>
                  <a:pt x="443" y="149"/>
                </a:lnTo>
                <a:cubicBezTo>
                  <a:pt x="443" y="118"/>
                  <a:pt x="416" y="99"/>
                  <a:pt x="385" y="98"/>
                </a:cubicBezTo>
                <a:lnTo>
                  <a:pt x="385" y="133"/>
                </a:lnTo>
                <a:cubicBezTo>
                  <a:pt x="402" y="134"/>
                  <a:pt x="410" y="142"/>
                  <a:pt x="410" y="159"/>
                </a:cubicBezTo>
                <a:lnTo>
                  <a:pt x="410" y="545"/>
                </a:lnTo>
                <a:cubicBezTo>
                  <a:pt x="410" y="557"/>
                  <a:pt x="404" y="570"/>
                  <a:pt x="393" y="570"/>
                </a:cubicBezTo>
                <a:lnTo>
                  <a:pt x="51" y="570"/>
                </a:lnTo>
                <a:cubicBezTo>
                  <a:pt x="37" y="570"/>
                  <a:pt x="34" y="556"/>
                  <a:pt x="34" y="542"/>
                </a:cubicBezTo>
                <a:lnTo>
                  <a:pt x="34" y="159"/>
                </a:lnTo>
                <a:close/>
                <a:moveTo>
                  <a:pt x="192" y="64"/>
                </a:moveTo>
                <a:cubicBezTo>
                  <a:pt x="192" y="50"/>
                  <a:pt x="205" y="37"/>
                  <a:pt x="219" y="37"/>
                </a:cubicBezTo>
                <a:lnTo>
                  <a:pt x="224" y="37"/>
                </a:lnTo>
                <a:cubicBezTo>
                  <a:pt x="238" y="37"/>
                  <a:pt x="252" y="50"/>
                  <a:pt x="252" y="64"/>
                </a:cubicBezTo>
                <a:lnTo>
                  <a:pt x="252" y="67"/>
                </a:lnTo>
                <a:cubicBezTo>
                  <a:pt x="252" y="83"/>
                  <a:pt x="238" y="96"/>
                  <a:pt x="222" y="96"/>
                </a:cubicBezTo>
                <a:lnTo>
                  <a:pt x="221" y="96"/>
                </a:lnTo>
                <a:cubicBezTo>
                  <a:pt x="205" y="96"/>
                  <a:pt x="192" y="83"/>
                  <a:pt x="192" y="67"/>
                </a:cubicBezTo>
                <a:lnTo>
                  <a:pt x="192" y="64"/>
                </a:lnTo>
                <a:close/>
                <a:moveTo>
                  <a:pt x="155" y="66"/>
                </a:moveTo>
                <a:lnTo>
                  <a:pt x="106" y="66"/>
                </a:lnTo>
                <a:cubicBezTo>
                  <a:pt x="89" y="66"/>
                  <a:pt x="81" y="74"/>
                  <a:pt x="81" y="90"/>
                </a:cubicBezTo>
                <a:lnTo>
                  <a:pt x="81" y="153"/>
                </a:lnTo>
                <a:cubicBezTo>
                  <a:pt x="81" y="164"/>
                  <a:pt x="88" y="175"/>
                  <a:pt x="98" y="175"/>
                </a:cubicBezTo>
                <a:lnTo>
                  <a:pt x="345" y="175"/>
                </a:lnTo>
                <a:cubicBezTo>
                  <a:pt x="355" y="175"/>
                  <a:pt x="362" y="164"/>
                  <a:pt x="362" y="153"/>
                </a:cubicBezTo>
                <a:lnTo>
                  <a:pt x="362" y="90"/>
                </a:lnTo>
                <a:cubicBezTo>
                  <a:pt x="362" y="74"/>
                  <a:pt x="354" y="66"/>
                  <a:pt x="337" y="66"/>
                </a:cubicBezTo>
                <a:lnTo>
                  <a:pt x="288" y="66"/>
                </a:lnTo>
                <a:cubicBezTo>
                  <a:pt x="288" y="32"/>
                  <a:pt x="260" y="0"/>
                  <a:pt x="227" y="0"/>
                </a:cubicBezTo>
                <a:lnTo>
                  <a:pt x="216" y="0"/>
                </a:lnTo>
                <a:cubicBezTo>
                  <a:pt x="184" y="0"/>
                  <a:pt x="155" y="32"/>
                  <a:pt x="155" y="66"/>
                </a:cubicBezTo>
                <a:close/>
                <a:moveTo>
                  <a:pt x="94" y="464"/>
                </a:moveTo>
                <a:cubicBezTo>
                  <a:pt x="94" y="460"/>
                  <a:pt x="95" y="459"/>
                  <a:pt x="98" y="459"/>
                </a:cubicBezTo>
                <a:lnTo>
                  <a:pt x="156" y="459"/>
                </a:lnTo>
                <a:lnTo>
                  <a:pt x="156" y="464"/>
                </a:lnTo>
                <a:cubicBezTo>
                  <a:pt x="156" y="469"/>
                  <a:pt x="132" y="483"/>
                  <a:pt x="127" y="485"/>
                </a:cubicBezTo>
                <a:cubicBezTo>
                  <a:pt x="123" y="482"/>
                  <a:pt x="114" y="473"/>
                  <a:pt x="107" y="473"/>
                </a:cubicBezTo>
                <a:lnTo>
                  <a:pt x="106" y="473"/>
                </a:lnTo>
                <a:cubicBezTo>
                  <a:pt x="102" y="473"/>
                  <a:pt x="97" y="479"/>
                  <a:pt x="97" y="482"/>
                </a:cubicBezTo>
                <a:lnTo>
                  <a:pt x="97" y="484"/>
                </a:lnTo>
                <a:cubicBezTo>
                  <a:pt x="97" y="488"/>
                  <a:pt x="118" y="511"/>
                  <a:pt x="123" y="511"/>
                </a:cubicBezTo>
                <a:lnTo>
                  <a:pt x="124" y="511"/>
                </a:lnTo>
                <a:cubicBezTo>
                  <a:pt x="128" y="511"/>
                  <a:pt x="152" y="492"/>
                  <a:pt x="156" y="489"/>
                </a:cubicBezTo>
                <a:cubicBezTo>
                  <a:pt x="156" y="497"/>
                  <a:pt x="160" y="524"/>
                  <a:pt x="152" y="524"/>
                </a:cubicBezTo>
                <a:lnTo>
                  <a:pt x="98" y="524"/>
                </a:lnTo>
                <a:cubicBezTo>
                  <a:pt x="95" y="524"/>
                  <a:pt x="94" y="523"/>
                  <a:pt x="94" y="519"/>
                </a:cubicBezTo>
                <a:lnTo>
                  <a:pt x="94" y="464"/>
                </a:lnTo>
                <a:close/>
                <a:moveTo>
                  <a:pt x="152" y="539"/>
                </a:moveTo>
                <a:cubicBezTo>
                  <a:pt x="181" y="539"/>
                  <a:pt x="170" y="508"/>
                  <a:pt x="172" y="481"/>
                </a:cubicBezTo>
                <a:cubicBezTo>
                  <a:pt x="173" y="467"/>
                  <a:pt x="207" y="455"/>
                  <a:pt x="210" y="443"/>
                </a:cubicBezTo>
                <a:lnTo>
                  <a:pt x="206" y="443"/>
                </a:lnTo>
                <a:cubicBezTo>
                  <a:pt x="195" y="443"/>
                  <a:pt x="179" y="452"/>
                  <a:pt x="172" y="456"/>
                </a:cubicBezTo>
                <a:cubicBezTo>
                  <a:pt x="168" y="451"/>
                  <a:pt x="164" y="444"/>
                  <a:pt x="155" y="444"/>
                </a:cubicBezTo>
                <a:lnTo>
                  <a:pt x="95" y="444"/>
                </a:lnTo>
                <a:cubicBezTo>
                  <a:pt x="86" y="444"/>
                  <a:pt x="78" y="452"/>
                  <a:pt x="78" y="461"/>
                </a:cubicBezTo>
                <a:lnTo>
                  <a:pt x="78" y="522"/>
                </a:lnTo>
                <a:cubicBezTo>
                  <a:pt x="78" y="533"/>
                  <a:pt x="87" y="539"/>
                  <a:pt x="98" y="539"/>
                </a:cubicBezTo>
                <a:lnTo>
                  <a:pt x="152" y="539"/>
                </a:lnTo>
                <a:close/>
                <a:moveTo>
                  <a:pt x="94" y="242"/>
                </a:moveTo>
                <a:cubicBezTo>
                  <a:pt x="94" y="238"/>
                  <a:pt x="95" y="237"/>
                  <a:pt x="98" y="237"/>
                </a:cubicBezTo>
                <a:lnTo>
                  <a:pt x="152" y="237"/>
                </a:lnTo>
                <a:cubicBezTo>
                  <a:pt x="155" y="237"/>
                  <a:pt x="156" y="238"/>
                  <a:pt x="156" y="242"/>
                </a:cubicBezTo>
                <a:cubicBezTo>
                  <a:pt x="156" y="246"/>
                  <a:pt x="130" y="263"/>
                  <a:pt x="127" y="263"/>
                </a:cubicBezTo>
                <a:cubicBezTo>
                  <a:pt x="124" y="263"/>
                  <a:pt x="116" y="251"/>
                  <a:pt x="107" y="251"/>
                </a:cubicBezTo>
                <a:cubicBezTo>
                  <a:pt x="103" y="251"/>
                  <a:pt x="97" y="256"/>
                  <a:pt x="97" y="260"/>
                </a:cubicBezTo>
                <a:lnTo>
                  <a:pt x="97" y="262"/>
                </a:lnTo>
                <a:cubicBezTo>
                  <a:pt x="97" y="268"/>
                  <a:pt x="118" y="288"/>
                  <a:pt x="123" y="291"/>
                </a:cubicBezTo>
                <a:lnTo>
                  <a:pt x="156" y="266"/>
                </a:lnTo>
                <a:lnTo>
                  <a:pt x="156" y="302"/>
                </a:lnTo>
                <a:lnTo>
                  <a:pt x="94" y="302"/>
                </a:lnTo>
                <a:lnTo>
                  <a:pt x="94" y="242"/>
                </a:lnTo>
                <a:close/>
                <a:moveTo>
                  <a:pt x="170" y="234"/>
                </a:moveTo>
                <a:cubicBezTo>
                  <a:pt x="168" y="226"/>
                  <a:pt x="162" y="222"/>
                  <a:pt x="152" y="222"/>
                </a:cubicBezTo>
                <a:lnTo>
                  <a:pt x="98" y="222"/>
                </a:lnTo>
                <a:cubicBezTo>
                  <a:pt x="87" y="222"/>
                  <a:pt x="78" y="229"/>
                  <a:pt x="78" y="239"/>
                </a:cubicBezTo>
                <a:lnTo>
                  <a:pt x="78" y="300"/>
                </a:lnTo>
                <a:cubicBezTo>
                  <a:pt x="78" y="309"/>
                  <a:pt x="86" y="317"/>
                  <a:pt x="95" y="317"/>
                </a:cubicBezTo>
                <a:lnTo>
                  <a:pt x="155" y="317"/>
                </a:lnTo>
                <a:cubicBezTo>
                  <a:pt x="179" y="317"/>
                  <a:pt x="172" y="279"/>
                  <a:pt x="171" y="255"/>
                </a:cubicBezTo>
                <a:lnTo>
                  <a:pt x="210" y="222"/>
                </a:lnTo>
                <a:cubicBezTo>
                  <a:pt x="210" y="222"/>
                  <a:pt x="207" y="221"/>
                  <a:pt x="207" y="221"/>
                </a:cubicBezTo>
                <a:cubicBezTo>
                  <a:pt x="192" y="221"/>
                  <a:pt x="180" y="234"/>
                  <a:pt x="170" y="234"/>
                </a:cubicBezTo>
                <a:close/>
                <a:moveTo>
                  <a:pt x="94" y="349"/>
                </a:moveTo>
                <a:lnTo>
                  <a:pt x="156" y="349"/>
                </a:lnTo>
                <a:lnTo>
                  <a:pt x="156" y="357"/>
                </a:lnTo>
                <a:lnTo>
                  <a:pt x="127" y="375"/>
                </a:lnTo>
                <a:lnTo>
                  <a:pt x="108" y="361"/>
                </a:lnTo>
                <a:cubicBezTo>
                  <a:pt x="103" y="364"/>
                  <a:pt x="97" y="365"/>
                  <a:pt x="97" y="372"/>
                </a:cubicBezTo>
                <a:cubicBezTo>
                  <a:pt x="97" y="377"/>
                  <a:pt x="118" y="401"/>
                  <a:pt x="123" y="401"/>
                </a:cubicBezTo>
                <a:cubicBezTo>
                  <a:pt x="130" y="401"/>
                  <a:pt x="148" y="380"/>
                  <a:pt x="156" y="378"/>
                </a:cubicBezTo>
                <a:lnTo>
                  <a:pt x="156" y="412"/>
                </a:lnTo>
                <a:lnTo>
                  <a:pt x="94" y="412"/>
                </a:lnTo>
                <a:lnTo>
                  <a:pt x="94" y="349"/>
                </a:lnTo>
                <a:close/>
                <a:moveTo>
                  <a:pt x="171" y="345"/>
                </a:moveTo>
                <a:cubicBezTo>
                  <a:pt x="169" y="340"/>
                  <a:pt x="165" y="334"/>
                  <a:pt x="156" y="334"/>
                </a:cubicBezTo>
                <a:lnTo>
                  <a:pt x="94" y="334"/>
                </a:lnTo>
                <a:cubicBezTo>
                  <a:pt x="86" y="334"/>
                  <a:pt x="78" y="341"/>
                  <a:pt x="78" y="349"/>
                </a:cubicBezTo>
                <a:lnTo>
                  <a:pt x="78" y="412"/>
                </a:lnTo>
                <a:cubicBezTo>
                  <a:pt x="78" y="420"/>
                  <a:pt x="86" y="427"/>
                  <a:pt x="94" y="427"/>
                </a:cubicBezTo>
                <a:lnTo>
                  <a:pt x="156" y="427"/>
                </a:lnTo>
                <a:cubicBezTo>
                  <a:pt x="179" y="427"/>
                  <a:pt x="172" y="388"/>
                  <a:pt x="171" y="365"/>
                </a:cubicBezTo>
                <a:lnTo>
                  <a:pt x="210" y="333"/>
                </a:lnTo>
                <a:lnTo>
                  <a:pt x="205" y="330"/>
                </a:lnTo>
                <a:lnTo>
                  <a:pt x="171" y="345"/>
                </a:lnTo>
                <a:close/>
                <a:moveTo>
                  <a:pt x="227" y="508"/>
                </a:moveTo>
                <a:cubicBezTo>
                  <a:pt x="227" y="512"/>
                  <a:pt x="228" y="513"/>
                  <a:pt x="232" y="513"/>
                </a:cubicBezTo>
                <a:lnTo>
                  <a:pt x="351" y="513"/>
                </a:lnTo>
                <a:cubicBezTo>
                  <a:pt x="355" y="513"/>
                  <a:pt x="356" y="512"/>
                  <a:pt x="356" y="508"/>
                </a:cubicBezTo>
                <a:lnTo>
                  <a:pt x="356" y="475"/>
                </a:lnTo>
                <a:cubicBezTo>
                  <a:pt x="356" y="471"/>
                  <a:pt x="355" y="470"/>
                  <a:pt x="351" y="470"/>
                </a:cubicBezTo>
                <a:lnTo>
                  <a:pt x="227" y="470"/>
                </a:lnTo>
                <a:lnTo>
                  <a:pt x="227" y="508"/>
                </a:lnTo>
                <a:close/>
                <a:moveTo>
                  <a:pt x="227" y="401"/>
                </a:moveTo>
                <a:lnTo>
                  <a:pt x="356" y="401"/>
                </a:lnTo>
                <a:lnTo>
                  <a:pt x="356" y="360"/>
                </a:lnTo>
                <a:lnTo>
                  <a:pt x="227" y="360"/>
                </a:lnTo>
                <a:lnTo>
                  <a:pt x="227" y="401"/>
                </a:lnTo>
                <a:close/>
                <a:moveTo>
                  <a:pt x="227" y="291"/>
                </a:moveTo>
                <a:lnTo>
                  <a:pt x="321" y="291"/>
                </a:lnTo>
                <a:lnTo>
                  <a:pt x="321" y="250"/>
                </a:lnTo>
                <a:lnTo>
                  <a:pt x="227" y="250"/>
                </a:lnTo>
                <a:lnTo>
                  <a:pt x="227" y="291"/>
                </a:lnTo>
                <a:close/>
              </a:path>
            </a:pathLst>
          </a:custGeom>
          <a:solidFill>
            <a:schemeClr val="bg1"/>
          </a:solidFill>
          <a:ln>
            <a:noFill/>
          </a:ln>
        </p:spPr>
        <p:txBody>
          <a:bodyPr lIns="91400" tIns="45699" rIns="91400" bIns="45699"/>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1" i="0" u="none" strike="noStrike" kern="1200" cap="none" spc="0" normalizeH="0" baseline="0" noProof="0" dirty="0">
              <a:ln>
                <a:noFill/>
              </a:ln>
              <a:solidFill>
                <a:schemeClr val="bg1"/>
              </a:solidFill>
              <a:effectLst/>
              <a:uLnTx/>
              <a:uFillTx/>
              <a:latin typeface="+mn-ea"/>
              <a:ea typeface="+mn-ea"/>
              <a:cs typeface="+mn-cs"/>
            </a:endParaRPr>
          </a:p>
        </p:txBody>
      </p:sp>
      <p:sp>
        <p:nvSpPr>
          <p:cNvPr id="14" name="文本框"/>
          <p:cNvSpPr/>
          <p:nvPr/>
        </p:nvSpPr>
        <p:spPr>
          <a:xfrm>
            <a:off x="5100638" y="1808163"/>
            <a:ext cx="1536700" cy="504825"/>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300" normalizeH="0" baseline="0" noProof="0" dirty="0">
                <a:ln>
                  <a:noFill/>
                </a:ln>
                <a:solidFill>
                  <a:schemeClr val="bg1"/>
                </a:solidFill>
                <a:effectLst/>
                <a:uLnTx/>
                <a:uFillTx/>
                <a:latin typeface="+mn-ea"/>
                <a:ea typeface="+mn-ea"/>
                <a:cs typeface="+mn-cs"/>
              </a:rPr>
              <a:t>第一章</a:t>
            </a:r>
            <a:endParaRPr kumimoji="0" lang="zh-CN" altLang="en-US" sz="2000" b="1" i="0" u="none" strike="noStrike" kern="1200" cap="none" spc="300" normalizeH="0" baseline="0" noProof="0" dirty="0">
              <a:ln>
                <a:noFill/>
              </a:ln>
              <a:solidFill>
                <a:schemeClr val="bg1"/>
              </a:solidFill>
              <a:effectLst/>
              <a:uLnTx/>
              <a:uFillTx/>
              <a:latin typeface="+mn-ea"/>
              <a:ea typeface="+mn-ea"/>
              <a:cs typeface="+mn-cs"/>
            </a:endParaRPr>
          </a:p>
        </p:txBody>
      </p:sp>
      <p:sp>
        <p:nvSpPr>
          <p:cNvPr id="15" name="矩形"/>
          <p:cNvSpPr/>
          <p:nvPr/>
        </p:nvSpPr>
        <p:spPr>
          <a:xfrm>
            <a:off x="6951663" y="1808163"/>
            <a:ext cx="2947988" cy="496888"/>
          </a:xfrm>
          <a:prstGeom prst="rect">
            <a:avLst/>
          </a:prstGeom>
          <a:solidFill>
            <a:schemeClr val="bg1">
              <a:alpha val="70000"/>
            </a:schemeClr>
          </a:solidFill>
          <a:ln w="15875" cap="sq" cmpd="sng">
            <a:solidFill>
              <a:schemeClr val="tx1">
                <a:lumMod val="50000"/>
                <a:lumOff val="50000"/>
              </a:schemeClr>
            </a:solidFill>
            <a:prstDash val="lgDash"/>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mn-lt"/>
              <a:ea typeface="+mn-ea"/>
              <a:cs typeface="+mn-cs"/>
            </a:endParaRPr>
          </a:p>
        </p:txBody>
      </p:sp>
      <p:sp>
        <p:nvSpPr>
          <p:cNvPr id="16" name="文本"/>
          <p:cNvSpPr/>
          <p:nvPr/>
        </p:nvSpPr>
        <p:spPr>
          <a:xfrm>
            <a:off x="7762875" y="1857375"/>
            <a:ext cx="1325563" cy="400050"/>
          </a:xfrm>
          <a:prstGeom prst="rect">
            <a:avLst/>
          </a:prstGeom>
        </p:spPr>
        <p:txBody>
          <a:bodyPr wrap="none"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250" normalizeH="0" baseline="0" noProof="0" dirty="0">
                <a:ln>
                  <a:noFill/>
                </a:ln>
                <a:solidFill>
                  <a:schemeClr val="bg2">
                    <a:lumMod val="90000"/>
                  </a:schemeClr>
                </a:solidFill>
                <a:effectLst/>
                <a:uLnTx/>
                <a:uFillTx/>
                <a:latin typeface="+mn-ea"/>
                <a:ea typeface="+mn-ea"/>
                <a:cs typeface="+mn-cs"/>
              </a:rPr>
              <a:t>功能框架</a:t>
            </a:r>
            <a:endParaRPr kumimoji="0" lang="zh-CN" altLang="en-US" sz="2000" b="1" i="0" u="none" strike="noStrike" kern="1200" cap="none" spc="250" normalizeH="0" baseline="0" noProof="0" dirty="0">
              <a:ln>
                <a:noFill/>
              </a:ln>
              <a:solidFill>
                <a:schemeClr val="bg2">
                  <a:lumMod val="90000"/>
                </a:schemeClr>
              </a:solidFill>
              <a:effectLst/>
              <a:uLnTx/>
              <a:uFillTx/>
              <a:latin typeface="+mn-ea"/>
              <a:ea typeface="+mn-ea"/>
              <a:cs typeface="+mn-cs"/>
            </a:endParaRPr>
          </a:p>
        </p:txBody>
      </p:sp>
      <p:sp>
        <p:nvSpPr>
          <p:cNvPr id="17" name="文本框"/>
          <p:cNvSpPr/>
          <p:nvPr/>
        </p:nvSpPr>
        <p:spPr>
          <a:xfrm>
            <a:off x="5100638" y="2624138"/>
            <a:ext cx="1536700" cy="5048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300" normalizeH="0" baseline="0" noProof="0" dirty="0">
                <a:ln>
                  <a:noFill/>
                </a:ln>
                <a:solidFill>
                  <a:schemeClr val="bg1"/>
                </a:solidFill>
                <a:effectLst/>
                <a:uLnTx/>
                <a:uFillTx/>
                <a:latin typeface="+mn-ea"/>
                <a:ea typeface="+mn-ea"/>
                <a:cs typeface="+mn-cs"/>
              </a:rPr>
              <a:t>第二章</a:t>
            </a:r>
            <a:endParaRPr kumimoji="0" lang="zh-CN" altLang="en-US" sz="2000" b="1" i="0" u="none" strike="noStrike" kern="1200" cap="none" spc="300" normalizeH="0" baseline="0" noProof="0" dirty="0">
              <a:ln>
                <a:noFill/>
              </a:ln>
              <a:solidFill>
                <a:schemeClr val="bg1"/>
              </a:solidFill>
              <a:effectLst/>
              <a:uLnTx/>
              <a:uFillTx/>
              <a:latin typeface="+mn-ea"/>
              <a:ea typeface="+mn-ea"/>
              <a:cs typeface="+mn-cs"/>
            </a:endParaRPr>
          </a:p>
        </p:txBody>
      </p:sp>
      <p:sp>
        <p:nvSpPr>
          <p:cNvPr id="20" name="文本框"/>
          <p:cNvSpPr/>
          <p:nvPr/>
        </p:nvSpPr>
        <p:spPr>
          <a:xfrm>
            <a:off x="5100638" y="3446463"/>
            <a:ext cx="1536700" cy="50482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300" normalizeH="0" baseline="0" noProof="0" dirty="0">
                <a:ln>
                  <a:noFill/>
                </a:ln>
                <a:solidFill>
                  <a:schemeClr val="bg1"/>
                </a:solidFill>
                <a:effectLst/>
                <a:uLnTx/>
                <a:uFillTx/>
                <a:latin typeface="+mn-ea"/>
                <a:ea typeface="+mn-ea"/>
                <a:cs typeface="+mn-cs"/>
              </a:rPr>
              <a:t>第三章</a:t>
            </a:r>
            <a:endParaRPr kumimoji="0" lang="zh-CN" altLang="en-US" sz="2000" b="1" i="0" u="none" strike="noStrike" kern="1200" cap="none" spc="300" normalizeH="0" baseline="0" noProof="0" dirty="0">
              <a:ln>
                <a:noFill/>
              </a:ln>
              <a:solidFill>
                <a:schemeClr val="bg1"/>
              </a:solidFill>
              <a:effectLst/>
              <a:uLnTx/>
              <a:uFillTx/>
              <a:latin typeface="+mn-ea"/>
              <a:ea typeface="+mn-ea"/>
              <a:cs typeface="+mn-cs"/>
            </a:endParaRPr>
          </a:p>
        </p:txBody>
      </p:sp>
      <p:sp>
        <p:nvSpPr>
          <p:cNvPr id="21" name="矩形"/>
          <p:cNvSpPr/>
          <p:nvPr/>
        </p:nvSpPr>
        <p:spPr>
          <a:xfrm>
            <a:off x="6951663" y="3446463"/>
            <a:ext cx="2947988" cy="496888"/>
          </a:xfrm>
          <a:prstGeom prst="rect">
            <a:avLst/>
          </a:prstGeom>
          <a:solidFill>
            <a:schemeClr val="bg1">
              <a:alpha val="70000"/>
            </a:schemeClr>
          </a:solidFill>
          <a:ln w="15875" cap="sq" cmpd="sng">
            <a:solidFill>
              <a:schemeClr val="tx1">
                <a:lumMod val="50000"/>
                <a:lumOff val="50000"/>
              </a:schemeClr>
            </a:solidFill>
            <a:prstDash val="lgDash"/>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lumMod val="75000"/>
                </a:schemeClr>
              </a:solidFill>
              <a:effectLst/>
              <a:uLnTx/>
              <a:uFillTx/>
              <a:latin typeface="+mn-lt"/>
              <a:ea typeface="+mn-ea"/>
              <a:cs typeface="+mn-cs"/>
            </a:endParaRPr>
          </a:p>
        </p:txBody>
      </p:sp>
      <p:sp>
        <p:nvSpPr>
          <p:cNvPr id="22" name="文本"/>
          <p:cNvSpPr/>
          <p:nvPr/>
        </p:nvSpPr>
        <p:spPr>
          <a:xfrm>
            <a:off x="7762875" y="3495675"/>
            <a:ext cx="1325563" cy="400050"/>
          </a:xfrm>
          <a:prstGeom prst="rect">
            <a:avLst/>
          </a:prstGeom>
        </p:spPr>
        <p:txBody>
          <a:bodyPr wrap="none"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250" normalizeH="0" baseline="0" noProof="0" dirty="0">
                <a:ln>
                  <a:noFill/>
                </a:ln>
                <a:solidFill>
                  <a:schemeClr val="bg1">
                    <a:lumMod val="75000"/>
                  </a:schemeClr>
                </a:solidFill>
                <a:effectLst/>
                <a:uLnTx/>
                <a:uFillTx/>
                <a:latin typeface="+mn-ea"/>
                <a:ea typeface="+mn-ea"/>
                <a:cs typeface="+mn-cs"/>
              </a:rPr>
              <a:t>操作说明</a:t>
            </a:r>
            <a:endParaRPr kumimoji="0" lang="zh-CN" altLang="en-US" sz="2000" b="1" i="0" u="none" strike="noStrike" kern="1200" cap="none" spc="250" normalizeH="0" baseline="0" noProof="0" dirty="0">
              <a:ln>
                <a:noFill/>
              </a:ln>
              <a:solidFill>
                <a:schemeClr val="bg1">
                  <a:lumMod val="75000"/>
                </a:schemeClr>
              </a:solidFill>
              <a:effectLst/>
              <a:uLnTx/>
              <a:uFillTx/>
              <a:latin typeface="+mn-ea"/>
              <a:ea typeface="+mn-ea"/>
              <a:cs typeface="+mn-cs"/>
            </a:endParaRPr>
          </a:p>
        </p:txBody>
      </p:sp>
      <p:sp>
        <p:nvSpPr>
          <p:cNvPr id="27" name="矩形"/>
          <p:cNvSpPr/>
          <p:nvPr/>
        </p:nvSpPr>
        <p:spPr>
          <a:xfrm>
            <a:off x="6951663" y="2632075"/>
            <a:ext cx="2947988" cy="496888"/>
          </a:xfrm>
          <a:prstGeom prst="rect">
            <a:avLst/>
          </a:prstGeom>
          <a:solidFill>
            <a:schemeClr val="bg1">
              <a:alpha val="70000"/>
            </a:schemeClr>
          </a:solidFill>
          <a:ln w="15875" cap="sq" cmpd="sng">
            <a:solidFill>
              <a:schemeClr val="tx1">
                <a:lumMod val="50000"/>
                <a:lumOff val="50000"/>
              </a:scheme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mn-lt"/>
              <a:ea typeface="+mn-ea"/>
              <a:cs typeface="+mn-cs"/>
            </a:endParaRPr>
          </a:p>
        </p:txBody>
      </p:sp>
      <p:sp>
        <p:nvSpPr>
          <p:cNvPr id="28" name="文本"/>
          <p:cNvSpPr/>
          <p:nvPr/>
        </p:nvSpPr>
        <p:spPr>
          <a:xfrm>
            <a:off x="7762875" y="2679700"/>
            <a:ext cx="1325563" cy="400050"/>
          </a:xfrm>
          <a:prstGeom prst="rect">
            <a:avLst/>
          </a:prstGeom>
        </p:spPr>
        <p:txBody>
          <a:bodyPr wrap="none"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250" normalizeH="0" baseline="0" noProof="0" dirty="0">
                <a:ln>
                  <a:noFill/>
                </a:ln>
                <a:solidFill>
                  <a:schemeClr val="tx1">
                    <a:lumMod val="95000"/>
                    <a:lumOff val="5000"/>
                  </a:schemeClr>
                </a:solidFill>
                <a:effectLst/>
                <a:uLnTx/>
                <a:uFillTx/>
                <a:latin typeface="+mn-ea"/>
                <a:ea typeface="+mn-ea"/>
                <a:cs typeface="+mn-cs"/>
              </a:rPr>
              <a:t>使用流程</a:t>
            </a:r>
            <a:endParaRPr kumimoji="0" lang="zh-CN" altLang="en-US" sz="2000" b="1" i="0" u="none" strike="noStrike" kern="1200" cap="none" spc="250" normalizeH="0" baseline="0" noProof="0" dirty="0">
              <a:ln>
                <a:noFill/>
              </a:ln>
              <a:solidFill>
                <a:schemeClr val="tx1">
                  <a:lumMod val="95000"/>
                  <a:lumOff val="5000"/>
                </a:schemeClr>
              </a:solidFill>
              <a:effectLst/>
              <a:uLnTx/>
              <a:uFillTx/>
              <a:latin typeface="+mn-ea"/>
              <a:ea typeface="+mn-ea"/>
              <a:cs typeface="+mn-cs"/>
            </a:endParaRPr>
          </a:p>
        </p:txBody>
      </p:sp>
    </p:spTree>
  </p:cSld>
  <p:clrMapOvr>
    <a:masterClrMapping/>
  </p:clrMapOvr>
  <p:transition spd="slow" advTm="0">
    <p:pull/>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使用流程</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grpSp>
        <p:nvGrpSpPr>
          <p:cNvPr id="18434" name="组合 17"/>
          <p:cNvGrpSpPr/>
          <p:nvPr/>
        </p:nvGrpSpPr>
        <p:grpSpPr>
          <a:xfrm>
            <a:off x="8154988" y="1319213"/>
            <a:ext cx="3714750" cy="1000125"/>
            <a:chOff x="12955" y="6470"/>
            <a:chExt cx="5852" cy="1576"/>
          </a:xfrm>
        </p:grpSpPr>
        <p:sp>
          <p:nvSpPr>
            <p:cNvPr id="18435" name="文本"/>
            <p:cNvSpPr/>
            <p:nvPr/>
          </p:nvSpPr>
          <p:spPr>
            <a:xfrm>
              <a:off x="13240" y="6490"/>
              <a:ext cx="5567" cy="1556"/>
            </a:xfrm>
            <a:prstGeom prst="rect">
              <a:avLst/>
            </a:prstGeom>
            <a:noFill/>
            <a:ln w="9525">
              <a:noFill/>
            </a:ln>
          </p:spPr>
          <p:txBody>
            <a:bodyPr anchor="t" anchorCtr="false">
              <a:spAutoFit/>
            </a:bodyPr>
            <a:p>
              <a:pPr>
                <a:lnSpc>
                  <a:spcPct val="125000"/>
                </a:lnSpc>
              </a:pPr>
              <a:r>
                <a:rPr lang="zh-CN" altLang="en-US" sz="1600" dirty="0">
                  <a:latin typeface="Arial" panose="02080604020202020204" pitchFamily="34" charset="0"/>
                  <a:ea typeface="微软雅黑" panose="020B0503020204020204" pitchFamily="34" charset="-122"/>
                </a:rPr>
                <a:t>学校用户上报学生的因病缺课信息；学校用户对家长填报的学生因病缺课申请进行确认。</a:t>
              </a:r>
              <a:endParaRPr lang="zh-CN" altLang="en-US" sz="1600" dirty="0">
                <a:latin typeface="Arial" panose="02080604020202020204" pitchFamily="34" charset="0"/>
                <a:ea typeface="微软雅黑" panose="020B0503020204020204" pitchFamily="34" charset="-122"/>
              </a:endParaRPr>
            </a:p>
          </p:txBody>
        </p:sp>
        <p:sp>
          <p:nvSpPr>
            <p:cNvPr id="15" name="矩形"/>
            <p:cNvSpPr/>
            <p:nvPr/>
          </p:nvSpPr>
          <p:spPr>
            <a:xfrm>
              <a:off x="12955" y="6470"/>
              <a:ext cx="300" cy="1223"/>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68" tIns="60935" rIns="121868" bIns="60935"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30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grpSp>
      <p:sp>
        <p:nvSpPr>
          <p:cNvPr id="18437" name="矩形 3"/>
          <p:cNvSpPr/>
          <p:nvPr/>
        </p:nvSpPr>
        <p:spPr>
          <a:xfrm>
            <a:off x="1768475" y="458788"/>
            <a:ext cx="4484688"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rPr>
              <a:t>学生因病缺课监测子系统</a:t>
            </a:r>
            <a:endParaRPr lang="zh-CN" altLang="en-US" sz="2400" b="1" dirty="0">
              <a:solidFill>
                <a:srgbClr val="AD5410"/>
              </a:solidFill>
              <a:latin typeface="Arial" panose="02080604020202020204" pitchFamily="34" charset="0"/>
              <a:ea typeface="微软雅黑" panose="020B0503020204020204" pitchFamily="34" charset="-122"/>
            </a:endParaRPr>
          </a:p>
        </p:txBody>
      </p:sp>
      <p:grpSp>
        <p:nvGrpSpPr>
          <p:cNvPr id="18438" name="组合 17"/>
          <p:cNvGrpSpPr/>
          <p:nvPr/>
        </p:nvGrpSpPr>
        <p:grpSpPr>
          <a:xfrm>
            <a:off x="8154988" y="2641600"/>
            <a:ext cx="3714750" cy="1000125"/>
            <a:chOff x="12955" y="6470"/>
            <a:chExt cx="5852" cy="1576"/>
          </a:xfrm>
        </p:grpSpPr>
        <p:sp>
          <p:nvSpPr>
            <p:cNvPr id="18439" name="文本"/>
            <p:cNvSpPr/>
            <p:nvPr/>
          </p:nvSpPr>
          <p:spPr>
            <a:xfrm>
              <a:off x="13240" y="6490"/>
              <a:ext cx="5567" cy="1556"/>
            </a:xfrm>
            <a:prstGeom prst="rect">
              <a:avLst/>
            </a:prstGeom>
            <a:noFill/>
            <a:ln w="9525">
              <a:noFill/>
            </a:ln>
          </p:spPr>
          <p:txBody>
            <a:bodyPr anchor="t" anchorCtr="false">
              <a:spAutoFit/>
            </a:bodyPr>
            <a:p>
              <a:pPr>
                <a:lnSpc>
                  <a:spcPct val="125000"/>
                </a:lnSpc>
              </a:pPr>
              <a:r>
                <a:rPr lang="zh-CN" altLang="en-US" sz="1600" dirty="0">
                  <a:latin typeface="Arial" panose="02080604020202020204" pitchFamily="34" charset="0"/>
                  <a:ea typeface="微软雅黑" panose="020B0503020204020204" pitchFamily="34" charset="-122"/>
                </a:rPr>
                <a:t>家长在手机移动端填报学生的因病缺课信息，并在学校用户对其进行确认后，完成因病缺课的上报。</a:t>
              </a:r>
              <a:endParaRPr lang="zh-CN" altLang="en-US" sz="1600" dirty="0">
                <a:latin typeface="Arial" panose="02080604020202020204" pitchFamily="34" charset="0"/>
                <a:ea typeface="微软雅黑" panose="020B0503020204020204" pitchFamily="34" charset="-122"/>
              </a:endParaRPr>
            </a:p>
          </p:txBody>
        </p:sp>
        <p:sp>
          <p:nvSpPr>
            <p:cNvPr id="7" name="矩形"/>
            <p:cNvSpPr/>
            <p:nvPr/>
          </p:nvSpPr>
          <p:spPr>
            <a:xfrm>
              <a:off x="12955" y="6470"/>
              <a:ext cx="300" cy="1223"/>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68" tIns="60935" rIns="121868" bIns="60935"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30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grpSp>
      <p:pic>
        <p:nvPicPr>
          <p:cNvPr id="18441" name="图片 2"/>
          <p:cNvPicPr>
            <a:picLocks noChangeAspect="true"/>
          </p:cNvPicPr>
          <p:nvPr/>
        </p:nvPicPr>
        <p:blipFill>
          <a:blip r:embed="rId1"/>
          <a:stretch>
            <a:fillRect/>
          </a:stretch>
        </p:blipFill>
        <p:spPr>
          <a:xfrm>
            <a:off x="52388" y="1011238"/>
            <a:ext cx="7848600" cy="5680075"/>
          </a:xfrm>
          <a:prstGeom prst="rect">
            <a:avLst/>
          </a:prstGeom>
          <a:noFill/>
          <a:ln w="9525">
            <a:noFill/>
          </a:ln>
        </p:spPr>
      </p:pic>
      <p:grpSp>
        <p:nvGrpSpPr>
          <p:cNvPr id="18442" name="组合 17"/>
          <p:cNvGrpSpPr/>
          <p:nvPr/>
        </p:nvGrpSpPr>
        <p:grpSpPr>
          <a:xfrm>
            <a:off x="8154988" y="3976688"/>
            <a:ext cx="3714750" cy="776287"/>
            <a:chOff x="12955" y="6470"/>
            <a:chExt cx="5852" cy="1224"/>
          </a:xfrm>
        </p:grpSpPr>
        <p:sp>
          <p:nvSpPr>
            <p:cNvPr id="18443" name="文本"/>
            <p:cNvSpPr/>
            <p:nvPr/>
          </p:nvSpPr>
          <p:spPr>
            <a:xfrm>
              <a:off x="13240" y="6490"/>
              <a:ext cx="5567" cy="1071"/>
            </a:xfrm>
            <a:prstGeom prst="rect">
              <a:avLst/>
            </a:prstGeom>
            <a:noFill/>
            <a:ln w="9525">
              <a:noFill/>
            </a:ln>
          </p:spPr>
          <p:txBody>
            <a:bodyPr anchor="t" anchorCtr="false">
              <a:spAutoFit/>
            </a:bodyPr>
            <a:p>
              <a:pPr>
                <a:lnSpc>
                  <a:spcPct val="125000"/>
                </a:lnSpc>
              </a:pPr>
              <a:r>
                <a:rPr lang="zh-CN" altLang="en-US" sz="1600" dirty="0">
                  <a:latin typeface="Arial" panose="02080604020202020204" pitchFamily="34" charset="0"/>
                  <a:ea typeface="微软雅黑" panose="020B0503020204020204" pitchFamily="34" charset="-122"/>
                </a:rPr>
                <a:t>学校用户对学校的学生的晨午检进行进行填报</a:t>
              </a:r>
              <a:endParaRPr lang="zh-CN" altLang="en-US" sz="1600" dirty="0">
                <a:latin typeface="Arial" panose="02080604020202020204" pitchFamily="34" charset="0"/>
                <a:ea typeface="微软雅黑" panose="020B0503020204020204" pitchFamily="34" charset="-122"/>
              </a:endParaRPr>
            </a:p>
          </p:txBody>
        </p:sp>
        <p:sp>
          <p:nvSpPr>
            <p:cNvPr id="8" name="矩形"/>
            <p:cNvSpPr/>
            <p:nvPr/>
          </p:nvSpPr>
          <p:spPr>
            <a:xfrm>
              <a:off x="12955" y="6470"/>
              <a:ext cx="300" cy="122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68" tIns="60935" rIns="121868" bIns="60935"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30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grpSp>
      <p:grpSp>
        <p:nvGrpSpPr>
          <p:cNvPr id="18445" name="组合 17"/>
          <p:cNvGrpSpPr/>
          <p:nvPr/>
        </p:nvGrpSpPr>
        <p:grpSpPr>
          <a:xfrm>
            <a:off x="8154988" y="5276850"/>
            <a:ext cx="3714750" cy="776288"/>
            <a:chOff x="12955" y="6470"/>
            <a:chExt cx="5852" cy="1224"/>
          </a:xfrm>
        </p:grpSpPr>
        <p:sp>
          <p:nvSpPr>
            <p:cNvPr id="18446" name="文本"/>
            <p:cNvSpPr/>
            <p:nvPr/>
          </p:nvSpPr>
          <p:spPr>
            <a:xfrm>
              <a:off x="13240" y="6490"/>
              <a:ext cx="5567" cy="1071"/>
            </a:xfrm>
            <a:prstGeom prst="rect">
              <a:avLst/>
            </a:prstGeom>
            <a:noFill/>
            <a:ln w="9525">
              <a:noFill/>
            </a:ln>
          </p:spPr>
          <p:txBody>
            <a:bodyPr anchor="t" anchorCtr="false">
              <a:spAutoFit/>
            </a:bodyPr>
            <a:p>
              <a:pPr>
                <a:lnSpc>
                  <a:spcPct val="125000"/>
                </a:lnSpc>
              </a:pPr>
              <a:r>
                <a:rPr lang="zh-CN" altLang="en-US" sz="1600" dirty="0">
                  <a:latin typeface="Arial" panose="02080604020202020204" pitchFamily="34" charset="0"/>
                  <a:ea typeface="微软雅黑" panose="020B0503020204020204" pitchFamily="34" charset="-122"/>
                </a:rPr>
                <a:t>疾控</a:t>
              </a:r>
              <a:r>
                <a:rPr lang="en-US" altLang="zh-CN" sz="1600" dirty="0">
                  <a:latin typeface="Arial" panose="02080604020202020204" pitchFamily="34" charset="0"/>
                  <a:ea typeface="微软雅黑" panose="020B0503020204020204" pitchFamily="34" charset="-122"/>
                </a:rPr>
                <a:t>/</a:t>
              </a:r>
              <a:r>
                <a:rPr lang="zh-CN" altLang="en-US" sz="1600" dirty="0">
                  <a:latin typeface="Arial" panose="02080604020202020204" pitchFamily="34" charset="0"/>
                  <a:ea typeface="微软雅黑" panose="020B0503020204020204" pitchFamily="34" charset="-122"/>
                </a:rPr>
                <a:t>教育端用户对辖区内各学校上报的学生因病缺课信息进行查看与统计。</a:t>
              </a:r>
              <a:endParaRPr lang="zh-CN" altLang="en-US" sz="1600" dirty="0">
                <a:latin typeface="Arial" panose="02080604020202020204" pitchFamily="34" charset="0"/>
                <a:ea typeface="微软雅黑" panose="020B0503020204020204" pitchFamily="34" charset="-122"/>
              </a:endParaRPr>
            </a:p>
          </p:txBody>
        </p:sp>
        <p:sp>
          <p:nvSpPr>
            <p:cNvPr id="11" name="矩形"/>
            <p:cNvSpPr/>
            <p:nvPr/>
          </p:nvSpPr>
          <p:spPr>
            <a:xfrm>
              <a:off x="12955" y="6470"/>
              <a:ext cx="300" cy="122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68" tIns="60935" rIns="121868" bIns="60935"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30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grpSp>
    </p:spTree>
  </p:cSld>
  <p:clrMapOvr>
    <a:masterClrMapping/>
  </p:clrMapOvr>
  <p:transition spd="slow" advTm="0">
    <p:pull/>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矩形"/>
          <p:cNvSpPr/>
          <p:nvPr/>
        </p:nvSpPr>
        <p:spPr>
          <a:xfrm>
            <a:off x="495300" y="446088"/>
            <a:ext cx="2868613" cy="59420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 name="标题"/>
          <p:cNvSpPr/>
          <p:nvPr/>
        </p:nvSpPr>
        <p:spPr>
          <a:xfrm>
            <a:off x="1000125" y="2814638"/>
            <a:ext cx="1979613" cy="101600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6000" b="1" i="0" u="none" strike="noStrike" kern="1200" cap="none" spc="1000" normalizeH="0" baseline="0" noProof="0" dirty="0">
                <a:ln>
                  <a:noFill/>
                </a:ln>
                <a:solidFill>
                  <a:schemeClr val="bg1"/>
                </a:solidFill>
                <a:effectLst/>
                <a:uLnTx/>
                <a:uFillTx/>
                <a:latin typeface="+mj-ea"/>
                <a:ea typeface="+mj-ea"/>
                <a:cs typeface="+mn-cs"/>
              </a:rPr>
              <a:t>目录</a:t>
            </a:r>
            <a:endParaRPr kumimoji="0" lang="zh-CN" altLang="en-US" sz="6000" b="1" i="0" u="none" strike="noStrike" kern="1200" cap="none" spc="1000" normalizeH="0" baseline="0" noProof="0" dirty="0">
              <a:ln>
                <a:noFill/>
              </a:ln>
              <a:solidFill>
                <a:schemeClr val="bg1"/>
              </a:solidFill>
              <a:effectLst/>
              <a:uLnTx/>
              <a:uFillTx/>
              <a:latin typeface="+mj-ea"/>
              <a:ea typeface="+mj-ea"/>
              <a:cs typeface="+mn-cs"/>
            </a:endParaRPr>
          </a:p>
        </p:txBody>
      </p:sp>
      <p:sp>
        <p:nvSpPr>
          <p:cNvPr id="12" name="标题"/>
          <p:cNvSpPr/>
          <p:nvPr/>
        </p:nvSpPr>
        <p:spPr>
          <a:xfrm>
            <a:off x="755650" y="3949700"/>
            <a:ext cx="2349500" cy="5238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150" normalizeH="0" baseline="0" noProof="0" dirty="0">
                <a:ln>
                  <a:noFill/>
                </a:ln>
                <a:solidFill>
                  <a:schemeClr val="bg1"/>
                </a:solidFill>
                <a:effectLst/>
                <a:uLnTx/>
                <a:uFillTx/>
                <a:latin typeface="+mn-ea"/>
                <a:ea typeface="+mn-ea"/>
                <a:cs typeface="+mn-cs"/>
              </a:rPr>
              <a:t>CONTENTS</a:t>
            </a:r>
            <a:endParaRPr kumimoji="0" lang="zh-CN" altLang="en-US" sz="2800" b="1" i="0" u="none" strike="noStrike" kern="1200" cap="none" spc="150" normalizeH="0" baseline="0" noProof="0" dirty="0">
              <a:ln>
                <a:noFill/>
              </a:ln>
              <a:solidFill>
                <a:schemeClr val="bg1"/>
              </a:solidFill>
              <a:effectLst/>
              <a:uLnTx/>
              <a:uFillTx/>
              <a:latin typeface="+mn-ea"/>
              <a:ea typeface="+mn-ea"/>
              <a:cs typeface="+mn-cs"/>
            </a:endParaRPr>
          </a:p>
        </p:txBody>
      </p:sp>
      <p:sp>
        <p:nvSpPr>
          <p:cNvPr id="13" name="图标"/>
          <p:cNvSpPr>
            <a:spLocks noEditPoints="true"/>
          </p:cNvSpPr>
          <p:nvPr/>
        </p:nvSpPr>
        <p:spPr bwMode="auto">
          <a:xfrm>
            <a:off x="1589088" y="1500188"/>
            <a:ext cx="682625" cy="931863"/>
          </a:xfrm>
          <a:custGeom>
            <a:avLst/>
            <a:gdLst>
              <a:gd name="T0" fmla="*/ 58 w 443"/>
              <a:gd name="T1" fmla="*/ 98 h 605"/>
              <a:gd name="T2" fmla="*/ 49 w 443"/>
              <a:gd name="T3" fmla="*/ 605 h 605"/>
              <a:gd name="T4" fmla="*/ 443 w 443"/>
              <a:gd name="T5" fmla="*/ 149 h 605"/>
              <a:gd name="T6" fmla="*/ 410 w 443"/>
              <a:gd name="T7" fmla="*/ 159 h 605"/>
              <a:gd name="T8" fmla="*/ 51 w 443"/>
              <a:gd name="T9" fmla="*/ 570 h 605"/>
              <a:gd name="T10" fmla="*/ 192 w 443"/>
              <a:gd name="T11" fmla="*/ 64 h 605"/>
              <a:gd name="T12" fmla="*/ 252 w 443"/>
              <a:gd name="T13" fmla="*/ 64 h 605"/>
              <a:gd name="T14" fmla="*/ 221 w 443"/>
              <a:gd name="T15" fmla="*/ 96 h 605"/>
              <a:gd name="T16" fmla="*/ 155 w 443"/>
              <a:gd name="T17" fmla="*/ 66 h 605"/>
              <a:gd name="T18" fmla="*/ 81 w 443"/>
              <a:gd name="T19" fmla="*/ 153 h 605"/>
              <a:gd name="T20" fmla="*/ 362 w 443"/>
              <a:gd name="T21" fmla="*/ 153 h 605"/>
              <a:gd name="T22" fmla="*/ 288 w 443"/>
              <a:gd name="T23" fmla="*/ 66 h 605"/>
              <a:gd name="T24" fmla="*/ 155 w 443"/>
              <a:gd name="T25" fmla="*/ 66 h 605"/>
              <a:gd name="T26" fmla="*/ 156 w 443"/>
              <a:gd name="T27" fmla="*/ 459 h 605"/>
              <a:gd name="T28" fmla="*/ 107 w 443"/>
              <a:gd name="T29" fmla="*/ 473 h 605"/>
              <a:gd name="T30" fmla="*/ 97 w 443"/>
              <a:gd name="T31" fmla="*/ 484 h 605"/>
              <a:gd name="T32" fmla="*/ 156 w 443"/>
              <a:gd name="T33" fmla="*/ 489 h 605"/>
              <a:gd name="T34" fmla="*/ 94 w 443"/>
              <a:gd name="T35" fmla="*/ 519 h 605"/>
              <a:gd name="T36" fmla="*/ 172 w 443"/>
              <a:gd name="T37" fmla="*/ 481 h 605"/>
              <a:gd name="T38" fmla="*/ 172 w 443"/>
              <a:gd name="T39" fmla="*/ 456 h 605"/>
              <a:gd name="T40" fmla="*/ 78 w 443"/>
              <a:gd name="T41" fmla="*/ 461 h 605"/>
              <a:gd name="T42" fmla="*/ 152 w 443"/>
              <a:gd name="T43" fmla="*/ 539 h 605"/>
              <a:gd name="T44" fmla="*/ 152 w 443"/>
              <a:gd name="T45" fmla="*/ 237 h 605"/>
              <a:gd name="T46" fmla="*/ 107 w 443"/>
              <a:gd name="T47" fmla="*/ 251 h 605"/>
              <a:gd name="T48" fmla="*/ 123 w 443"/>
              <a:gd name="T49" fmla="*/ 291 h 605"/>
              <a:gd name="T50" fmla="*/ 94 w 443"/>
              <a:gd name="T51" fmla="*/ 302 h 605"/>
              <a:gd name="T52" fmla="*/ 152 w 443"/>
              <a:gd name="T53" fmla="*/ 222 h 605"/>
              <a:gd name="T54" fmla="*/ 78 w 443"/>
              <a:gd name="T55" fmla="*/ 300 h 605"/>
              <a:gd name="T56" fmla="*/ 171 w 443"/>
              <a:gd name="T57" fmla="*/ 255 h 605"/>
              <a:gd name="T58" fmla="*/ 170 w 443"/>
              <a:gd name="T59" fmla="*/ 234 h 605"/>
              <a:gd name="T60" fmla="*/ 156 w 443"/>
              <a:gd name="T61" fmla="*/ 357 h 605"/>
              <a:gd name="T62" fmla="*/ 97 w 443"/>
              <a:gd name="T63" fmla="*/ 372 h 605"/>
              <a:gd name="T64" fmla="*/ 156 w 443"/>
              <a:gd name="T65" fmla="*/ 412 h 605"/>
              <a:gd name="T66" fmla="*/ 171 w 443"/>
              <a:gd name="T67" fmla="*/ 345 h 605"/>
              <a:gd name="T68" fmla="*/ 78 w 443"/>
              <a:gd name="T69" fmla="*/ 349 h 605"/>
              <a:gd name="T70" fmla="*/ 156 w 443"/>
              <a:gd name="T71" fmla="*/ 427 h 605"/>
              <a:gd name="T72" fmla="*/ 205 w 443"/>
              <a:gd name="T73" fmla="*/ 330 h 605"/>
              <a:gd name="T74" fmla="*/ 232 w 443"/>
              <a:gd name="T75" fmla="*/ 513 h 605"/>
              <a:gd name="T76" fmla="*/ 356 w 443"/>
              <a:gd name="T77" fmla="*/ 475 h 605"/>
              <a:gd name="T78" fmla="*/ 227 w 443"/>
              <a:gd name="T79" fmla="*/ 508 h 605"/>
              <a:gd name="T80" fmla="*/ 356 w 443"/>
              <a:gd name="T81" fmla="*/ 360 h 605"/>
              <a:gd name="T82" fmla="*/ 227 w 443"/>
              <a:gd name="T83" fmla="*/ 291 h 605"/>
              <a:gd name="T84" fmla="*/ 227 w 443"/>
              <a:gd name="T85" fmla="*/ 250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43" h="605">
                <a:moveTo>
                  <a:pt x="34" y="159"/>
                </a:moveTo>
                <a:cubicBezTo>
                  <a:pt x="34" y="142"/>
                  <a:pt x="42" y="134"/>
                  <a:pt x="58" y="133"/>
                </a:cubicBezTo>
                <a:lnTo>
                  <a:pt x="58" y="98"/>
                </a:lnTo>
                <a:cubicBezTo>
                  <a:pt x="27" y="99"/>
                  <a:pt x="0" y="118"/>
                  <a:pt x="0" y="149"/>
                </a:cubicBezTo>
                <a:lnTo>
                  <a:pt x="0" y="556"/>
                </a:lnTo>
                <a:cubicBezTo>
                  <a:pt x="0" y="581"/>
                  <a:pt x="24" y="605"/>
                  <a:pt x="49" y="605"/>
                </a:cubicBezTo>
                <a:lnTo>
                  <a:pt x="394" y="605"/>
                </a:lnTo>
                <a:cubicBezTo>
                  <a:pt x="419" y="605"/>
                  <a:pt x="443" y="581"/>
                  <a:pt x="443" y="556"/>
                </a:cubicBezTo>
                <a:lnTo>
                  <a:pt x="443" y="149"/>
                </a:lnTo>
                <a:cubicBezTo>
                  <a:pt x="443" y="118"/>
                  <a:pt x="416" y="99"/>
                  <a:pt x="385" y="98"/>
                </a:cubicBezTo>
                <a:lnTo>
                  <a:pt x="385" y="133"/>
                </a:lnTo>
                <a:cubicBezTo>
                  <a:pt x="402" y="134"/>
                  <a:pt x="410" y="142"/>
                  <a:pt x="410" y="159"/>
                </a:cubicBezTo>
                <a:lnTo>
                  <a:pt x="410" y="545"/>
                </a:lnTo>
                <a:cubicBezTo>
                  <a:pt x="410" y="557"/>
                  <a:pt x="404" y="570"/>
                  <a:pt x="393" y="570"/>
                </a:cubicBezTo>
                <a:lnTo>
                  <a:pt x="51" y="570"/>
                </a:lnTo>
                <a:cubicBezTo>
                  <a:pt x="37" y="570"/>
                  <a:pt x="34" y="556"/>
                  <a:pt x="34" y="542"/>
                </a:cubicBezTo>
                <a:lnTo>
                  <a:pt x="34" y="159"/>
                </a:lnTo>
                <a:close/>
                <a:moveTo>
                  <a:pt x="192" y="64"/>
                </a:moveTo>
                <a:cubicBezTo>
                  <a:pt x="192" y="50"/>
                  <a:pt x="205" y="37"/>
                  <a:pt x="219" y="37"/>
                </a:cubicBezTo>
                <a:lnTo>
                  <a:pt x="224" y="37"/>
                </a:lnTo>
                <a:cubicBezTo>
                  <a:pt x="238" y="37"/>
                  <a:pt x="252" y="50"/>
                  <a:pt x="252" y="64"/>
                </a:cubicBezTo>
                <a:lnTo>
                  <a:pt x="252" y="67"/>
                </a:lnTo>
                <a:cubicBezTo>
                  <a:pt x="252" y="83"/>
                  <a:pt x="238" y="96"/>
                  <a:pt x="222" y="96"/>
                </a:cubicBezTo>
                <a:lnTo>
                  <a:pt x="221" y="96"/>
                </a:lnTo>
                <a:cubicBezTo>
                  <a:pt x="205" y="96"/>
                  <a:pt x="192" y="83"/>
                  <a:pt x="192" y="67"/>
                </a:cubicBezTo>
                <a:lnTo>
                  <a:pt x="192" y="64"/>
                </a:lnTo>
                <a:close/>
                <a:moveTo>
                  <a:pt x="155" y="66"/>
                </a:moveTo>
                <a:lnTo>
                  <a:pt x="106" y="66"/>
                </a:lnTo>
                <a:cubicBezTo>
                  <a:pt x="89" y="66"/>
                  <a:pt x="81" y="74"/>
                  <a:pt x="81" y="90"/>
                </a:cubicBezTo>
                <a:lnTo>
                  <a:pt x="81" y="153"/>
                </a:lnTo>
                <a:cubicBezTo>
                  <a:pt x="81" y="164"/>
                  <a:pt x="88" y="175"/>
                  <a:pt x="98" y="175"/>
                </a:cubicBezTo>
                <a:lnTo>
                  <a:pt x="345" y="175"/>
                </a:lnTo>
                <a:cubicBezTo>
                  <a:pt x="355" y="175"/>
                  <a:pt x="362" y="164"/>
                  <a:pt x="362" y="153"/>
                </a:cubicBezTo>
                <a:lnTo>
                  <a:pt x="362" y="90"/>
                </a:lnTo>
                <a:cubicBezTo>
                  <a:pt x="362" y="74"/>
                  <a:pt x="354" y="66"/>
                  <a:pt x="337" y="66"/>
                </a:cubicBezTo>
                <a:lnTo>
                  <a:pt x="288" y="66"/>
                </a:lnTo>
                <a:cubicBezTo>
                  <a:pt x="288" y="32"/>
                  <a:pt x="260" y="0"/>
                  <a:pt x="227" y="0"/>
                </a:cubicBezTo>
                <a:lnTo>
                  <a:pt x="216" y="0"/>
                </a:lnTo>
                <a:cubicBezTo>
                  <a:pt x="184" y="0"/>
                  <a:pt x="155" y="32"/>
                  <a:pt x="155" y="66"/>
                </a:cubicBezTo>
                <a:close/>
                <a:moveTo>
                  <a:pt x="94" y="464"/>
                </a:moveTo>
                <a:cubicBezTo>
                  <a:pt x="94" y="460"/>
                  <a:pt x="95" y="459"/>
                  <a:pt x="98" y="459"/>
                </a:cubicBezTo>
                <a:lnTo>
                  <a:pt x="156" y="459"/>
                </a:lnTo>
                <a:lnTo>
                  <a:pt x="156" y="464"/>
                </a:lnTo>
                <a:cubicBezTo>
                  <a:pt x="156" y="469"/>
                  <a:pt x="132" y="483"/>
                  <a:pt x="127" y="485"/>
                </a:cubicBezTo>
                <a:cubicBezTo>
                  <a:pt x="123" y="482"/>
                  <a:pt x="114" y="473"/>
                  <a:pt x="107" y="473"/>
                </a:cubicBezTo>
                <a:lnTo>
                  <a:pt x="106" y="473"/>
                </a:lnTo>
                <a:cubicBezTo>
                  <a:pt x="102" y="473"/>
                  <a:pt x="97" y="479"/>
                  <a:pt x="97" y="482"/>
                </a:cubicBezTo>
                <a:lnTo>
                  <a:pt x="97" y="484"/>
                </a:lnTo>
                <a:cubicBezTo>
                  <a:pt x="97" y="488"/>
                  <a:pt x="118" y="511"/>
                  <a:pt x="123" y="511"/>
                </a:cubicBezTo>
                <a:lnTo>
                  <a:pt x="124" y="511"/>
                </a:lnTo>
                <a:cubicBezTo>
                  <a:pt x="128" y="511"/>
                  <a:pt x="152" y="492"/>
                  <a:pt x="156" y="489"/>
                </a:cubicBezTo>
                <a:cubicBezTo>
                  <a:pt x="156" y="497"/>
                  <a:pt x="160" y="524"/>
                  <a:pt x="152" y="524"/>
                </a:cubicBezTo>
                <a:lnTo>
                  <a:pt x="98" y="524"/>
                </a:lnTo>
                <a:cubicBezTo>
                  <a:pt x="95" y="524"/>
                  <a:pt x="94" y="523"/>
                  <a:pt x="94" y="519"/>
                </a:cubicBezTo>
                <a:lnTo>
                  <a:pt x="94" y="464"/>
                </a:lnTo>
                <a:close/>
                <a:moveTo>
                  <a:pt x="152" y="539"/>
                </a:moveTo>
                <a:cubicBezTo>
                  <a:pt x="181" y="539"/>
                  <a:pt x="170" y="508"/>
                  <a:pt x="172" y="481"/>
                </a:cubicBezTo>
                <a:cubicBezTo>
                  <a:pt x="173" y="467"/>
                  <a:pt x="207" y="455"/>
                  <a:pt x="210" y="443"/>
                </a:cubicBezTo>
                <a:lnTo>
                  <a:pt x="206" y="443"/>
                </a:lnTo>
                <a:cubicBezTo>
                  <a:pt x="195" y="443"/>
                  <a:pt x="179" y="452"/>
                  <a:pt x="172" y="456"/>
                </a:cubicBezTo>
                <a:cubicBezTo>
                  <a:pt x="168" y="451"/>
                  <a:pt x="164" y="444"/>
                  <a:pt x="155" y="444"/>
                </a:cubicBezTo>
                <a:lnTo>
                  <a:pt x="95" y="444"/>
                </a:lnTo>
                <a:cubicBezTo>
                  <a:pt x="86" y="444"/>
                  <a:pt x="78" y="452"/>
                  <a:pt x="78" y="461"/>
                </a:cubicBezTo>
                <a:lnTo>
                  <a:pt x="78" y="522"/>
                </a:lnTo>
                <a:cubicBezTo>
                  <a:pt x="78" y="533"/>
                  <a:pt x="87" y="539"/>
                  <a:pt x="98" y="539"/>
                </a:cubicBezTo>
                <a:lnTo>
                  <a:pt x="152" y="539"/>
                </a:lnTo>
                <a:close/>
                <a:moveTo>
                  <a:pt x="94" y="242"/>
                </a:moveTo>
                <a:cubicBezTo>
                  <a:pt x="94" y="238"/>
                  <a:pt x="95" y="237"/>
                  <a:pt x="98" y="237"/>
                </a:cubicBezTo>
                <a:lnTo>
                  <a:pt x="152" y="237"/>
                </a:lnTo>
                <a:cubicBezTo>
                  <a:pt x="155" y="237"/>
                  <a:pt x="156" y="238"/>
                  <a:pt x="156" y="242"/>
                </a:cubicBezTo>
                <a:cubicBezTo>
                  <a:pt x="156" y="246"/>
                  <a:pt x="130" y="263"/>
                  <a:pt x="127" y="263"/>
                </a:cubicBezTo>
                <a:cubicBezTo>
                  <a:pt x="124" y="263"/>
                  <a:pt x="116" y="251"/>
                  <a:pt x="107" y="251"/>
                </a:cubicBezTo>
                <a:cubicBezTo>
                  <a:pt x="103" y="251"/>
                  <a:pt x="97" y="256"/>
                  <a:pt x="97" y="260"/>
                </a:cubicBezTo>
                <a:lnTo>
                  <a:pt x="97" y="262"/>
                </a:lnTo>
                <a:cubicBezTo>
                  <a:pt x="97" y="268"/>
                  <a:pt x="118" y="288"/>
                  <a:pt x="123" y="291"/>
                </a:cubicBezTo>
                <a:lnTo>
                  <a:pt x="156" y="266"/>
                </a:lnTo>
                <a:lnTo>
                  <a:pt x="156" y="302"/>
                </a:lnTo>
                <a:lnTo>
                  <a:pt x="94" y="302"/>
                </a:lnTo>
                <a:lnTo>
                  <a:pt x="94" y="242"/>
                </a:lnTo>
                <a:close/>
                <a:moveTo>
                  <a:pt x="170" y="234"/>
                </a:moveTo>
                <a:cubicBezTo>
                  <a:pt x="168" y="226"/>
                  <a:pt x="162" y="222"/>
                  <a:pt x="152" y="222"/>
                </a:cubicBezTo>
                <a:lnTo>
                  <a:pt x="98" y="222"/>
                </a:lnTo>
                <a:cubicBezTo>
                  <a:pt x="87" y="222"/>
                  <a:pt x="78" y="229"/>
                  <a:pt x="78" y="239"/>
                </a:cubicBezTo>
                <a:lnTo>
                  <a:pt x="78" y="300"/>
                </a:lnTo>
                <a:cubicBezTo>
                  <a:pt x="78" y="309"/>
                  <a:pt x="86" y="317"/>
                  <a:pt x="95" y="317"/>
                </a:cubicBezTo>
                <a:lnTo>
                  <a:pt x="155" y="317"/>
                </a:lnTo>
                <a:cubicBezTo>
                  <a:pt x="179" y="317"/>
                  <a:pt x="172" y="279"/>
                  <a:pt x="171" y="255"/>
                </a:cubicBezTo>
                <a:lnTo>
                  <a:pt x="210" y="222"/>
                </a:lnTo>
                <a:cubicBezTo>
                  <a:pt x="210" y="222"/>
                  <a:pt x="207" y="221"/>
                  <a:pt x="207" y="221"/>
                </a:cubicBezTo>
                <a:cubicBezTo>
                  <a:pt x="192" y="221"/>
                  <a:pt x="180" y="234"/>
                  <a:pt x="170" y="234"/>
                </a:cubicBezTo>
                <a:close/>
                <a:moveTo>
                  <a:pt x="94" y="349"/>
                </a:moveTo>
                <a:lnTo>
                  <a:pt x="156" y="349"/>
                </a:lnTo>
                <a:lnTo>
                  <a:pt x="156" y="357"/>
                </a:lnTo>
                <a:lnTo>
                  <a:pt x="127" y="375"/>
                </a:lnTo>
                <a:lnTo>
                  <a:pt x="108" y="361"/>
                </a:lnTo>
                <a:cubicBezTo>
                  <a:pt x="103" y="364"/>
                  <a:pt x="97" y="365"/>
                  <a:pt x="97" y="372"/>
                </a:cubicBezTo>
                <a:cubicBezTo>
                  <a:pt x="97" y="377"/>
                  <a:pt x="118" y="401"/>
                  <a:pt x="123" y="401"/>
                </a:cubicBezTo>
                <a:cubicBezTo>
                  <a:pt x="130" y="401"/>
                  <a:pt x="148" y="380"/>
                  <a:pt x="156" y="378"/>
                </a:cubicBezTo>
                <a:lnTo>
                  <a:pt x="156" y="412"/>
                </a:lnTo>
                <a:lnTo>
                  <a:pt x="94" y="412"/>
                </a:lnTo>
                <a:lnTo>
                  <a:pt x="94" y="349"/>
                </a:lnTo>
                <a:close/>
                <a:moveTo>
                  <a:pt x="171" y="345"/>
                </a:moveTo>
                <a:cubicBezTo>
                  <a:pt x="169" y="340"/>
                  <a:pt x="165" y="334"/>
                  <a:pt x="156" y="334"/>
                </a:cubicBezTo>
                <a:lnTo>
                  <a:pt x="94" y="334"/>
                </a:lnTo>
                <a:cubicBezTo>
                  <a:pt x="86" y="334"/>
                  <a:pt x="78" y="341"/>
                  <a:pt x="78" y="349"/>
                </a:cubicBezTo>
                <a:lnTo>
                  <a:pt x="78" y="412"/>
                </a:lnTo>
                <a:cubicBezTo>
                  <a:pt x="78" y="420"/>
                  <a:pt x="86" y="427"/>
                  <a:pt x="94" y="427"/>
                </a:cubicBezTo>
                <a:lnTo>
                  <a:pt x="156" y="427"/>
                </a:lnTo>
                <a:cubicBezTo>
                  <a:pt x="179" y="427"/>
                  <a:pt x="172" y="388"/>
                  <a:pt x="171" y="365"/>
                </a:cubicBezTo>
                <a:lnTo>
                  <a:pt x="210" y="333"/>
                </a:lnTo>
                <a:lnTo>
                  <a:pt x="205" y="330"/>
                </a:lnTo>
                <a:lnTo>
                  <a:pt x="171" y="345"/>
                </a:lnTo>
                <a:close/>
                <a:moveTo>
                  <a:pt x="227" y="508"/>
                </a:moveTo>
                <a:cubicBezTo>
                  <a:pt x="227" y="512"/>
                  <a:pt x="228" y="513"/>
                  <a:pt x="232" y="513"/>
                </a:cubicBezTo>
                <a:lnTo>
                  <a:pt x="351" y="513"/>
                </a:lnTo>
                <a:cubicBezTo>
                  <a:pt x="355" y="513"/>
                  <a:pt x="356" y="512"/>
                  <a:pt x="356" y="508"/>
                </a:cubicBezTo>
                <a:lnTo>
                  <a:pt x="356" y="475"/>
                </a:lnTo>
                <a:cubicBezTo>
                  <a:pt x="356" y="471"/>
                  <a:pt x="355" y="470"/>
                  <a:pt x="351" y="470"/>
                </a:cubicBezTo>
                <a:lnTo>
                  <a:pt x="227" y="470"/>
                </a:lnTo>
                <a:lnTo>
                  <a:pt x="227" y="508"/>
                </a:lnTo>
                <a:close/>
                <a:moveTo>
                  <a:pt x="227" y="401"/>
                </a:moveTo>
                <a:lnTo>
                  <a:pt x="356" y="401"/>
                </a:lnTo>
                <a:lnTo>
                  <a:pt x="356" y="360"/>
                </a:lnTo>
                <a:lnTo>
                  <a:pt x="227" y="360"/>
                </a:lnTo>
                <a:lnTo>
                  <a:pt x="227" y="401"/>
                </a:lnTo>
                <a:close/>
                <a:moveTo>
                  <a:pt x="227" y="291"/>
                </a:moveTo>
                <a:lnTo>
                  <a:pt x="321" y="291"/>
                </a:lnTo>
                <a:lnTo>
                  <a:pt x="321" y="250"/>
                </a:lnTo>
                <a:lnTo>
                  <a:pt x="227" y="250"/>
                </a:lnTo>
                <a:lnTo>
                  <a:pt x="227" y="291"/>
                </a:lnTo>
                <a:close/>
              </a:path>
            </a:pathLst>
          </a:custGeom>
          <a:solidFill>
            <a:schemeClr val="bg1"/>
          </a:solidFill>
          <a:ln>
            <a:noFill/>
          </a:ln>
        </p:spPr>
        <p:txBody>
          <a:bodyPr lIns="91400" tIns="45699" rIns="91400" bIns="45699"/>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1" i="0" u="none" strike="noStrike" kern="1200" cap="none" spc="0" normalizeH="0" baseline="0" noProof="0" dirty="0">
              <a:ln>
                <a:noFill/>
              </a:ln>
              <a:solidFill>
                <a:schemeClr val="bg1"/>
              </a:solidFill>
              <a:effectLst/>
              <a:uLnTx/>
              <a:uFillTx/>
              <a:latin typeface="+mn-ea"/>
              <a:ea typeface="+mn-ea"/>
              <a:cs typeface="+mn-cs"/>
            </a:endParaRPr>
          </a:p>
        </p:txBody>
      </p:sp>
      <p:sp>
        <p:nvSpPr>
          <p:cNvPr id="14" name="文本框"/>
          <p:cNvSpPr/>
          <p:nvPr/>
        </p:nvSpPr>
        <p:spPr>
          <a:xfrm>
            <a:off x="5100638" y="1808163"/>
            <a:ext cx="1536700" cy="504825"/>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300" normalizeH="0" baseline="0" noProof="0" dirty="0">
                <a:ln>
                  <a:noFill/>
                </a:ln>
                <a:solidFill>
                  <a:schemeClr val="bg1"/>
                </a:solidFill>
                <a:effectLst/>
                <a:uLnTx/>
                <a:uFillTx/>
                <a:latin typeface="+mn-ea"/>
                <a:ea typeface="+mn-ea"/>
                <a:cs typeface="+mn-cs"/>
              </a:rPr>
              <a:t>第一章</a:t>
            </a:r>
            <a:endParaRPr kumimoji="0" lang="zh-CN" altLang="en-US" sz="2000" b="1" i="0" u="none" strike="noStrike" kern="1200" cap="none" spc="300" normalizeH="0" baseline="0" noProof="0" dirty="0">
              <a:ln>
                <a:noFill/>
              </a:ln>
              <a:solidFill>
                <a:schemeClr val="bg1"/>
              </a:solidFill>
              <a:effectLst/>
              <a:uLnTx/>
              <a:uFillTx/>
              <a:latin typeface="+mn-ea"/>
              <a:ea typeface="+mn-ea"/>
              <a:cs typeface="+mn-cs"/>
            </a:endParaRPr>
          </a:p>
        </p:txBody>
      </p:sp>
      <p:sp>
        <p:nvSpPr>
          <p:cNvPr id="15" name="矩形"/>
          <p:cNvSpPr/>
          <p:nvPr/>
        </p:nvSpPr>
        <p:spPr>
          <a:xfrm>
            <a:off x="6951663" y="1808163"/>
            <a:ext cx="2947988" cy="496888"/>
          </a:xfrm>
          <a:prstGeom prst="rect">
            <a:avLst/>
          </a:prstGeom>
          <a:solidFill>
            <a:schemeClr val="bg1">
              <a:alpha val="70000"/>
            </a:schemeClr>
          </a:solidFill>
          <a:ln w="15875" cap="sq" cmpd="sng">
            <a:solidFill>
              <a:schemeClr val="tx1">
                <a:lumMod val="50000"/>
                <a:lumOff val="50000"/>
              </a:schemeClr>
            </a:solidFill>
            <a:prstDash val="lgDash"/>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2">
                  <a:lumMod val="90000"/>
                </a:schemeClr>
              </a:solidFill>
              <a:effectLst/>
              <a:uLnTx/>
              <a:uFillTx/>
              <a:latin typeface="+mn-lt"/>
              <a:ea typeface="+mn-ea"/>
              <a:cs typeface="+mn-cs"/>
            </a:endParaRPr>
          </a:p>
        </p:txBody>
      </p:sp>
      <p:sp>
        <p:nvSpPr>
          <p:cNvPr id="16" name="文本"/>
          <p:cNvSpPr/>
          <p:nvPr/>
        </p:nvSpPr>
        <p:spPr>
          <a:xfrm>
            <a:off x="7756525" y="1857375"/>
            <a:ext cx="1338263" cy="400050"/>
          </a:xfrm>
          <a:prstGeom prst="rect">
            <a:avLst/>
          </a:prstGeom>
          <a:ln>
            <a:solidFill>
              <a:schemeClr val="bg1"/>
            </a:solidFill>
            <a:prstDash val="lgDash"/>
          </a:ln>
        </p:spPr>
        <p:txBody>
          <a:bodyPr wrap="none"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250" normalizeH="0" baseline="0" noProof="0" dirty="0">
                <a:ln>
                  <a:noFill/>
                </a:ln>
                <a:solidFill>
                  <a:schemeClr val="bg2">
                    <a:lumMod val="90000"/>
                  </a:schemeClr>
                </a:solidFill>
                <a:effectLst/>
                <a:uLnTx/>
                <a:uFillTx/>
                <a:latin typeface="+mn-ea"/>
                <a:ea typeface="+mn-ea"/>
                <a:cs typeface="+mn-cs"/>
              </a:rPr>
              <a:t>功能框架</a:t>
            </a:r>
            <a:endParaRPr kumimoji="0" lang="zh-CN" altLang="en-US" sz="2000" b="1" i="0" u="none" strike="noStrike" kern="1200" cap="none" spc="250" normalizeH="0" baseline="0" noProof="0" dirty="0">
              <a:ln>
                <a:noFill/>
              </a:ln>
              <a:solidFill>
                <a:schemeClr val="bg2">
                  <a:lumMod val="90000"/>
                </a:schemeClr>
              </a:solidFill>
              <a:effectLst/>
              <a:uLnTx/>
              <a:uFillTx/>
              <a:latin typeface="+mn-ea"/>
              <a:ea typeface="+mn-ea"/>
              <a:cs typeface="+mn-cs"/>
            </a:endParaRPr>
          </a:p>
        </p:txBody>
      </p:sp>
      <p:sp>
        <p:nvSpPr>
          <p:cNvPr id="17" name="文本框"/>
          <p:cNvSpPr/>
          <p:nvPr/>
        </p:nvSpPr>
        <p:spPr>
          <a:xfrm>
            <a:off x="5100638" y="2624138"/>
            <a:ext cx="1536700" cy="504825"/>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300" normalizeH="0" baseline="0" noProof="0" dirty="0">
                <a:ln>
                  <a:noFill/>
                </a:ln>
                <a:solidFill>
                  <a:schemeClr val="bg1"/>
                </a:solidFill>
                <a:effectLst/>
                <a:uLnTx/>
                <a:uFillTx/>
                <a:latin typeface="+mn-ea"/>
                <a:ea typeface="+mn-ea"/>
                <a:cs typeface="+mn-cs"/>
              </a:rPr>
              <a:t>第二章</a:t>
            </a:r>
            <a:endParaRPr kumimoji="0" lang="zh-CN" altLang="en-US" sz="2000" b="1" i="0" u="none" strike="noStrike" kern="1200" cap="none" spc="300" normalizeH="0" baseline="0" noProof="0" dirty="0">
              <a:ln>
                <a:noFill/>
              </a:ln>
              <a:solidFill>
                <a:schemeClr val="bg1"/>
              </a:solidFill>
              <a:effectLst/>
              <a:uLnTx/>
              <a:uFillTx/>
              <a:latin typeface="+mn-ea"/>
              <a:ea typeface="+mn-ea"/>
              <a:cs typeface="+mn-cs"/>
            </a:endParaRPr>
          </a:p>
        </p:txBody>
      </p:sp>
      <p:sp>
        <p:nvSpPr>
          <p:cNvPr id="20" name="文本框"/>
          <p:cNvSpPr/>
          <p:nvPr/>
        </p:nvSpPr>
        <p:spPr>
          <a:xfrm>
            <a:off x="5100638" y="3446463"/>
            <a:ext cx="1536700" cy="5048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300" normalizeH="0" baseline="0" noProof="0" dirty="0">
                <a:ln>
                  <a:noFill/>
                </a:ln>
                <a:solidFill>
                  <a:schemeClr val="bg1"/>
                </a:solidFill>
                <a:effectLst/>
                <a:uLnTx/>
                <a:uFillTx/>
                <a:latin typeface="+mn-ea"/>
                <a:ea typeface="+mn-ea"/>
                <a:cs typeface="+mn-cs"/>
              </a:rPr>
              <a:t>第三章</a:t>
            </a:r>
            <a:endParaRPr kumimoji="0" lang="zh-CN" altLang="en-US" sz="2000" b="1" i="0" u="none" strike="noStrike" kern="1200" cap="none" spc="300" normalizeH="0" baseline="0" noProof="0" dirty="0">
              <a:ln>
                <a:noFill/>
              </a:ln>
              <a:solidFill>
                <a:schemeClr val="bg1"/>
              </a:solidFill>
              <a:effectLst/>
              <a:uLnTx/>
              <a:uFillTx/>
              <a:latin typeface="+mn-ea"/>
              <a:ea typeface="+mn-ea"/>
              <a:cs typeface="+mn-cs"/>
            </a:endParaRPr>
          </a:p>
        </p:txBody>
      </p:sp>
      <p:sp>
        <p:nvSpPr>
          <p:cNvPr id="27" name="矩形"/>
          <p:cNvSpPr/>
          <p:nvPr/>
        </p:nvSpPr>
        <p:spPr>
          <a:xfrm>
            <a:off x="6951663" y="2632075"/>
            <a:ext cx="2947988" cy="496888"/>
          </a:xfrm>
          <a:prstGeom prst="rect">
            <a:avLst/>
          </a:prstGeom>
          <a:solidFill>
            <a:schemeClr val="bg1">
              <a:alpha val="70000"/>
            </a:schemeClr>
          </a:solidFill>
          <a:ln w="15875" cap="sq" cmpd="sng">
            <a:solidFill>
              <a:schemeClr val="tx1">
                <a:lumMod val="50000"/>
                <a:lumOff val="50000"/>
              </a:schemeClr>
            </a:solidFill>
            <a:prstDash val="lgDash"/>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2">
                  <a:lumMod val="90000"/>
                </a:schemeClr>
              </a:solidFill>
              <a:effectLst/>
              <a:uLnTx/>
              <a:uFillTx/>
              <a:latin typeface="+mn-lt"/>
              <a:ea typeface="+mn-ea"/>
              <a:cs typeface="+mn-cs"/>
            </a:endParaRPr>
          </a:p>
        </p:txBody>
      </p:sp>
      <p:sp>
        <p:nvSpPr>
          <p:cNvPr id="28" name="文本"/>
          <p:cNvSpPr/>
          <p:nvPr/>
        </p:nvSpPr>
        <p:spPr>
          <a:xfrm>
            <a:off x="7756525" y="2679700"/>
            <a:ext cx="1338263" cy="400050"/>
          </a:xfrm>
          <a:prstGeom prst="rect">
            <a:avLst/>
          </a:prstGeom>
          <a:ln>
            <a:solidFill>
              <a:schemeClr val="bg1"/>
            </a:solidFill>
            <a:prstDash val="lgDash"/>
          </a:ln>
        </p:spPr>
        <p:txBody>
          <a:bodyPr wrap="none"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250" normalizeH="0" baseline="0" noProof="0" dirty="0">
                <a:ln>
                  <a:noFill/>
                </a:ln>
                <a:solidFill>
                  <a:schemeClr val="bg2">
                    <a:lumMod val="90000"/>
                  </a:schemeClr>
                </a:solidFill>
                <a:effectLst/>
                <a:uLnTx/>
                <a:uFillTx/>
                <a:latin typeface="+mn-ea"/>
                <a:ea typeface="+mn-ea"/>
                <a:cs typeface="+mn-cs"/>
              </a:rPr>
              <a:t>使用流程</a:t>
            </a:r>
            <a:endParaRPr kumimoji="0" lang="zh-CN" altLang="en-US" sz="2000" b="1" i="0" u="none" strike="noStrike" kern="1200" cap="none" spc="250" normalizeH="0" baseline="0" noProof="0" dirty="0">
              <a:ln>
                <a:noFill/>
              </a:ln>
              <a:solidFill>
                <a:schemeClr val="bg2">
                  <a:lumMod val="90000"/>
                </a:schemeClr>
              </a:solidFill>
              <a:effectLst/>
              <a:uLnTx/>
              <a:uFillTx/>
              <a:latin typeface="+mn-ea"/>
              <a:ea typeface="+mn-ea"/>
              <a:cs typeface="+mn-cs"/>
            </a:endParaRPr>
          </a:p>
        </p:txBody>
      </p:sp>
      <p:sp>
        <p:nvSpPr>
          <p:cNvPr id="29" name="矩形"/>
          <p:cNvSpPr/>
          <p:nvPr/>
        </p:nvSpPr>
        <p:spPr>
          <a:xfrm>
            <a:off x="6951663" y="3454400"/>
            <a:ext cx="2947988" cy="496888"/>
          </a:xfrm>
          <a:prstGeom prst="rect">
            <a:avLst/>
          </a:prstGeom>
          <a:solidFill>
            <a:schemeClr val="bg1">
              <a:alpha val="70000"/>
            </a:schemeClr>
          </a:solidFill>
          <a:ln w="15875" cap="sq" cmpd="sng">
            <a:solidFill>
              <a:schemeClr val="tx1">
                <a:lumMod val="50000"/>
                <a:lumOff val="50000"/>
              </a:scheme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mn-lt"/>
              <a:ea typeface="+mn-ea"/>
              <a:cs typeface="+mn-cs"/>
            </a:endParaRPr>
          </a:p>
        </p:txBody>
      </p:sp>
      <p:sp>
        <p:nvSpPr>
          <p:cNvPr id="30" name="文本"/>
          <p:cNvSpPr/>
          <p:nvPr/>
        </p:nvSpPr>
        <p:spPr>
          <a:xfrm>
            <a:off x="7756525" y="3502025"/>
            <a:ext cx="1338263" cy="400050"/>
          </a:xfrm>
          <a:prstGeom prst="rect">
            <a:avLst/>
          </a:prstGeom>
        </p:spPr>
        <p:txBody>
          <a:bodyPr wrap="none"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250" normalizeH="0" baseline="0" noProof="0" dirty="0">
                <a:ln>
                  <a:noFill/>
                </a:ln>
                <a:solidFill>
                  <a:schemeClr val="tx1">
                    <a:lumMod val="95000"/>
                    <a:lumOff val="5000"/>
                  </a:schemeClr>
                </a:solidFill>
                <a:effectLst/>
                <a:uLnTx/>
                <a:uFillTx/>
                <a:latin typeface="+mn-ea"/>
                <a:ea typeface="+mn-ea"/>
                <a:cs typeface="+mn-cs"/>
              </a:rPr>
              <a:t>操作说明</a:t>
            </a:r>
            <a:endParaRPr kumimoji="0" lang="zh-CN" altLang="en-US" sz="2000" b="1" i="0" u="none" strike="noStrike" kern="1200" cap="none" spc="250" normalizeH="0" baseline="0" noProof="0" dirty="0">
              <a:ln>
                <a:noFill/>
              </a:ln>
              <a:solidFill>
                <a:schemeClr val="tx1">
                  <a:lumMod val="95000"/>
                  <a:lumOff val="5000"/>
                </a:schemeClr>
              </a:solidFill>
              <a:effectLst/>
              <a:uLnTx/>
              <a:uFillTx/>
              <a:latin typeface="+mn-ea"/>
              <a:ea typeface="+mn-ea"/>
              <a:cs typeface="+mn-cs"/>
            </a:endParaRPr>
          </a:p>
        </p:txBody>
      </p:sp>
    </p:spTree>
  </p:cSld>
  <p:clrMapOvr>
    <a:masterClrMapping/>
  </p:clrMapOvr>
  <p:transition spd="slow" advTm="0">
    <p:pull/>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 name="矩形 20"/>
          <p:cNvSpPr/>
          <p:nvPr/>
        </p:nvSpPr>
        <p:spPr>
          <a:xfrm>
            <a:off x="0" y="2014538"/>
            <a:ext cx="12192000" cy="284956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22" name="矩形 21"/>
          <p:cNvSpPr/>
          <p:nvPr/>
        </p:nvSpPr>
        <p:spPr>
          <a:xfrm>
            <a:off x="0" y="2663825"/>
            <a:ext cx="1096963" cy="541338"/>
          </a:xfrm>
          <a:prstGeom prst="rect">
            <a:avLst/>
          </a:prstGeom>
          <a:solidFill>
            <a:srgbClr val="D6E0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22531" name="文本框 23"/>
          <p:cNvSpPr txBox="true"/>
          <p:nvPr/>
        </p:nvSpPr>
        <p:spPr>
          <a:xfrm>
            <a:off x="1036638" y="2000250"/>
            <a:ext cx="1539875" cy="1570038"/>
          </a:xfrm>
          <a:prstGeom prst="rect">
            <a:avLst/>
          </a:prstGeom>
          <a:noFill/>
          <a:ln w="9525">
            <a:noFill/>
          </a:ln>
        </p:spPr>
        <p:txBody>
          <a:bodyPr anchor="t" anchorCtr="false">
            <a:spAutoFit/>
          </a:bodyPr>
          <a:p>
            <a:pPr algn="ctr"/>
            <a:r>
              <a:rPr lang="en-US" altLang="zh-CN" sz="9600" b="1" dirty="0">
                <a:solidFill>
                  <a:srgbClr val="FFFFFF"/>
                </a:solidFill>
                <a:latin typeface="微软雅黑" panose="020B0503020204020204" pitchFamily="34" charset="-122"/>
                <a:ea typeface="微软雅黑" panose="020B0503020204020204" pitchFamily="34" charset="-122"/>
              </a:rPr>
              <a:t>1</a:t>
            </a:r>
            <a:endParaRPr lang="zh-CN" altLang="en-US" sz="9600" b="1" dirty="0">
              <a:solidFill>
                <a:srgbClr val="FFFFFF"/>
              </a:solidFill>
              <a:latin typeface="微软雅黑" panose="020B0503020204020204" pitchFamily="34" charset="-122"/>
              <a:ea typeface="微软雅黑" panose="020B0503020204020204" pitchFamily="34" charset="-122"/>
            </a:endParaRPr>
          </a:p>
        </p:txBody>
      </p:sp>
      <p:sp>
        <p:nvSpPr>
          <p:cNvPr id="22532" name="文本框 24"/>
          <p:cNvSpPr txBox="true"/>
          <p:nvPr/>
        </p:nvSpPr>
        <p:spPr>
          <a:xfrm>
            <a:off x="419100" y="2638425"/>
            <a:ext cx="571500" cy="585788"/>
          </a:xfrm>
          <a:prstGeom prst="rect">
            <a:avLst/>
          </a:prstGeom>
          <a:noFill/>
          <a:ln w="9525">
            <a:noFill/>
          </a:ln>
        </p:spPr>
        <p:txBody>
          <a:bodyPr anchor="t" anchorCtr="false">
            <a:spAutoFit/>
          </a:bodyPr>
          <a:p>
            <a:r>
              <a:rPr lang="zh-CN" altLang="en-US" sz="3200" b="1" dirty="0">
                <a:solidFill>
                  <a:srgbClr val="002060"/>
                </a:solidFill>
                <a:latin typeface="微软雅黑" panose="020B0503020204020204" pitchFamily="34" charset="-122"/>
                <a:ea typeface="微软雅黑" panose="020B0503020204020204" pitchFamily="34" charset="-122"/>
              </a:rPr>
              <a:t>第</a:t>
            </a:r>
            <a:endParaRPr lang="zh-CN" altLang="en-US" sz="3200" b="1" dirty="0">
              <a:solidFill>
                <a:srgbClr val="002060"/>
              </a:solidFill>
              <a:latin typeface="微软雅黑" panose="020B0503020204020204" pitchFamily="34" charset="-122"/>
              <a:ea typeface="微软雅黑" panose="020B0503020204020204" pitchFamily="34" charset="-122"/>
            </a:endParaRPr>
          </a:p>
        </p:txBody>
      </p:sp>
      <p:sp>
        <p:nvSpPr>
          <p:cNvPr id="26" name="矩形 25"/>
          <p:cNvSpPr/>
          <p:nvPr/>
        </p:nvSpPr>
        <p:spPr>
          <a:xfrm>
            <a:off x="2498725" y="2663825"/>
            <a:ext cx="9693275" cy="541338"/>
          </a:xfrm>
          <a:prstGeom prst="rect">
            <a:avLst/>
          </a:prstGeom>
          <a:solidFill>
            <a:srgbClr val="D6E0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22534" name="文本框 30"/>
          <p:cNvSpPr txBox="true"/>
          <p:nvPr/>
        </p:nvSpPr>
        <p:spPr>
          <a:xfrm>
            <a:off x="2525713" y="2638425"/>
            <a:ext cx="1766887" cy="585788"/>
          </a:xfrm>
          <a:prstGeom prst="rect">
            <a:avLst/>
          </a:prstGeom>
          <a:noFill/>
          <a:ln w="9525">
            <a:noFill/>
          </a:ln>
        </p:spPr>
        <p:txBody>
          <a:bodyPr anchor="t" anchorCtr="false">
            <a:spAutoFit/>
          </a:bodyPr>
          <a:p>
            <a:r>
              <a:rPr lang="zh-CN" altLang="en-US" sz="3200" b="1" dirty="0">
                <a:solidFill>
                  <a:srgbClr val="002060"/>
                </a:solidFill>
                <a:latin typeface="微软雅黑" panose="020B0503020204020204" pitchFamily="34" charset="-122"/>
                <a:ea typeface="微软雅黑" panose="020B0503020204020204" pitchFamily="34" charset="-122"/>
              </a:rPr>
              <a:t>部分</a:t>
            </a:r>
            <a:endParaRPr lang="zh-CN" altLang="en-US" sz="3200" b="1" dirty="0">
              <a:solidFill>
                <a:srgbClr val="002060"/>
              </a:solidFill>
              <a:latin typeface="微软雅黑" panose="020B0503020204020204" pitchFamily="34" charset="-122"/>
              <a:ea typeface="微软雅黑" panose="020B0503020204020204" pitchFamily="34" charset="-122"/>
            </a:endParaRPr>
          </a:p>
        </p:txBody>
      </p:sp>
      <p:sp>
        <p:nvSpPr>
          <p:cNvPr id="22535" name="文本框 31"/>
          <p:cNvSpPr txBox="true"/>
          <p:nvPr/>
        </p:nvSpPr>
        <p:spPr>
          <a:xfrm>
            <a:off x="4435475" y="3632200"/>
            <a:ext cx="7566025" cy="830263"/>
          </a:xfrm>
          <a:prstGeom prst="rect">
            <a:avLst/>
          </a:prstGeom>
          <a:noFill/>
          <a:ln w="9525">
            <a:noFill/>
          </a:ln>
        </p:spPr>
        <p:txBody>
          <a:bodyPr anchor="t" anchorCtr="false">
            <a:spAutoFit/>
          </a:bodyPr>
          <a:p>
            <a:pPr algn="ctr"/>
            <a:r>
              <a:rPr lang="zh-CN" altLang="en-US" sz="4800" b="1" dirty="0">
                <a:solidFill>
                  <a:srgbClr val="FFFFFF"/>
                </a:solidFill>
                <a:latin typeface="微软雅黑" panose="020B0503020204020204" pitchFamily="34" charset="-122"/>
                <a:ea typeface="微软雅黑" panose="020B0503020204020204" pitchFamily="34" charset="-122"/>
              </a:rPr>
              <a:t>因病缺课管理</a:t>
            </a:r>
            <a:r>
              <a:rPr lang="en-US" altLang="zh-CN" sz="4800" b="1" dirty="0">
                <a:solidFill>
                  <a:srgbClr val="FFFFFF"/>
                </a:solidFill>
                <a:latin typeface="微软雅黑" panose="020B0503020204020204" pitchFamily="34" charset="-122"/>
                <a:ea typeface="微软雅黑" panose="020B0503020204020204" pitchFamily="34" charset="-122"/>
              </a:rPr>
              <a:t>-</a:t>
            </a:r>
            <a:r>
              <a:rPr lang="zh-CN" altLang="en-US" sz="4800" b="1" dirty="0">
                <a:solidFill>
                  <a:srgbClr val="FFFFFF"/>
                </a:solidFill>
                <a:latin typeface="微软雅黑" panose="020B0503020204020204" pitchFamily="34" charset="-122"/>
                <a:ea typeface="微软雅黑" panose="020B0503020204020204" pitchFamily="34" charset="-122"/>
              </a:rPr>
              <a:t>学校端</a:t>
            </a:r>
            <a:endParaRPr lang="zh-CN" altLang="en-US" sz="4800" b="1" dirty="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p:transition spd="slow" advTm="0">
    <p:pull/>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24578" name="矩形 3"/>
          <p:cNvSpPr/>
          <p:nvPr/>
        </p:nvSpPr>
        <p:spPr>
          <a:xfrm>
            <a:off x="1768475" y="458788"/>
            <a:ext cx="6030913"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因病缺课管理</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学校用户</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查询</a:t>
            </a:r>
            <a:endParaRPr lang="zh-CN" altLang="en-US" sz="2400" b="1" dirty="0">
              <a:solidFill>
                <a:srgbClr val="AD5410"/>
              </a:solidFill>
              <a:latin typeface="Arial" panose="02080604020202020204" pitchFamily="34" charset="0"/>
              <a:ea typeface="微软雅黑" panose="020B0503020204020204" pitchFamily="34" charset="-122"/>
            </a:endParaRPr>
          </a:p>
        </p:txBody>
      </p:sp>
      <p:sp>
        <p:nvSpPr>
          <p:cNvPr id="19" name="文本框"/>
          <p:cNvSpPr txBox="true"/>
          <p:nvPr/>
        </p:nvSpPr>
        <p:spPr>
          <a:xfrm>
            <a:off x="582613" y="5100638"/>
            <a:ext cx="11025188" cy="869950"/>
          </a:xfrm>
          <a:prstGeom prst="roundRect">
            <a:avLst/>
          </a:prstGeom>
          <a:solidFill>
            <a:schemeClr val="accent6">
              <a:lumMod val="20000"/>
              <a:lumOff val="80000"/>
              <a:alpha val="20000"/>
            </a:schemeClr>
          </a:solidFill>
          <a:ln>
            <a:solidFill>
              <a:schemeClr val="tx1">
                <a:lumMod val="75000"/>
                <a:lumOff val="25000"/>
              </a:schemeClr>
            </a:solidFill>
            <a:prstDash val="dash"/>
          </a:ln>
        </p:spPr>
        <p:txBody>
          <a:bodyPr anchor="ctr">
            <a:spAutoFit/>
          </a:bodyPr>
          <a:lstStyle/>
          <a:p>
            <a:pPr marR="0" indent="467995" defTabSz="914400" eaLnBrk="0" hangingPunct="0">
              <a:lnSpc>
                <a:spcPct val="150000"/>
              </a:lnSpc>
              <a:buClrTx/>
              <a:buSzTx/>
              <a:buFontTx/>
              <a:buNone/>
              <a:defRPr/>
            </a:pP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查询显示本校的所有的因病缺课的学生信息，包括学校用户添加上报的以及确认通过的由家长填报的学生因病缺课信息。</a:t>
            </a:r>
            <a:endPar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endParaRPr>
          </a:p>
        </p:txBody>
      </p:sp>
      <p:pic>
        <p:nvPicPr>
          <p:cNvPr id="24580" name="图片 2"/>
          <p:cNvPicPr>
            <a:picLocks noChangeAspect="true"/>
          </p:cNvPicPr>
          <p:nvPr/>
        </p:nvPicPr>
        <p:blipFill>
          <a:blip r:embed="rId1"/>
          <a:stretch>
            <a:fillRect/>
          </a:stretch>
        </p:blipFill>
        <p:spPr>
          <a:xfrm>
            <a:off x="342900" y="1166813"/>
            <a:ext cx="11506200" cy="3386137"/>
          </a:xfrm>
          <a:prstGeom prst="rect">
            <a:avLst/>
          </a:prstGeom>
          <a:noFill/>
          <a:ln w="9525">
            <a:noFill/>
          </a:ln>
        </p:spPr>
      </p:pic>
    </p:spTree>
  </p:cSld>
  <p:clrMapOvr>
    <a:masterClrMapping/>
  </p:clrMapOvr>
  <p:transition spd="slow" advTm="0">
    <p:pull/>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26626" name="矩形 3"/>
          <p:cNvSpPr/>
          <p:nvPr/>
        </p:nvSpPr>
        <p:spPr>
          <a:xfrm>
            <a:off x="1768475" y="458788"/>
            <a:ext cx="6030913"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因病缺课管理</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学校用户</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添加</a:t>
            </a:r>
            <a:endParaRPr lang="zh-CN" altLang="en-US" sz="2400" b="1" dirty="0">
              <a:solidFill>
                <a:srgbClr val="AD5410"/>
              </a:solidFill>
              <a:latin typeface="Arial" panose="02080604020202020204" pitchFamily="34" charset="0"/>
              <a:ea typeface="微软雅黑" panose="020B0503020204020204" pitchFamily="34" charset="-122"/>
            </a:endParaRPr>
          </a:p>
        </p:txBody>
      </p:sp>
      <p:pic>
        <p:nvPicPr>
          <p:cNvPr id="26627" name="图片 2"/>
          <p:cNvPicPr>
            <a:picLocks noChangeAspect="true"/>
          </p:cNvPicPr>
          <p:nvPr/>
        </p:nvPicPr>
        <p:blipFill>
          <a:blip r:embed="rId1"/>
          <a:srcRect r="5579" b="5083"/>
          <a:stretch>
            <a:fillRect/>
          </a:stretch>
        </p:blipFill>
        <p:spPr>
          <a:xfrm>
            <a:off x="28575" y="1155700"/>
            <a:ext cx="8531225" cy="4614863"/>
          </a:xfrm>
          <a:prstGeom prst="rect">
            <a:avLst/>
          </a:prstGeom>
          <a:noFill/>
          <a:ln w="9525">
            <a:noFill/>
          </a:ln>
        </p:spPr>
      </p:pic>
      <p:sp>
        <p:nvSpPr>
          <p:cNvPr id="4" name="文本框"/>
          <p:cNvSpPr/>
          <p:nvPr/>
        </p:nvSpPr>
        <p:spPr>
          <a:xfrm>
            <a:off x="8664575" y="1292225"/>
            <a:ext cx="1536700" cy="503238"/>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300" normalizeH="0" baseline="0" noProof="0" dirty="0">
                <a:ln>
                  <a:noFill/>
                </a:ln>
                <a:solidFill>
                  <a:schemeClr val="bg1"/>
                </a:solidFill>
                <a:effectLst/>
                <a:uLnTx/>
                <a:uFillTx/>
                <a:latin typeface="+mn-ea"/>
                <a:ea typeface="+mn-ea"/>
                <a:cs typeface="+mn-cs"/>
              </a:rPr>
              <a:t>特别注意</a:t>
            </a:r>
            <a:endParaRPr kumimoji="0" lang="zh-CN" altLang="en-US" sz="2000" b="1" i="0" u="none" strike="noStrike" kern="1200" cap="none" spc="300" normalizeH="0" baseline="0" noProof="0" dirty="0">
              <a:ln>
                <a:noFill/>
              </a:ln>
              <a:solidFill>
                <a:schemeClr val="bg1"/>
              </a:solidFill>
              <a:effectLst/>
              <a:uLnTx/>
              <a:uFillTx/>
              <a:latin typeface="+mn-ea"/>
              <a:ea typeface="+mn-ea"/>
              <a:cs typeface="+mn-cs"/>
            </a:endParaRPr>
          </a:p>
        </p:txBody>
      </p:sp>
      <p:sp>
        <p:nvSpPr>
          <p:cNvPr id="5" name="文本"/>
          <p:cNvSpPr/>
          <p:nvPr/>
        </p:nvSpPr>
        <p:spPr>
          <a:xfrm>
            <a:off x="8664575" y="1998663"/>
            <a:ext cx="3217863" cy="679450"/>
          </a:xfrm>
          <a:prstGeom prst="rect">
            <a:avLst/>
          </a:prstGeom>
          <a:noFill/>
          <a:ln w="9525">
            <a:noFill/>
          </a:ln>
        </p:spPr>
        <p:txBody>
          <a:bodyPr>
            <a:spAutoFit/>
          </a:bodyPr>
          <a:lstStyle/>
          <a:p>
            <a:pPr marL="0" marR="0" lvl="0" indent="0" algn="l" defTabSz="914400" rtl="0" eaLnBrk="1" fontAlgn="base" latinLnBrk="0" hangingPunct="1">
              <a:lnSpc>
                <a:spcPct val="125000"/>
              </a:lnSpc>
              <a:spcBef>
                <a:spcPct val="0"/>
              </a:spcBef>
              <a:spcAft>
                <a:spcPct val="0"/>
              </a:spcAft>
              <a:buClrTx/>
              <a:buSzTx/>
              <a:buFontTx/>
              <a:buNone/>
              <a:defRPr/>
            </a:pPr>
            <a:r>
              <a:rPr kumimoji="0" lang="en-US" altLang="zh-CN" sz="1600" b="0" i="0" u="none" strike="noStrike" kern="1200" cap="none" spc="0" normalizeH="0" baseline="0" noProof="1">
                <a:ln>
                  <a:noFill/>
                </a:ln>
                <a:solidFill>
                  <a:schemeClr val="tx1"/>
                </a:solidFill>
                <a:effectLst/>
                <a:uLnTx/>
                <a:uFillTx/>
                <a:latin typeface="Arial" panose="02080604020202020204" pitchFamily="34" charset="0"/>
                <a:ea typeface="微软雅黑" panose="020B0503020204020204" pitchFamily="34" charset="-122"/>
                <a:cs typeface="+mn-cs"/>
              </a:rPr>
              <a:t>1</a:t>
            </a:r>
            <a:r>
              <a:rPr kumimoji="0" lang="zh-CN" altLang="en-US" sz="1600" b="0" i="0" u="none" strike="noStrike" kern="1200" cap="none" spc="0" normalizeH="0" baseline="0" noProof="1">
                <a:ln>
                  <a:noFill/>
                </a:ln>
                <a:solidFill>
                  <a:schemeClr val="tx1"/>
                </a:solidFill>
                <a:effectLst/>
                <a:uLnTx/>
                <a:uFillTx/>
                <a:latin typeface="Arial" panose="02080604020202020204" pitchFamily="34" charset="0"/>
                <a:ea typeface="微软雅黑" panose="020B0503020204020204" pitchFamily="34" charset="-122"/>
                <a:cs typeface="+mn-cs"/>
              </a:rPr>
              <a:t>、</a:t>
            </a:r>
            <a:r>
              <a:rPr kumimoji="0" lang="zh-CN" altLang="en-US" sz="1600" b="0" i="0" u="none" strike="noStrike" kern="1200" cap="none" spc="150" normalizeH="0" baseline="0" noProof="0" dirty="0">
                <a:ln>
                  <a:noFill/>
                </a:ln>
                <a:solidFill>
                  <a:schemeClr val="tx1">
                    <a:lumMod val="95000"/>
                    <a:lumOff val="5000"/>
                  </a:schemeClr>
                </a:solidFill>
                <a:effectLst/>
                <a:uLnTx/>
                <a:uFillTx/>
                <a:latin typeface="微软雅黑" panose="020B0503020204020204" pitchFamily="34" charset="-122"/>
                <a:ea typeface="微软雅黑" panose="020B0503020204020204" pitchFamily="34" charset="-122"/>
                <a:cs typeface="+mn-cs"/>
                <a:sym typeface="+mn-ea"/>
              </a:rPr>
              <a:t>录入学生的学籍号查询学生的基本信息</a:t>
            </a:r>
            <a:r>
              <a:rPr kumimoji="0" lang="zh-CN" altLang="en-US" sz="1600" b="0" i="0" u="none" strike="noStrike" kern="1200" cap="none" spc="0" normalizeH="0" baseline="0" noProof="1">
                <a:ln>
                  <a:noFill/>
                </a:ln>
                <a:solidFill>
                  <a:schemeClr val="tx1"/>
                </a:solidFill>
                <a:effectLst/>
                <a:uLnTx/>
                <a:uFillTx/>
                <a:latin typeface="Arial" panose="02080604020202020204" pitchFamily="34" charset="0"/>
                <a:ea typeface="微软雅黑" panose="020B0503020204020204" pitchFamily="34" charset="-122"/>
                <a:cs typeface="+mn-cs"/>
              </a:rPr>
              <a:t>。</a:t>
            </a:r>
            <a:endParaRPr kumimoji="0" lang="en-US" altLang="zh-CN" sz="1600" b="0" i="0" u="none" strike="noStrike" kern="1200" cap="none" spc="0" normalizeH="0" baseline="0" noProof="1">
              <a:ln>
                <a:noFill/>
              </a:ln>
              <a:solidFill>
                <a:schemeClr val="tx1"/>
              </a:solidFill>
              <a:effectLst/>
              <a:uLnTx/>
              <a:uFillTx/>
              <a:latin typeface="Arial" panose="02080604020202020204" pitchFamily="34" charset="0"/>
              <a:ea typeface="微软雅黑" panose="020B0503020204020204" pitchFamily="34" charset="-122"/>
              <a:cs typeface="+mn-cs"/>
            </a:endParaRPr>
          </a:p>
        </p:txBody>
      </p:sp>
      <p:sp>
        <p:nvSpPr>
          <p:cNvPr id="26630" name="文本"/>
          <p:cNvSpPr/>
          <p:nvPr/>
        </p:nvSpPr>
        <p:spPr>
          <a:xfrm>
            <a:off x="8664575" y="2809875"/>
            <a:ext cx="3354388" cy="371475"/>
          </a:xfrm>
          <a:prstGeom prst="rect">
            <a:avLst/>
          </a:prstGeom>
          <a:noFill/>
          <a:ln w="9525">
            <a:noFill/>
          </a:ln>
        </p:spPr>
        <p:txBody>
          <a:bodyPr anchor="t" anchorCtr="false">
            <a:spAutoFit/>
          </a:bodyPr>
          <a:p>
            <a:pPr>
              <a:lnSpc>
                <a:spcPct val="125000"/>
              </a:lnSpc>
            </a:pPr>
            <a:r>
              <a:rPr lang="en-US" altLang="zh-CN" sz="1600" dirty="0">
                <a:latin typeface="Arial" panose="02080604020202020204" pitchFamily="34" charset="0"/>
                <a:ea typeface="微软雅黑" panose="020B0503020204020204" pitchFamily="34" charset="-122"/>
              </a:rPr>
              <a:t>2</a:t>
            </a:r>
            <a:r>
              <a:rPr lang="zh-CN" altLang="en-US" sz="1600" dirty="0">
                <a:latin typeface="Arial" panose="02080604020202020204" pitchFamily="34" charset="0"/>
                <a:ea typeface="微软雅黑" panose="020B0503020204020204" pitchFamily="34" charset="-122"/>
              </a:rPr>
              <a:t>、各项目中标红色</a:t>
            </a:r>
            <a:r>
              <a:rPr lang="en-US" altLang="zh-CN" sz="1600" dirty="0">
                <a:latin typeface="Arial" panose="02080604020202020204" pitchFamily="34" charset="0"/>
                <a:ea typeface="微软雅黑" panose="020B0503020204020204" pitchFamily="34" charset="-122"/>
              </a:rPr>
              <a:t>*</a:t>
            </a:r>
            <a:r>
              <a:rPr lang="zh-CN" altLang="en-US" sz="1600" dirty="0">
                <a:latin typeface="Arial" panose="02080604020202020204" pitchFamily="34" charset="0"/>
                <a:ea typeface="微软雅黑" panose="020B0503020204020204" pitchFamily="34" charset="-122"/>
              </a:rPr>
              <a:t>的为必填项</a:t>
            </a:r>
            <a:endParaRPr lang="en-US" altLang="zh-CN" sz="1600" dirty="0">
              <a:latin typeface="Arial" panose="02080604020202020204" pitchFamily="34" charset="0"/>
              <a:ea typeface="微软雅黑" panose="020B0503020204020204" pitchFamily="34" charset="-122"/>
            </a:endParaRPr>
          </a:p>
        </p:txBody>
      </p:sp>
      <p:sp>
        <p:nvSpPr>
          <p:cNvPr id="26631" name="文本"/>
          <p:cNvSpPr/>
          <p:nvPr/>
        </p:nvSpPr>
        <p:spPr>
          <a:xfrm>
            <a:off x="8664575" y="3621088"/>
            <a:ext cx="3436938" cy="987425"/>
          </a:xfrm>
          <a:prstGeom prst="rect">
            <a:avLst/>
          </a:prstGeom>
          <a:noFill/>
          <a:ln w="9525">
            <a:noFill/>
          </a:ln>
        </p:spPr>
        <p:txBody>
          <a:bodyPr anchor="t" anchorCtr="false">
            <a:spAutoFit/>
          </a:bodyPr>
          <a:p>
            <a:pPr>
              <a:lnSpc>
                <a:spcPct val="125000"/>
              </a:lnSpc>
            </a:pPr>
            <a:r>
              <a:rPr lang="en-US" altLang="zh-CN" sz="1600" dirty="0">
                <a:latin typeface="Arial" panose="02080604020202020204" pitchFamily="34" charset="0"/>
                <a:ea typeface="微软雅黑" panose="020B0503020204020204" pitchFamily="34" charset="-122"/>
              </a:rPr>
              <a:t>3</a:t>
            </a:r>
            <a:r>
              <a:rPr lang="zh-CN" altLang="en-US" sz="1600" dirty="0">
                <a:latin typeface="Arial" panose="02080604020202020204" pitchFamily="34" charset="0"/>
                <a:ea typeface="微软雅黑" panose="020B0503020204020204" pitchFamily="34" charset="-122"/>
              </a:rPr>
              <a:t>、点击</a:t>
            </a:r>
            <a:r>
              <a:rPr lang="en-US" altLang="zh-CN" sz="1600" dirty="0">
                <a:latin typeface="Arial" panose="02080604020202020204" pitchFamily="34" charset="0"/>
                <a:ea typeface="微软雅黑" panose="020B0503020204020204" pitchFamily="34" charset="-122"/>
              </a:rPr>
              <a:t>【</a:t>
            </a:r>
            <a:r>
              <a:rPr lang="zh-CN" altLang="en-US" sz="1600" dirty="0">
                <a:latin typeface="Arial" panose="02080604020202020204" pitchFamily="34" charset="0"/>
                <a:ea typeface="微软雅黑" panose="020B0503020204020204" pitchFamily="34" charset="-122"/>
              </a:rPr>
              <a:t>确定</a:t>
            </a:r>
            <a:r>
              <a:rPr lang="en-US" altLang="zh-CN" sz="1600" dirty="0">
                <a:latin typeface="Arial" panose="02080604020202020204" pitchFamily="34" charset="0"/>
                <a:ea typeface="微软雅黑" panose="020B0503020204020204" pitchFamily="34" charset="-122"/>
              </a:rPr>
              <a:t>】</a:t>
            </a:r>
            <a:r>
              <a:rPr lang="zh-CN" altLang="en-US" sz="1600" dirty="0">
                <a:latin typeface="Arial" panose="02080604020202020204" pitchFamily="34" charset="0"/>
                <a:ea typeface="微软雅黑" panose="020B0503020204020204" pitchFamily="34" charset="-122"/>
              </a:rPr>
              <a:t>按钮，则系统会对录入数据进行校验，提交成功的数据为上报成功的学生因病缺课数据。</a:t>
            </a:r>
            <a:endParaRPr lang="en-US" altLang="zh-CN" sz="1600" dirty="0">
              <a:latin typeface="Arial" panose="02080604020202020204" pitchFamily="34" charset="0"/>
              <a:ea typeface="微软雅黑" panose="020B0503020204020204" pitchFamily="34" charset="-122"/>
            </a:endParaRPr>
          </a:p>
        </p:txBody>
      </p:sp>
    </p:spTree>
  </p:cSld>
  <p:clrMapOvr>
    <a:masterClrMapping/>
  </p:clrMapOvr>
  <p:transition spd="slow" advTm="0">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28674" name="矩形 3"/>
          <p:cNvSpPr/>
          <p:nvPr/>
        </p:nvSpPr>
        <p:spPr>
          <a:xfrm>
            <a:off x="1768475" y="458788"/>
            <a:ext cx="6030913"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因病缺课管理</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学校用户</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导入</a:t>
            </a:r>
            <a:endParaRPr lang="zh-CN" altLang="en-US" sz="2400" b="1" dirty="0">
              <a:solidFill>
                <a:srgbClr val="AD5410"/>
              </a:solidFill>
              <a:latin typeface="Arial" panose="02080604020202020204" pitchFamily="34" charset="0"/>
              <a:ea typeface="微软雅黑" panose="020B0503020204020204" pitchFamily="34" charset="-122"/>
            </a:endParaRPr>
          </a:p>
        </p:txBody>
      </p:sp>
      <p:sp>
        <p:nvSpPr>
          <p:cNvPr id="2" name="文本框"/>
          <p:cNvSpPr/>
          <p:nvPr/>
        </p:nvSpPr>
        <p:spPr>
          <a:xfrm>
            <a:off x="9317038" y="1320800"/>
            <a:ext cx="1536700" cy="503238"/>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300" normalizeH="0" baseline="0" noProof="0" dirty="0">
                <a:ln>
                  <a:noFill/>
                </a:ln>
                <a:solidFill>
                  <a:schemeClr val="bg1"/>
                </a:solidFill>
                <a:effectLst/>
                <a:uLnTx/>
                <a:uFillTx/>
                <a:latin typeface="+mn-ea"/>
                <a:ea typeface="+mn-ea"/>
                <a:cs typeface="+mn-cs"/>
              </a:rPr>
              <a:t>特别注意</a:t>
            </a:r>
            <a:endParaRPr kumimoji="0" lang="zh-CN" altLang="en-US" sz="2000" b="1" i="0" u="none" strike="noStrike" kern="1200" cap="none" spc="300" normalizeH="0" baseline="0" noProof="0" dirty="0">
              <a:ln>
                <a:noFill/>
              </a:ln>
              <a:solidFill>
                <a:schemeClr val="bg1"/>
              </a:solidFill>
              <a:effectLst/>
              <a:uLnTx/>
              <a:uFillTx/>
              <a:latin typeface="+mn-ea"/>
              <a:ea typeface="+mn-ea"/>
              <a:cs typeface="+mn-cs"/>
            </a:endParaRPr>
          </a:p>
        </p:txBody>
      </p:sp>
      <p:sp>
        <p:nvSpPr>
          <p:cNvPr id="7" name="文本"/>
          <p:cNvSpPr/>
          <p:nvPr/>
        </p:nvSpPr>
        <p:spPr>
          <a:xfrm>
            <a:off x="9278938" y="1981200"/>
            <a:ext cx="2759075" cy="987425"/>
          </a:xfrm>
          <a:prstGeom prst="rect">
            <a:avLst/>
          </a:prstGeom>
          <a:noFill/>
          <a:ln w="9525">
            <a:noFill/>
          </a:ln>
        </p:spPr>
        <p:txBody>
          <a:bodyPr>
            <a:spAutoFit/>
          </a:bodyPr>
          <a:lstStyle/>
          <a:p>
            <a:pPr marL="0" marR="0" lvl="0" indent="0" algn="l" defTabSz="914400" rtl="0" eaLnBrk="1" fontAlgn="base" latinLnBrk="0" hangingPunct="1">
              <a:lnSpc>
                <a:spcPct val="125000"/>
              </a:lnSpc>
              <a:spcBef>
                <a:spcPct val="0"/>
              </a:spcBef>
              <a:spcAft>
                <a:spcPct val="0"/>
              </a:spcAft>
              <a:buClrTx/>
              <a:buSzTx/>
              <a:buFontTx/>
              <a:buNone/>
              <a:defRPr/>
            </a:pPr>
            <a:r>
              <a:rPr kumimoji="0" lang="en-US" altLang="zh-CN" sz="1600" b="0" i="0" u="none" strike="noStrike" kern="1200" cap="none" spc="0" normalizeH="0" baseline="0" noProof="1">
                <a:ln>
                  <a:noFill/>
                </a:ln>
                <a:solidFill>
                  <a:schemeClr val="tx1"/>
                </a:solidFill>
                <a:effectLst/>
                <a:uLnTx/>
                <a:uFillTx/>
                <a:latin typeface="Arial" panose="02080604020202020204" pitchFamily="34" charset="0"/>
                <a:ea typeface="微软雅黑" panose="020B0503020204020204" pitchFamily="34" charset="-122"/>
                <a:cs typeface="+mn-cs"/>
              </a:rPr>
              <a:t>1</a:t>
            </a:r>
            <a:r>
              <a:rPr kumimoji="0" lang="zh-CN" altLang="en-US" sz="1600" b="0" i="0" u="none" strike="noStrike" kern="1200" cap="none" spc="0" normalizeH="0" baseline="0" noProof="1">
                <a:ln>
                  <a:noFill/>
                </a:ln>
                <a:solidFill>
                  <a:schemeClr val="tx1"/>
                </a:solidFill>
                <a:effectLst/>
                <a:uLnTx/>
                <a:uFillTx/>
                <a:latin typeface="Arial" panose="02080604020202020204" pitchFamily="34" charset="0"/>
                <a:ea typeface="微软雅黑" panose="020B0503020204020204" pitchFamily="34" charset="-122"/>
                <a:cs typeface="+mn-cs"/>
              </a:rPr>
              <a:t>、</a:t>
            </a:r>
            <a:r>
              <a:rPr kumimoji="0" lang="zh-CN" altLang="en-US" sz="1600" b="0" i="0" u="none" strike="noStrike" kern="1200" cap="none" spc="150" normalizeH="0" baseline="0" noProof="1">
                <a:ln>
                  <a:noFill/>
                </a:ln>
                <a:solidFill>
                  <a:schemeClr val="tx1">
                    <a:lumMod val="95000"/>
                    <a:lumOff val="5000"/>
                  </a:schemeClr>
                </a:solidFill>
                <a:effectLst/>
                <a:uLnTx/>
                <a:uFillTx/>
                <a:latin typeface="微软雅黑" panose="020B0503020204020204" pitchFamily="34" charset="-122"/>
                <a:ea typeface="微软雅黑" panose="020B0503020204020204" pitchFamily="34" charset="-122"/>
                <a:cs typeface="+mn-cs"/>
                <a:sym typeface="+mn-ea"/>
              </a:rPr>
              <a:t>导入时需要下载导入模板</a:t>
            </a:r>
            <a:r>
              <a:rPr kumimoji="0" lang="zh-CN" altLang="en-US" sz="1600" b="0" i="0" u="none" strike="noStrike" kern="1200" cap="none" spc="0" normalizeH="0" baseline="0" noProof="1">
                <a:ln>
                  <a:noFill/>
                </a:ln>
                <a:solidFill>
                  <a:schemeClr val="tx1"/>
                </a:solidFill>
                <a:effectLst/>
                <a:uLnTx/>
                <a:uFillTx/>
                <a:latin typeface="Arial" panose="02080604020202020204" pitchFamily="34" charset="0"/>
                <a:ea typeface="微软雅黑" panose="020B0503020204020204" pitchFamily="34" charset="-122"/>
                <a:cs typeface="+mn-cs"/>
              </a:rPr>
              <a:t>。模板中标红的均为必填项。</a:t>
            </a:r>
            <a:endParaRPr kumimoji="0" lang="en-US" altLang="zh-CN" sz="1600" b="0" i="0" u="none" strike="noStrike" kern="1200" cap="none" spc="0" normalizeH="0" baseline="0" noProof="1">
              <a:ln>
                <a:noFill/>
              </a:ln>
              <a:solidFill>
                <a:schemeClr val="tx1"/>
              </a:solidFill>
              <a:effectLst/>
              <a:uLnTx/>
              <a:uFillTx/>
              <a:latin typeface="Arial" panose="02080604020202020204" pitchFamily="34" charset="0"/>
              <a:ea typeface="微软雅黑" panose="020B0503020204020204" pitchFamily="34" charset="-122"/>
              <a:cs typeface="+mn-cs"/>
            </a:endParaRPr>
          </a:p>
        </p:txBody>
      </p:sp>
      <p:sp>
        <p:nvSpPr>
          <p:cNvPr id="28677" name="文本"/>
          <p:cNvSpPr/>
          <p:nvPr/>
        </p:nvSpPr>
        <p:spPr>
          <a:xfrm>
            <a:off x="9317038" y="3151188"/>
            <a:ext cx="2759075" cy="1601787"/>
          </a:xfrm>
          <a:prstGeom prst="rect">
            <a:avLst/>
          </a:prstGeom>
          <a:noFill/>
          <a:ln w="9525">
            <a:noFill/>
          </a:ln>
        </p:spPr>
        <p:txBody>
          <a:bodyPr anchor="t" anchorCtr="false">
            <a:spAutoFit/>
          </a:bodyPr>
          <a:p>
            <a:pPr>
              <a:lnSpc>
                <a:spcPct val="125000"/>
              </a:lnSpc>
            </a:pPr>
            <a:r>
              <a:rPr lang="en-US" altLang="zh-CN" sz="1600" dirty="0">
                <a:latin typeface="Arial" panose="02080604020202020204" pitchFamily="34" charset="0"/>
                <a:ea typeface="微软雅黑" panose="020B0503020204020204" pitchFamily="34" charset="-122"/>
              </a:rPr>
              <a:t>2</a:t>
            </a:r>
            <a:r>
              <a:rPr lang="zh-CN" altLang="en-US" sz="1600" dirty="0">
                <a:latin typeface="Arial" panose="02080604020202020204" pitchFamily="34" charset="0"/>
                <a:ea typeface="微软雅黑" panose="020B0503020204020204" pitchFamily="34" charset="-122"/>
              </a:rPr>
              <a:t>、导入模板中的症状以及诊断疾病需要填写对应的代码，每个症状和疾病对应的代码在第二个</a:t>
            </a:r>
            <a:r>
              <a:rPr lang="en-US" altLang="zh-CN" sz="1600" dirty="0">
                <a:latin typeface="Arial" panose="02080604020202020204" pitchFamily="34" charset="0"/>
                <a:ea typeface="微软雅黑" panose="020B0503020204020204" pitchFamily="34" charset="-122"/>
              </a:rPr>
              <a:t>sheet</a:t>
            </a:r>
            <a:r>
              <a:rPr lang="zh-CN" altLang="en-US" sz="1600" dirty="0">
                <a:latin typeface="Arial" panose="02080604020202020204" pitchFamily="34" charset="0"/>
                <a:ea typeface="微软雅黑" panose="020B0503020204020204" pitchFamily="34" charset="-122"/>
              </a:rPr>
              <a:t>页‘填写说明’中。</a:t>
            </a:r>
            <a:endParaRPr lang="en-US" altLang="zh-CN" sz="1600" dirty="0">
              <a:latin typeface="Arial" panose="02080604020202020204" pitchFamily="34" charset="0"/>
              <a:ea typeface="微软雅黑" panose="020B0503020204020204" pitchFamily="34" charset="-122"/>
            </a:endParaRPr>
          </a:p>
        </p:txBody>
      </p:sp>
      <p:sp>
        <p:nvSpPr>
          <p:cNvPr id="28678" name="文本"/>
          <p:cNvSpPr/>
          <p:nvPr/>
        </p:nvSpPr>
        <p:spPr>
          <a:xfrm>
            <a:off x="9317038" y="5067300"/>
            <a:ext cx="2759075" cy="679450"/>
          </a:xfrm>
          <a:prstGeom prst="rect">
            <a:avLst/>
          </a:prstGeom>
          <a:noFill/>
          <a:ln w="9525">
            <a:noFill/>
          </a:ln>
        </p:spPr>
        <p:txBody>
          <a:bodyPr anchor="t" anchorCtr="false">
            <a:spAutoFit/>
          </a:bodyPr>
          <a:p>
            <a:pPr>
              <a:lnSpc>
                <a:spcPct val="125000"/>
              </a:lnSpc>
            </a:pPr>
            <a:r>
              <a:rPr lang="en-US" altLang="zh-CN" sz="1600" dirty="0">
                <a:latin typeface="Arial" panose="02080604020202020204" pitchFamily="34" charset="0"/>
                <a:ea typeface="微软雅黑" panose="020B0503020204020204" pitchFamily="34" charset="-122"/>
              </a:rPr>
              <a:t>3</a:t>
            </a:r>
            <a:r>
              <a:rPr lang="zh-CN" altLang="en-US" sz="1600" dirty="0">
                <a:latin typeface="Arial" panose="02080604020202020204" pitchFamily="34" charset="0"/>
                <a:ea typeface="微软雅黑" panose="020B0503020204020204" pitchFamily="34" charset="-122"/>
              </a:rPr>
              <a:t>、选择文件后，导入学生的因病缺课数据。</a:t>
            </a:r>
            <a:endParaRPr lang="en-US" altLang="zh-CN" sz="1600" dirty="0">
              <a:latin typeface="Arial" panose="02080604020202020204" pitchFamily="34" charset="0"/>
              <a:ea typeface="微软雅黑" panose="020B0503020204020204" pitchFamily="34" charset="-122"/>
            </a:endParaRPr>
          </a:p>
        </p:txBody>
      </p:sp>
      <p:pic>
        <p:nvPicPr>
          <p:cNvPr id="28679" name="图片 13"/>
          <p:cNvPicPr>
            <a:picLocks noChangeAspect="true"/>
          </p:cNvPicPr>
          <p:nvPr/>
        </p:nvPicPr>
        <p:blipFill>
          <a:blip r:embed="rId1"/>
          <a:stretch>
            <a:fillRect/>
          </a:stretch>
        </p:blipFill>
        <p:spPr>
          <a:xfrm>
            <a:off x="115888" y="1293813"/>
            <a:ext cx="8891587" cy="4440237"/>
          </a:xfrm>
          <a:prstGeom prst="rect">
            <a:avLst/>
          </a:prstGeom>
          <a:noFill/>
          <a:ln w="9525">
            <a:noFill/>
          </a:ln>
        </p:spPr>
      </p:pic>
      <p:pic>
        <p:nvPicPr>
          <p:cNvPr id="28680" name="图片 15"/>
          <p:cNvPicPr>
            <a:picLocks noChangeAspect="true"/>
          </p:cNvPicPr>
          <p:nvPr/>
        </p:nvPicPr>
        <p:blipFill>
          <a:blip r:embed="rId2"/>
          <a:stretch>
            <a:fillRect/>
          </a:stretch>
        </p:blipFill>
        <p:spPr>
          <a:xfrm>
            <a:off x="2501900" y="2225675"/>
            <a:ext cx="3594100" cy="2406650"/>
          </a:xfrm>
          <a:prstGeom prst="rect">
            <a:avLst/>
          </a:prstGeom>
          <a:noFill/>
          <a:ln w="9525">
            <a:noFill/>
          </a:ln>
        </p:spPr>
      </p:pic>
    </p:spTree>
  </p:cSld>
  <p:clrMapOvr>
    <a:masterClrMapping/>
  </p:clrMapOvr>
  <p:transition spd="slow" advTm="0">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30722" name="矩形 3"/>
          <p:cNvSpPr/>
          <p:nvPr/>
        </p:nvSpPr>
        <p:spPr>
          <a:xfrm>
            <a:off x="1768475" y="458788"/>
            <a:ext cx="6030913"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因病缺课管理</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学校用户</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学生缺课确认</a:t>
            </a:r>
            <a:endParaRPr lang="zh-CN" altLang="en-US" sz="2400" b="1" dirty="0">
              <a:solidFill>
                <a:srgbClr val="AD5410"/>
              </a:solidFill>
              <a:latin typeface="Arial" panose="02080604020202020204" pitchFamily="34" charset="0"/>
              <a:ea typeface="微软雅黑" panose="020B0503020204020204" pitchFamily="34" charset="-122"/>
            </a:endParaRPr>
          </a:p>
        </p:txBody>
      </p:sp>
      <p:sp>
        <p:nvSpPr>
          <p:cNvPr id="7" name="文本框"/>
          <p:cNvSpPr/>
          <p:nvPr/>
        </p:nvSpPr>
        <p:spPr>
          <a:xfrm>
            <a:off x="9317038" y="1152525"/>
            <a:ext cx="1536700" cy="503238"/>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300" normalizeH="0" baseline="0" noProof="0" dirty="0">
                <a:ln>
                  <a:noFill/>
                </a:ln>
                <a:solidFill>
                  <a:schemeClr val="bg1"/>
                </a:solidFill>
                <a:effectLst/>
                <a:uLnTx/>
                <a:uFillTx/>
                <a:latin typeface="+mn-ea"/>
                <a:ea typeface="+mn-ea"/>
                <a:cs typeface="+mn-cs"/>
              </a:rPr>
              <a:t>特别注意</a:t>
            </a:r>
            <a:endParaRPr kumimoji="0" lang="zh-CN" altLang="en-US" sz="2000" b="1" i="0" u="none" strike="noStrike" kern="1200" cap="none" spc="300" normalizeH="0" baseline="0" noProof="0" dirty="0">
              <a:ln>
                <a:noFill/>
              </a:ln>
              <a:solidFill>
                <a:schemeClr val="bg1"/>
              </a:solidFill>
              <a:effectLst/>
              <a:uLnTx/>
              <a:uFillTx/>
              <a:latin typeface="+mn-ea"/>
              <a:ea typeface="+mn-ea"/>
              <a:cs typeface="+mn-cs"/>
            </a:endParaRPr>
          </a:p>
        </p:txBody>
      </p:sp>
      <p:sp>
        <p:nvSpPr>
          <p:cNvPr id="9" name="文本"/>
          <p:cNvSpPr/>
          <p:nvPr/>
        </p:nvSpPr>
        <p:spPr>
          <a:xfrm>
            <a:off x="9278938" y="1812925"/>
            <a:ext cx="2759075" cy="987425"/>
          </a:xfrm>
          <a:prstGeom prst="rect">
            <a:avLst/>
          </a:prstGeom>
          <a:noFill/>
          <a:ln w="9525">
            <a:noFill/>
          </a:ln>
        </p:spPr>
        <p:txBody>
          <a:bodyPr>
            <a:spAutoFit/>
          </a:bodyPr>
          <a:lstStyle/>
          <a:p>
            <a:pPr marL="0" marR="0" lvl="0" indent="0" algn="l" defTabSz="914400" rtl="0" eaLnBrk="1" fontAlgn="base" latinLnBrk="0" hangingPunct="1">
              <a:lnSpc>
                <a:spcPct val="125000"/>
              </a:lnSpc>
              <a:spcBef>
                <a:spcPct val="0"/>
              </a:spcBef>
              <a:spcAft>
                <a:spcPct val="0"/>
              </a:spcAft>
              <a:buClrTx/>
              <a:buSzTx/>
              <a:buFontTx/>
              <a:buNone/>
              <a:defRPr/>
            </a:pPr>
            <a:r>
              <a:rPr kumimoji="0" lang="en-US" altLang="zh-CN" sz="1600" b="0" i="0" u="none" strike="noStrike" kern="1200" cap="none" spc="0" normalizeH="0" baseline="0" noProof="1">
                <a:ln>
                  <a:noFill/>
                </a:ln>
                <a:solidFill>
                  <a:schemeClr val="tx1"/>
                </a:solidFill>
                <a:effectLst/>
                <a:uLnTx/>
                <a:uFillTx/>
                <a:latin typeface="Arial" panose="02080604020202020204" pitchFamily="34" charset="0"/>
                <a:ea typeface="微软雅黑" panose="020B0503020204020204" pitchFamily="34" charset="-122"/>
                <a:cs typeface="+mn-cs"/>
              </a:rPr>
              <a:t>1</a:t>
            </a:r>
            <a:r>
              <a:rPr kumimoji="0" lang="zh-CN" altLang="en-US" sz="1600" b="0" i="0" u="none" strike="noStrike" kern="1200" cap="none" spc="0" normalizeH="0" baseline="0" noProof="1">
                <a:ln>
                  <a:noFill/>
                </a:ln>
                <a:solidFill>
                  <a:schemeClr val="tx1"/>
                </a:solidFill>
                <a:effectLst/>
                <a:uLnTx/>
                <a:uFillTx/>
                <a:latin typeface="Arial" panose="02080604020202020204" pitchFamily="34" charset="0"/>
                <a:ea typeface="微软雅黑" panose="020B0503020204020204" pitchFamily="34" charset="-122"/>
                <a:cs typeface="+mn-cs"/>
              </a:rPr>
              <a:t>、</a:t>
            </a:r>
            <a:r>
              <a:rPr kumimoji="0" lang="zh-CN" altLang="en-US" sz="1600" b="0" i="0" u="none" strike="noStrike" kern="1200" cap="none" spc="150" normalizeH="0" baseline="0" noProof="1">
                <a:ln>
                  <a:noFill/>
                </a:ln>
                <a:solidFill>
                  <a:schemeClr val="tx1">
                    <a:lumMod val="95000"/>
                    <a:lumOff val="5000"/>
                  </a:schemeClr>
                </a:solidFill>
                <a:effectLst/>
                <a:uLnTx/>
                <a:uFillTx/>
                <a:latin typeface="微软雅黑" panose="020B0503020204020204" pitchFamily="34" charset="-122"/>
                <a:ea typeface="微软雅黑" panose="020B0503020204020204" pitchFamily="34" charset="-122"/>
                <a:cs typeface="+mn-cs"/>
                <a:sym typeface="+mn-ea"/>
              </a:rPr>
              <a:t>学生缺课确认处，学校用户确认家长提交的学生因病缺课信息</a:t>
            </a:r>
            <a:r>
              <a:rPr kumimoji="0" lang="zh-CN" altLang="en-US" sz="1600" b="0" i="0" u="none" strike="noStrike" kern="1200" cap="none" spc="0" normalizeH="0" baseline="0" noProof="1">
                <a:ln>
                  <a:noFill/>
                </a:ln>
                <a:solidFill>
                  <a:schemeClr val="tx1"/>
                </a:solidFill>
                <a:effectLst/>
                <a:uLnTx/>
                <a:uFillTx/>
                <a:latin typeface="Arial" panose="02080604020202020204" pitchFamily="34" charset="0"/>
                <a:ea typeface="微软雅黑" panose="020B0503020204020204" pitchFamily="34" charset="-122"/>
                <a:cs typeface="+mn-cs"/>
              </a:rPr>
              <a:t>。</a:t>
            </a:r>
            <a:endParaRPr kumimoji="0" lang="en-US" altLang="zh-CN" sz="1600" b="0" i="0" u="none" strike="noStrike" kern="1200" cap="none" spc="0" normalizeH="0" baseline="0" noProof="1">
              <a:ln>
                <a:noFill/>
              </a:ln>
              <a:solidFill>
                <a:schemeClr val="tx1"/>
              </a:solidFill>
              <a:effectLst/>
              <a:uLnTx/>
              <a:uFillTx/>
              <a:latin typeface="Arial" panose="02080604020202020204" pitchFamily="34" charset="0"/>
              <a:ea typeface="微软雅黑" panose="020B0503020204020204" pitchFamily="34" charset="-122"/>
              <a:cs typeface="+mn-cs"/>
            </a:endParaRPr>
          </a:p>
        </p:txBody>
      </p:sp>
      <p:sp>
        <p:nvSpPr>
          <p:cNvPr id="30725" name="文本"/>
          <p:cNvSpPr/>
          <p:nvPr/>
        </p:nvSpPr>
        <p:spPr>
          <a:xfrm>
            <a:off x="9305925" y="3292475"/>
            <a:ext cx="2759075" cy="679450"/>
          </a:xfrm>
          <a:prstGeom prst="rect">
            <a:avLst/>
          </a:prstGeom>
          <a:noFill/>
          <a:ln w="9525">
            <a:noFill/>
          </a:ln>
        </p:spPr>
        <p:txBody>
          <a:bodyPr anchor="t" anchorCtr="false">
            <a:spAutoFit/>
          </a:bodyPr>
          <a:p>
            <a:pPr>
              <a:lnSpc>
                <a:spcPct val="125000"/>
              </a:lnSpc>
            </a:pPr>
            <a:r>
              <a:rPr lang="en-US" altLang="zh-CN" sz="1600" dirty="0">
                <a:latin typeface="Arial" panose="02080604020202020204" pitchFamily="34" charset="0"/>
                <a:ea typeface="微软雅黑" panose="020B0503020204020204" pitchFamily="34" charset="-122"/>
              </a:rPr>
              <a:t>2</a:t>
            </a:r>
            <a:r>
              <a:rPr lang="zh-CN" altLang="en-US" sz="1600" dirty="0">
                <a:latin typeface="Arial" panose="02080604020202020204" pitchFamily="34" charset="0"/>
                <a:ea typeface="微软雅黑" panose="020B0503020204020204" pitchFamily="34" charset="-122"/>
              </a:rPr>
              <a:t>、审核不通过则必须要录入不通过的原因说明。</a:t>
            </a:r>
            <a:endParaRPr lang="en-US" altLang="zh-CN" sz="1600" dirty="0">
              <a:latin typeface="Arial" panose="02080604020202020204" pitchFamily="34" charset="0"/>
              <a:ea typeface="微软雅黑" panose="020B0503020204020204" pitchFamily="34" charset="-122"/>
            </a:endParaRPr>
          </a:p>
        </p:txBody>
      </p:sp>
      <p:pic>
        <p:nvPicPr>
          <p:cNvPr id="30726" name="图片 2"/>
          <p:cNvPicPr>
            <a:picLocks noChangeAspect="true"/>
          </p:cNvPicPr>
          <p:nvPr/>
        </p:nvPicPr>
        <p:blipFill>
          <a:blip r:embed="rId1"/>
          <a:stretch>
            <a:fillRect/>
          </a:stretch>
        </p:blipFill>
        <p:spPr>
          <a:xfrm>
            <a:off x="95250" y="1022350"/>
            <a:ext cx="9107488" cy="2789238"/>
          </a:xfrm>
          <a:prstGeom prst="rect">
            <a:avLst/>
          </a:prstGeom>
          <a:noFill/>
          <a:ln w="9525">
            <a:noFill/>
          </a:ln>
        </p:spPr>
      </p:pic>
      <p:pic>
        <p:nvPicPr>
          <p:cNvPr id="30727" name="图片 4"/>
          <p:cNvPicPr>
            <a:picLocks noChangeAspect="true"/>
          </p:cNvPicPr>
          <p:nvPr/>
        </p:nvPicPr>
        <p:blipFill>
          <a:blip r:embed="rId2"/>
          <a:stretch>
            <a:fillRect/>
          </a:stretch>
        </p:blipFill>
        <p:spPr>
          <a:xfrm>
            <a:off x="307975" y="2974975"/>
            <a:ext cx="8351838" cy="3616325"/>
          </a:xfrm>
          <a:prstGeom prst="rect">
            <a:avLst/>
          </a:prstGeom>
          <a:noFill/>
          <a:ln w="9525">
            <a:noFill/>
          </a:ln>
        </p:spPr>
      </p:pic>
    </p:spTree>
  </p:cSld>
  <p:clrMapOvr>
    <a:masterClrMapping/>
  </p:clrMapOvr>
  <p:transition spd="slow" advTm="0">
    <p:pull/>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32770" name="矩形 3"/>
          <p:cNvSpPr/>
          <p:nvPr/>
        </p:nvSpPr>
        <p:spPr>
          <a:xfrm>
            <a:off x="1768475" y="458788"/>
            <a:ext cx="6030913"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因病缺课管理</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学校用户</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学生复课确认</a:t>
            </a:r>
            <a:endParaRPr lang="zh-CN" altLang="en-US" sz="2400" b="1" dirty="0">
              <a:solidFill>
                <a:srgbClr val="AD5410"/>
              </a:solidFill>
              <a:latin typeface="Arial" panose="02080604020202020204" pitchFamily="34" charset="0"/>
              <a:ea typeface="微软雅黑" panose="020B0503020204020204" pitchFamily="34" charset="-122"/>
            </a:endParaRPr>
          </a:p>
        </p:txBody>
      </p:sp>
      <p:sp>
        <p:nvSpPr>
          <p:cNvPr id="7" name="文本框"/>
          <p:cNvSpPr/>
          <p:nvPr/>
        </p:nvSpPr>
        <p:spPr>
          <a:xfrm>
            <a:off x="9221788" y="1152525"/>
            <a:ext cx="1536700" cy="503238"/>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300" normalizeH="0" baseline="0" noProof="0" dirty="0">
                <a:ln>
                  <a:noFill/>
                </a:ln>
                <a:solidFill>
                  <a:schemeClr val="bg1"/>
                </a:solidFill>
                <a:effectLst/>
                <a:uLnTx/>
                <a:uFillTx/>
                <a:latin typeface="+mn-ea"/>
                <a:ea typeface="+mn-ea"/>
                <a:cs typeface="+mn-cs"/>
              </a:rPr>
              <a:t>特别注意</a:t>
            </a:r>
            <a:endParaRPr kumimoji="0" lang="zh-CN" altLang="en-US" sz="2000" b="1" i="0" u="none" strike="noStrike" kern="1200" cap="none" spc="300" normalizeH="0" baseline="0" noProof="0" dirty="0">
              <a:ln>
                <a:noFill/>
              </a:ln>
              <a:solidFill>
                <a:schemeClr val="bg1"/>
              </a:solidFill>
              <a:effectLst/>
              <a:uLnTx/>
              <a:uFillTx/>
              <a:latin typeface="+mn-ea"/>
              <a:ea typeface="+mn-ea"/>
              <a:cs typeface="+mn-cs"/>
            </a:endParaRPr>
          </a:p>
        </p:txBody>
      </p:sp>
      <p:sp>
        <p:nvSpPr>
          <p:cNvPr id="32772" name="文本"/>
          <p:cNvSpPr/>
          <p:nvPr/>
        </p:nvSpPr>
        <p:spPr>
          <a:xfrm>
            <a:off x="9183688" y="1812925"/>
            <a:ext cx="2759075" cy="987425"/>
          </a:xfrm>
          <a:prstGeom prst="rect">
            <a:avLst/>
          </a:prstGeom>
          <a:noFill/>
          <a:ln w="9525">
            <a:noFill/>
          </a:ln>
        </p:spPr>
        <p:txBody>
          <a:bodyPr anchor="t" anchorCtr="false">
            <a:spAutoFit/>
          </a:bodyPr>
          <a:p>
            <a:pPr>
              <a:lnSpc>
                <a:spcPct val="125000"/>
              </a:lnSpc>
            </a:pPr>
            <a:r>
              <a:rPr lang="en-US" altLang="zh-CN" sz="1600" dirty="0">
                <a:latin typeface="Arial" panose="02080604020202020204" pitchFamily="34" charset="0"/>
                <a:ea typeface="微软雅黑" panose="020B0503020204020204" pitchFamily="34" charset="-122"/>
              </a:rPr>
              <a:t>1</a:t>
            </a:r>
            <a:r>
              <a:rPr lang="en-US" altLang="en-US" sz="1600" dirty="0">
                <a:latin typeface="Arial" panose="02080604020202020204" pitchFamily="34" charset="0"/>
                <a:ea typeface="微软雅黑" panose="020B0503020204020204" pitchFamily="34" charset="-122"/>
              </a:rPr>
              <a:t>、学校用户在学生因病缺课复课确认处查看学生家长申请的复课申请。</a:t>
            </a:r>
            <a:endParaRPr lang="en-US" altLang="zh-CN" sz="1600" dirty="0">
              <a:latin typeface="Arial" panose="02080604020202020204" pitchFamily="34" charset="0"/>
              <a:ea typeface="微软雅黑" panose="020B0503020204020204" pitchFamily="34" charset="-122"/>
            </a:endParaRPr>
          </a:p>
        </p:txBody>
      </p:sp>
      <p:sp>
        <p:nvSpPr>
          <p:cNvPr id="32773" name="文本"/>
          <p:cNvSpPr/>
          <p:nvPr/>
        </p:nvSpPr>
        <p:spPr>
          <a:xfrm>
            <a:off x="9210675" y="3292475"/>
            <a:ext cx="2759075" cy="679450"/>
          </a:xfrm>
          <a:prstGeom prst="rect">
            <a:avLst/>
          </a:prstGeom>
          <a:noFill/>
          <a:ln w="9525">
            <a:noFill/>
          </a:ln>
        </p:spPr>
        <p:txBody>
          <a:bodyPr anchor="t" anchorCtr="false">
            <a:spAutoFit/>
          </a:bodyPr>
          <a:p>
            <a:pPr>
              <a:lnSpc>
                <a:spcPct val="125000"/>
              </a:lnSpc>
            </a:pPr>
            <a:r>
              <a:rPr lang="en-US" altLang="zh-CN" sz="1600" dirty="0">
                <a:latin typeface="Arial" panose="02080604020202020204" pitchFamily="34" charset="0"/>
                <a:ea typeface="微软雅黑" panose="020B0503020204020204" pitchFamily="34" charset="-122"/>
              </a:rPr>
              <a:t>2</a:t>
            </a:r>
            <a:r>
              <a:rPr lang="zh-CN" altLang="en-US" sz="1600" dirty="0">
                <a:latin typeface="Arial" panose="02080604020202020204" pitchFamily="34" charset="0"/>
                <a:ea typeface="微软雅黑" panose="020B0503020204020204" pitchFamily="34" charset="-122"/>
              </a:rPr>
              <a:t>、进行复课确认时，可以查看学生家长上传的复课附件。</a:t>
            </a:r>
            <a:endParaRPr lang="en-US" altLang="zh-CN" sz="1600" dirty="0">
              <a:latin typeface="Arial" panose="02080604020202020204" pitchFamily="34" charset="0"/>
              <a:ea typeface="微软雅黑" panose="020B0503020204020204" pitchFamily="34" charset="-122"/>
            </a:endParaRPr>
          </a:p>
        </p:txBody>
      </p:sp>
      <p:pic>
        <p:nvPicPr>
          <p:cNvPr id="32774" name="图片 3"/>
          <p:cNvPicPr>
            <a:picLocks noChangeAspect="true"/>
          </p:cNvPicPr>
          <p:nvPr/>
        </p:nvPicPr>
        <p:blipFill>
          <a:blip r:embed="rId1"/>
          <a:stretch>
            <a:fillRect/>
          </a:stretch>
        </p:blipFill>
        <p:spPr>
          <a:xfrm>
            <a:off x="38100" y="1054100"/>
            <a:ext cx="8891588" cy="1920875"/>
          </a:xfrm>
          <a:prstGeom prst="rect">
            <a:avLst/>
          </a:prstGeom>
          <a:noFill/>
          <a:ln w="9525">
            <a:noFill/>
          </a:ln>
        </p:spPr>
      </p:pic>
      <p:pic>
        <p:nvPicPr>
          <p:cNvPr id="32775" name="图片 9"/>
          <p:cNvPicPr>
            <a:picLocks noChangeAspect="true"/>
          </p:cNvPicPr>
          <p:nvPr/>
        </p:nvPicPr>
        <p:blipFill>
          <a:blip r:embed="rId2"/>
          <a:stretch>
            <a:fillRect/>
          </a:stretch>
        </p:blipFill>
        <p:spPr>
          <a:xfrm>
            <a:off x="127000" y="2906713"/>
            <a:ext cx="8604250" cy="3697287"/>
          </a:xfrm>
          <a:prstGeom prst="rect">
            <a:avLst/>
          </a:prstGeom>
          <a:noFill/>
          <a:ln w="9525">
            <a:noFill/>
          </a:ln>
        </p:spPr>
      </p:pic>
    </p:spTree>
  </p:cSld>
  <p:clrMapOvr>
    <a:masterClrMapping/>
  </p:clrMapOvr>
  <p:transition spd="slow" advTm="0">
    <p:pull/>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34818" name="矩形 3"/>
          <p:cNvSpPr/>
          <p:nvPr/>
        </p:nvSpPr>
        <p:spPr>
          <a:xfrm>
            <a:off x="1768475" y="458788"/>
            <a:ext cx="6030913"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因病缺课管理</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移动端</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因病缺课填报</a:t>
            </a:r>
            <a:endParaRPr lang="zh-CN" altLang="en-US" sz="2400" b="1" dirty="0">
              <a:solidFill>
                <a:srgbClr val="AD5410"/>
              </a:solidFill>
              <a:latin typeface="Arial" panose="02080604020202020204" pitchFamily="34" charset="0"/>
              <a:ea typeface="微软雅黑" panose="020B0503020204020204" pitchFamily="34" charset="-122"/>
            </a:endParaRPr>
          </a:p>
        </p:txBody>
      </p:sp>
      <p:sp>
        <p:nvSpPr>
          <p:cNvPr id="7" name="文本框"/>
          <p:cNvSpPr/>
          <p:nvPr/>
        </p:nvSpPr>
        <p:spPr>
          <a:xfrm>
            <a:off x="9159875" y="1152525"/>
            <a:ext cx="1536700" cy="503238"/>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300" normalizeH="0" baseline="0" noProof="0" dirty="0">
                <a:ln>
                  <a:noFill/>
                </a:ln>
                <a:solidFill>
                  <a:schemeClr val="bg1"/>
                </a:solidFill>
                <a:effectLst/>
                <a:uLnTx/>
                <a:uFillTx/>
                <a:latin typeface="+mn-ea"/>
                <a:ea typeface="+mn-ea"/>
                <a:cs typeface="+mn-cs"/>
              </a:rPr>
              <a:t>特别注意</a:t>
            </a:r>
            <a:endParaRPr kumimoji="0" lang="zh-CN" altLang="en-US" sz="2000" b="1" i="0" u="none" strike="noStrike" kern="1200" cap="none" spc="300" normalizeH="0" baseline="0" noProof="0" dirty="0">
              <a:ln>
                <a:noFill/>
              </a:ln>
              <a:solidFill>
                <a:schemeClr val="bg1"/>
              </a:solidFill>
              <a:effectLst/>
              <a:uLnTx/>
              <a:uFillTx/>
              <a:latin typeface="+mn-ea"/>
              <a:ea typeface="+mn-ea"/>
              <a:cs typeface="+mn-cs"/>
            </a:endParaRPr>
          </a:p>
        </p:txBody>
      </p:sp>
      <p:sp>
        <p:nvSpPr>
          <p:cNvPr id="34820" name="文本"/>
          <p:cNvSpPr/>
          <p:nvPr/>
        </p:nvSpPr>
        <p:spPr>
          <a:xfrm>
            <a:off x="9121775" y="1812925"/>
            <a:ext cx="2759075" cy="987425"/>
          </a:xfrm>
          <a:prstGeom prst="rect">
            <a:avLst/>
          </a:prstGeom>
          <a:noFill/>
          <a:ln w="9525">
            <a:noFill/>
          </a:ln>
        </p:spPr>
        <p:txBody>
          <a:bodyPr anchor="t" anchorCtr="false">
            <a:spAutoFit/>
          </a:bodyPr>
          <a:p>
            <a:pPr>
              <a:lnSpc>
                <a:spcPct val="125000"/>
              </a:lnSpc>
            </a:pPr>
            <a:r>
              <a:rPr lang="en-US" altLang="zh-CN" sz="1600" dirty="0">
                <a:latin typeface="Arial" panose="02080604020202020204" pitchFamily="34" charset="0"/>
                <a:ea typeface="微软雅黑" panose="020B0503020204020204" pitchFamily="34" charset="-122"/>
              </a:rPr>
              <a:t>1</a:t>
            </a:r>
            <a:r>
              <a:rPr lang="en-US" altLang="en-US" sz="1600" dirty="0">
                <a:latin typeface="Arial" panose="02080604020202020204" pitchFamily="34" charset="0"/>
                <a:ea typeface="微软雅黑" panose="020B0503020204020204" pitchFamily="34" charset="-122"/>
              </a:rPr>
              <a:t>、家长在移动端的数据填报处选择学生因病请假进行填报学生因病缺课信息。</a:t>
            </a:r>
            <a:endParaRPr lang="en-US" altLang="zh-CN" sz="1600" dirty="0">
              <a:latin typeface="Arial" panose="02080604020202020204" pitchFamily="34" charset="0"/>
              <a:ea typeface="微软雅黑" panose="020B0503020204020204" pitchFamily="34" charset="-122"/>
            </a:endParaRPr>
          </a:p>
        </p:txBody>
      </p:sp>
      <p:sp>
        <p:nvSpPr>
          <p:cNvPr id="34821" name="文本"/>
          <p:cNvSpPr/>
          <p:nvPr/>
        </p:nvSpPr>
        <p:spPr>
          <a:xfrm>
            <a:off x="9148763" y="3292475"/>
            <a:ext cx="2759075" cy="987425"/>
          </a:xfrm>
          <a:prstGeom prst="rect">
            <a:avLst/>
          </a:prstGeom>
          <a:noFill/>
          <a:ln w="9525">
            <a:noFill/>
          </a:ln>
        </p:spPr>
        <p:txBody>
          <a:bodyPr anchor="t" anchorCtr="false">
            <a:spAutoFit/>
          </a:bodyPr>
          <a:p>
            <a:pPr>
              <a:lnSpc>
                <a:spcPct val="125000"/>
              </a:lnSpc>
            </a:pPr>
            <a:r>
              <a:rPr lang="en-US" altLang="zh-CN" sz="1600" dirty="0">
                <a:latin typeface="Arial" panose="02080604020202020204" pitchFamily="34" charset="0"/>
                <a:ea typeface="微软雅黑" panose="020B0503020204020204" pitchFamily="34" charset="-122"/>
              </a:rPr>
              <a:t>2</a:t>
            </a:r>
            <a:r>
              <a:rPr lang="zh-CN" altLang="en-US" sz="1600" dirty="0">
                <a:latin typeface="Arial" panose="02080604020202020204" pitchFamily="34" charset="0"/>
                <a:ea typeface="微软雅黑" panose="020B0503020204020204" pitchFamily="34" charset="-122"/>
              </a:rPr>
              <a:t>、选择学生后，录入学生的请假信息，提交后待学校用户进行确认。</a:t>
            </a:r>
            <a:endParaRPr lang="en-US" altLang="zh-CN" sz="1600" dirty="0">
              <a:latin typeface="Arial" panose="02080604020202020204" pitchFamily="34" charset="0"/>
              <a:ea typeface="微软雅黑" panose="020B0503020204020204" pitchFamily="34" charset="-122"/>
            </a:endParaRPr>
          </a:p>
        </p:txBody>
      </p:sp>
      <p:pic>
        <p:nvPicPr>
          <p:cNvPr id="34822" name="图片 2"/>
          <p:cNvPicPr>
            <a:picLocks noChangeAspect="true"/>
          </p:cNvPicPr>
          <p:nvPr/>
        </p:nvPicPr>
        <p:blipFill>
          <a:blip r:embed="rId1"/>
          <a:stretch>
            <a:fillRect/>
          </a:stretch>
        </p:blipFill>
        <p:spPr>
          <a:xfrm>
            <a:off x="157163" y="996950"/>
            <a:ext cx="2552700" cy="5270500"/>
          </a:xfrm>
          <a:prstGeom prst="rect">
            <a:avLst/>
          </a:prstGeom>
          <a:noFill/>
          <a:ln w="9525">
            <a:noFill/>
          </a:ln>
        </p:spPr>
      </p:pic>
      <p:pic>
        <p:nvPicPr>
          <p:cNvPr id="34823" name="图片 7"/>
          <p:cNvPicPr>
            <a:picLocks noChangeAspect="true"/>
          </p:cNvPicPr>
          <p:nvPr/>
        </p:nvPicPr>
        <p:blipFill>
          <a:blip r:embed="rId2"/>
          <a:stretch>
            <a:fillRect/>
          </a:stretch>
        </p:blipFill>
        <p:spPr>
          <a:xfrm>
            <a:off x="1889125" y="996950"/>
            <a:ext cx="2520950" cy="5054600"/>
          </a:xfrm>
          <a:prstGeom prst="rect">
            <a:avLst/>
          </a:prstGeom>
          <a:noFill/>
          <a:ln w="9525">
            <a:noFill/>
          </a:ln>
        </p:spPr>
      </p:pic>
      <p:pic>
        <p:nvPicPr>
          <p:cNvPr id="34824" name="图片 11"/>
          <p:cNvPicPr>
            <a:picLocks noChangeAspect="true"/>
          </p:cNvPicPr>
          <p:nvPr/>
        </p:nvPicPr>
        <p:blipFill>
          <a:blip r:embed="rId3"/>
          <a:stretch>
            <a:fillRect/>
          </a:stretch>
        </p:blipFill>
        <p:spPr>
          <a:xfrm>
            <a:off x="4295775" y="996950"/>
            <a:ext cx="2520950" cy="4673600"/>
          </a:xfrm>
          <a:prstGeom prst="rect">
            <a:avLst/>
          </a:prstGeom>
          <a:noFill/>
          <a:ln w="9525">
            <a:noFill/>
          </a:ln>
        </p:spPr>
      </p:pic>
      <p:pic>
        <p:nvPicPr>
          <p:cNvPr id="34825" name="图片 13"/>
          <p:cNvPicPr>
            <a:picLocks noChangeAspect="true"/>
          </p:cNvPicPr>
          <p:nvPr/>
        </p:nvPicPr>
        <p:blipFill>
          <a:blip r:embed="rId4"/>
          <a:stretch>
            <a:fillRect/>
          </a:stretch>
        </p:blipFill>
        <p:spPr>
          <a:xfrm>
            <a:off x="6327775" y="1974850"/>
            <a:ext cx="2527300" cy="4292600"/>
          </a:xfrm>
          <a:prstGeom prst="rect">
            <a:avLst/>
          </a:prstGeom>
          <a:noFill/>
          <a:ln w="9525">
            <a:noFill/>
          </a:ln>
        </p:spPr>
      </p:pic>
    </p:spTree>
  </p:cSld>
  <p:clrMapOvr>
    <a:masterClrMapping/>
  </p:clrMapOvr>
  <p:transition spd="slow" advTm="0">
    <p:pull/>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36866" name="矩形 3"/>
          <p:cNvSpPr/>
          <p:nvPr/>
        </p:nvSpPr>
        <p:spPr>
          <a:xfrm>
            <a:off x="1768475" y="458788"/>
            <a:ext cx="6030913"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因病缺课管理</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移动端</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因病缺课复课申请</a:t>
            </a:r>
            <a:endParaRPr lang="zh-CN" altLang="en-US" sz="2400" b="1" dirty="0">
              <a:solidFill>
                <a:srgbClr val="AD5410"/>
              </a:solidFill>
              <a:latin typeface="Arial" panose="02080604020202020204" pitchFamily="34" charset="0"/>
              <a:ea typeface="微软雅黑" panose="020B0503020204020204" pitchFamily="34" charset="-122"/>
            </a:endParaRPr>
          </a:p>
        </p:txBody>
      </p:sp>
      <p:sp>
        <p:nvSpPr>
          <p:cNvPr id="7" name="文本框"/>
          <p:cNvSpPr/>
          <p:nvPr/>
        </p:nvSpPr>
        <p:spPr>
          <a:xfrm>
            <a:off x="8548688" y="1152525"/>
            <a:ext cx="1536700" cy="503238"/>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300" normalizeH="0" baseline="0" noProof="0" dirty="0">
                <a:ln>
                  <a:noFill/>
                </a:ln>
                <a:solidFill>
                  <a:schemeClr val="bg1"/>
                </a:solidFill>
                <a:effectLst/>
                <a:uLnTx/>
                <a:uFillTx/>
                <a:latin typeface="+mn-ea"/>
                <a:ea typeface="+mn-ea"/>
                <a:cs typeface="+mn-cs"/>
              </a:rPr>
              <a:t>特别注意</a:t>
            </a:r>
            <a:endParaRPr kumimoji="0" lang="zh-CN" altLang="en-US" sz="2000" b="1" i="0" u="none" strike="noStrike" kern="1200" cap="none" spc="300" normalizeH="0" baseline="0" noProof="0" dirty="0">
              <a:ln>
                <a:noFill/>
              </a:ln>
              <a:solidFill>
                <a:schemeClr val="bg1"/>
              </a:solidFill>
              <a:effectLst/>
              <a:uLnTx/>
              <a:uFillTx/>
              <a:latin typeface="+mn-ea"/>
              <a:ea typeface="+mn-ea"/>
              <a:cs typeface="+mn-cs"/>
            </a:endParaRPr>
          </a:p>
        </p:txBody>
      </p:sp>
      <p:sp>
        <p:nvSpPr>
          <p:cNvPr id="36868" name="文本"/>
          <p:cNvSpPr/>
          <p:nvPr/>
        </p:nvSpPr>
        <p:spPr>
          <a:xfrm>
            <a:off x="8510588" y="1812925"/>
            <a:ext cx="3554412" cy="679450"/>
          </a:xfrm>
          <a:prstGeom prst="rect">
            <a:avLst/>
          </a:prstGeom>
          <a:noFill/>
          <a:ln w="9525">
            <a:noFill/>
          </a:ln>
        </p:spPr>
        <p:txBody>
          <a:bodyPr anchor="t" anchorCtr="false">
            <a:spAutoFit/>
          </a:bodyPr>
          <a:p>
            <a:pPr>
              <a:lnSpc>
                <a:spcPct val="125000"/>
              </a:lnSpc>
            </a:pPr>
            <a:r>
              <a:rPr lang="en-US" altLang="zh-CN" sz="1600" dirty="0">
                <a:latin typeface="Arial" panose="02080604020202020204" pitchFamily="34" charset="0"/>
                <a:ea typeface="微软雅黑" panose="020B0503020204020204" pitchFamily="34" charset="-122"/>
              </a:rPr>
              <a:t>1</a:t>
            </a:r>
            <a:r>
              <a:rPr lang="en-US" altLang="en-US" sz="1600" dirty="0">
                <a:latin typeface="Arial" panose="02080604020202020204" pitchFamily="34" charset="0"/>
                <a:ea typeface="微软雅黑" panose="020B0503020204020204" pitchFamily="34" charset="-122"/>
              </a:rPr>
              <a:t>、家长在学生因病请假菜单内查看绑定的学生的未复课的请假信息。</a:t>
            </a:r>
            <a:endParaRPr lang="en-US" altLang="zh-CN" sz="1600" dirty="0">
              <a:latin typeface="Arial" panose="02080604020202020204" pitchFamily="34" charset="0"/>
              <a:ea typeface="微软雅黑" panose="020B0503020204020204" pitchFamily="34" charset="-122"/>
            </a:endParaRPr>
          </a:p>
        </p:txBody>
      </p:sp>
      <p:sp>
        <p:nvSpPr>
          <p:cNvPr id="36869" name="文本"/>
          <p:cNvSpPr/>
          <p:nvPr/>
        </p:nvSpPr>
        <p:spPr>
          <a:xfrm>
            <a:off x="8537575" y="3292475"/>
            <a:ext cx="3527425" cy="987425"/>
          </a:xfrm>
          <a:prstGeom prst="rect">
            <a:avLst/>
          </a:prstGeom>
          <a:noFill/>
          <a:ln w="9525">
            <a:noFill/>
          </a:ln>
        </p:spPr>
        <p:txBody>
          <a:bodyPr anchor="t" anchorCtr="false">
            <a:spAutoFit/>
          </a:bodyPr>
          <a:p>
            <a:pPr>
              <a:lnSpc>
                <a:spcPct val="125000"/>
              </a:lnSpc>
            </a:pPr>
            <a:r>
              <a:rPr lang="en-US" altLang="zh-CN" sz="1600" dirty="0">
                <a:latin typeface="Arial" panose="02080604020202020204" pitchFamily="34" charset="0"/>
                <a:ea typeface="微软雅黑" panose="020B0503020204020204" pitchFamily="34" charset="-122"/>
              </a:rPr>
              <a:t>2</a:t>
            </a:r>
            <a:r>
              <a:rPr lang="zh-CN" altLang="en-US" sz="1600" dirty="0">
                <a:latin typeface="Arial" panose="02080604020202020204" pitchFamily="34" charset="0"/>
                <a:ea typeface="微软雅黑" panose="020B0503020204020204" pitchFamily="34" charset="-122"/>
              </a:rPr>
              <a:t>、点击申请复课，进入的复课申请页面，选择申请复课时间以及上传复课证明资料后提交，待学校用户确认。</a:t>
            </a:r>
            <a:endParaRPr lang="en-US" altLang="zh-CN" sz="1600" dirty="0">
              <a:latin typeface="Arial" panose="02080604020202020204" pitchFamily="34" charset="0"/>
              <a:ea typeface="微软雅黑" panose="020B0503020204020204" pitchFamily="34" charset="-122"/>
            </a:endParaRPr>
          </a:p>
        </p:txBody>
      </p:sp>
      <p:pic>
        <p:nvPicPr>
          <p:cNvPr id="36870" name="图片 2"/>
          <p:cNvPicPr>
            <a:picLocks noChangeAspect="true"/>
          </p:cNvPicPr>
          <p:nvPr/>
        </p:nvPicPr>
        <p:blipFill>
          <a:blip r:embed="rId1"/>
          <a:stretch>
            <a:fillRect/>
          </a:stretch>
        </p:blipFill>
        <p:spPr>
          <a:xfrm>
            <a:off x="150813" y="1076325"/>
            <a:ext cx="2565400" cy="5111750"/>
          </a:xfrm>
          <a:prstGeom prst="rect">
            <a:avLst/>
          </a:prstGeom>
          <a:noFill/>
          <a:ln w="9525">
            <a:noFill/>
          </a:ln>
        </p:spPr>
      </p:pic>
      <p:pic>
        <p:nvPicPr>
          <p:cNvPr id="36871" name="图片 7"/>
          <p:cNvPicPr>
            <a:picLocks noChangeAspect="true"/>
          </p:cNvPicPr>
          <p:nvPr/>
        </p:nvPicPr>
        <p:blipFill>
          <a:blip r:embed="rId2"/>
          <a:stretch>
            <a:fillRect/>
          </a:stretch>
        </p:blipFill>
        <p:spPr>
          <a:xfrm>
            <a:off x="2876550" y="1076325"/>
            <a:ext cx="2508250" cy="5022850"/>
          </a:xfrm>
          <a:prstGeom prst="rect">
            <a:avLst/>
          </a:prstGeom>
          <a:noFill/>
          <a:ln w="9525">
            <a:noFill/>
          </a:ln>
        </p:spPr>
      </p:pic>
      <p:pic>
        <p:nvPicPr>
          <p:cNvPr id="36872" name="图片 11"/>
          <p:cNvPicPr>
            <a:picLocks noChangeAspect="true"/>
          </p:cNvPicPr>
          <p:nvPr/>
        </p:nvPicPr>
        <p:blipFill>
          <a:blip r:embed="rId3"/>
          <a:stretch>
            <a:fillRect/>
          </a:stretch>
        </p:blipFill>
        <p:spPr>
          <a:xfrm>
            <a:off x="5545138" y="1152525"/>
            <a:ext cx="2540000" cy="4521200"/>
          </a:xfrm>
          <a:prstGeom prst="rect">
            <a:avLst/>
          </a:prstGeom>
          <a:noFill/>
          <a:ln w="9525">
            <a:noFill/>
          </a:ln>
        </p:spPr>
      </p:pic>
    </p:spTree>
  </p:cSld>
  <p:clrMapOvr>
    <a:masterClrMapping/>
  </p:clrMapOvr>
  <p:transition spd="slow" advTm="0">
    <p:pull/>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38914" name="矩形 3"/>
          <p:cNvSpPr/>
          <p:nvPr/>
        </p:nvSpPr>
        <p:spPr>
          <a:xfrm>
            <a:off x="1768475" y="458788"/>
            <a:ext cx="6030913"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因病缺课管理</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学校用户</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晨午检上报查询</a:t>
            </a:r>
            <a:endParaRPr lang="zh-CN" altLang="en-US" sz="2400" b="1" dirty="0">
              <a:solidFill>
                <a:srgbClr val="AD5410"/>
              </a:solidFill>
              <a:latin typeface="Arial" panose="02080604020202020204" pitchFamily="34" charset="0"/>
              <a:ea typeface="微软雅黑" panose="020B0503020204020204" pitchFamily="34" charset="-122"/>
            </a:endParaRPr>
          </a:p>
        </p:txBody>
      </p:sp>
      <p:sp>
        <p:nvSpPr>
          <p:cNvPr id="4" name="文本框"/>
          <p:cNvSpPr/>
          <p:nvPr/>
        </p:nvSpPr>
        <p:spPr>
          <a:xfrm>
            <a:off x="8539163" y="1292225"/>
            <a:ext cx="1536700" cy="503238"/>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300" normalizeH="0" baseline="0" noProof="0" dirty="0">
                <a:ln>
                  <a:noFill/>
                </a:ln>
                <a:solidFill>
                  <a:schemeClr val="bg1"/>
                </a:solidFill>
                <a:effectLst/>
                <a:uLnTx/>
                <a:uFillTx/>
                <a:latin typeface="+mn-ea"/>
                <a:ea typeface="+mn-ea"/>
                <a:cs typeface="+mn-cs"/>
              </a:rPr>
              <a:t>特别注意</a:t>
            </a:r>
            <a:endParaRPr kumimoji="0" lang="zh-CN" altLang="en-US" sz="2000" b="1" i="0" u="none" strike="noStrike" kern="1200" cap="none" spc="300" normalizeH="0" baseline="0" noProof="0" dirty="0">
              <a:ln>
                <a:noFill/>
              </a:ln>
              <a:solidFill>
                <a:schemeClr val="bg1"/>
              </a:solidFill>
              <a:effectLst/>
              <a:uLnTx/>
              <a:uFillTx/>
              <a:latin typeface="+mn-ea"/>
              <a:ea typeface="+mn-ea"/>
              <a:cs typeface="+mn-cs"/>
            </a:endParaRPr>
          </a:p>
        </p:txBody>
      </p:sp>
      <p:sp>
        <p:nvSpPr>
          <p:cNvPr id="5" name="文本"/>
          <p:cNvSpPr/>
          <p:nvPr/>
        </p:nvSpPr>
        <p:spPr>
          <a:xfrm>
            <a:off x="8539163" y="1998663"/>
            <a:ext cx="3217863" cy="987425"/>
          </a:xfrm>
          <a:prstGeom prst="rect">
            <a:avLst/>
          </a:prstGeom>
          <a:noFill/>
          <a:ln w="9525">
            <a:noFill/>
          </a:ln>
        </p:spPr>
        <p:txBody>
          <a:bodyPr>
            <a:spAutoFit/>
          </a:bodyPr>
          <a:lstStyle/>
          <a:p>
            <a:pPr marL="0" marR="0" lvl="0" indent="0" algn="l" defTabSz="914400" rtl="0" eaLnBrk="1" fontAlgn="base" latinLnBrk="0" hangingPunct="1">
              <a:lnSpc>
                <a:spcPct val="125000"/>
              </a:lnSpc>
              <a:spcBef>
                <a:spcPct val="0"/>
              </a:spcBef>
              <a:spcAft>
                <a:spcPct val="0"/>
              </a:spcAft>
              <a:buClrTx/>
              <a:buSzTx/>
              <a:buFontTx/>
              <a:buNone/>
              <a:defRPr/>
            </a:pPr>
            <a:r>
              <a:rPr kumimoji="0" lang="en-US" altLang="zh-CN" sz="1600" b="0" i="0" u="none" strike="noStrike" kern="1200" cap="none" spc="0" normalizeH="0" baseline="0" noProof="1">
                <a:ln>
                  <a:noFill/>
                </a:ln>
                <a:solidFill>
                  <a:schemeClr val="tx1"/>
                </a:solidFill>
                <a:effectLst/>
                <a:uLnTx/>
                <a:uFillTx/>
                <a:latin typeface="Arial" panose="02080604020202020204" pitchFamily="34" charset="0"/>
                <a:ea typeface="微软雅黑" panose="020B0503020204020204" pitchFamily="34" charset="-122"/>
                <a:cs typeface="+mn-cs"/>
              </a:rPr>
              <a:t>1</a:t>
            </a:r>
            <a:r>
              <a:rPr kumimoji="0" lang="zh-CN" altLang="en-US" sz="1600" b="0" i="0" u="none" strike="noStrike" kern="1200" cap="none" spc="0" normalizeH="0" baseline="0" noProof="1">
                <a:ln>
                  <a:noFill/>
                </a:ln>
                <a:solidFill>
                  <a:schemeClr val="tx1"/>
                </a:solidFill>
                <a:effectLst/>
                <a:uLnTx/>
                <a:uFillTx/>
                <a:latin typeface="Arial" panose="02080604020202020204" pitchFamily="34" charset="0"/>
                <a:ea typeface="微软雅黑" panose="020B0503020204020204" pitchFamily="34" charset="-122"/>
                <a:cs typeface="+mn-cs"/>
              </a:rPr>
              <a:t>、</a:t>
            </a:r>
            <a:r>
              <a:rPr kumimoji="0" lang="zh-CN" altLang="en-US" sz="1600" b="0" i="0" u="none" strike="noStrike" kern="1200" cap="none" spc="150" normalizeH="0" baseline="0" noProof="1">
                <a:ln>
                  <a:noFill/>
                </a:ln>
                <a:solidFill>
                  <a:schemeClr val="tx1">
                    <a:lumMod val="95000"/>
                    <a:lumOff val="5000"/>
                  </a:schemeClr>
                </a:solidFill>
                <a:effectLst/>
                <a:uLnTx/>
                <a:uFillTx/>
                <a:latin typeface="微软雅黑" panose="020B0503020204020204" pitchFamily="34" charset="-122"/>
                <a:ea typeface="微软雅黑" panose="020B0503020204020204" pitchFamily="34" charset="-122"/>
                <a:cs typeface="+mn-cs"/>
                <a:sym typeface="+mn-ea"/>
              </a:rPr>
              <a:t>系统查询学校今日上报学生晨午检的情况，如果未进行上报则会提示</a:t>
            </a:r>
            <a:r>
              <a:rPr kumimoji="0" lang="zh-CN" altLang="en-US" sz="1600" b="0" i="0" u="none" strike="noStrike" kern="1200" cap="none" spc="0" normalizeH="0" baseline="0" noProof="1">
                <a:ln>
                  <a:noFill/>
                </a:ln>
                <a:solidFill>
                  <a:schemeClr val="tx1"/>
                </a:solidFill>
                <a:effectLst/>
                <a:uLnTx/>
                <a:uFillTx/>
                <a:latin typeface="Arial" panose="02080604020202020204" pitchFamily="34" charset="0"/>
                <a:ea typeface="微软雅黑" panose="020B0503020204020204" pitchFamily="34" charset="-122"/>
                <a:cs typeface="+mn-cs"/>
              </a:rPr>
              <a:t>。</a:t>
            </a:r>
            <a:endParaRPr kumimoji="0" lang="en-US" altLang="zh-CN" sz="1600" b="0" i="0" u="none" strike="noStrike" kern="1200" cap="none" spc="0" normalizeH="0" baseline="0" noProof="1">
              <a:ln>
                <a:noFill/>
              </a:ln>
              <a:solidFill>
                <a:schemeClr val="tx1"/>
              </a:solidFill>
              <a:effectLst/>
              <a:uLnTx/>
              <a:uFillTx/>
              <a:latin typeface="Arial" panose="02080604020202020204" pitchFamily="34" charset="0"/>
              <a:ea typeface="微软雅黑" panose="020B0503020204020204" pitchFamily="34" charset="-122"/>
              <a:cs typeface="+mn-cs"/>
            </a:endParaRPr>
          </a:p>
        </p:txBody>
      </p:sp>
      <p:sp>
        <p:nvSpPr>
          <p:cNvPr id="38917" name="文本"/>
          <p:cNvSpPr/>
          <p:nvPr/>
        </p:nvSpPr>
        <p:spPr>
          <a:xfrm>
            <a:off x="8539163" y="3378200"/>
            <a:ext cx="3436937" cy="679450"/>
          </a:xfrm>
          <a:prstGeom prst="rect">
            <a:avLst/>
          </a:prstGeom>
          <a:noFill/>
          <a:ln w="9525">
            <a:noFill/>
          </a:ln>
        </p:spPr>
        <p:txBody>
          <a:bodyPr anchor="t" anchorCtr="false">
            <a:spAutoFit/>
          </a:bodyPr>
          <a:p>
            <a:pPr>
              <a:lnSpc>
                <a:spcPct val="125000"/>
              </a:lnSpc>
            </a:pPr>
            <a:r>
              <a:rPr lang="en-US" altLang="zh-CN" sz="1600" dirty="0">
                <a:latin typeface="Arial" panose="02080604020202020204" pitchFamily="34" charset="0"/>
                <a:ea typeface="微软雅黑" panose="020B0503020204020204" pitchFamily="34" charset="-122"/>
              </a:rPr>
              <a:t>2</a:t>
            </a:r>
            <a:r>
              <a:rPr lang="zh-CN" altLang="en-US" sz="1600" dirty="0">
                <a:latin typeface="Arial" panose="02080604020202020204" pitchFamily="34" charset="0"/>
                <a:ea typeface="微软雅黑" panose="020B0503020204020204" pitchFamily="34" charset="-122"/>
              </a:rPr>
              <a:t>、提供学校用户查看学生的晨午检信息。</a:t>
            </a:r>
            <a:endParaRPr lang="en-US" altLang="zh-CN" sz="1600" dirty="0">
              <a:latin typeface="Arial" panose="02080604020202020204" pitchFamily="34" charset="0"/>
              <a:ea typeface="微软雅黑" panose="020B0503020204020204" pitchFamily="34" charset="-122"/>
            </a:endParaRPr>
          </a:p>
        </p:txBody>
      </p:sp>
      <p:pic>
        <p:nvPicPr>
          <p:cNvPr id="38918" name="图片 6"/>
          <p:cNvPicPr>
            <a:picLocks noChangeAspect="true"/>
          </p:cNvPicPr>
          <p:nvPr/>
        </p:nvPicPr>
        <p:blipFill>
          <a:blip r:embed="rId1"/>
          <a:stretch>
            <a:fillRect/>
          </a:stretch>
        </p:blipFill>
        <p:spPr>
          <a:xfrm>
            <a:off x="52388" y="1216025"/>
            <a:ext cx="8280400" cy="1900238"/>
          </a:xfrm>
          <a:prstGeom prst="rect">
            <a:avLst/>
          </a:prstGeom>
          <a:noFill/>
          <a:ln w="9525">
            <a:noFill/>
          </a:ln>
        </p:spPr>
      </p:pic>
      <p:pic>
        <p:nvPicPr>
          <p:cNvPr id="38919" name="图片 10"/>
          <p:cNvPicPr>
            <a:picLocks noChangeAspect="true"/>
          </p:cNvPicPr>
          <p:nvPr/>
        </p:nvPicPr>
        <p:blipFill>
          <a:blip r:embed="rId2"/>
          <a:stretch>
            <a:fillRect/>
          </a:stretch>
        </p:blipFill>
        <p:spPr>
          <a:xfrm>
            <a:off x="52388" y="3481388"/>
            <a:ext cx="8280400" cy="2235200"/>
          </a:xfrm>
          <a:prstGeom prst="rect">
            <a:avLst/>
          </a:prstGeom>
          <a:noFill/>
          <a:ln w="9525">
            <a:noFill/>
          </a:ln>
        </p:spPr>
      </p:pic>
    </p:spTree>
  </p:cSld>
  <p:clrMapOvr>
    <a:masterClrMapping/>
  </p:clrMapOvr>
  <p:transition spd="slow" advTm="0">
    <p:pull/>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40962" name="矩形 3"/>
          <p:cNvSpPr/>
          <p:nvPr/>
        </p:nvSpPr>
        <p:spPr>
          <a:xfrm>
            <a:off x="1768475" y="458788"/>
            <a:ext cx="6030913"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因病缺课管理</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学校用户</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晨午检添加</a:t>
            </a:r>
            <a:endParaRPr lang="zh-CN" altLang="en-US" sz="2400" b="1" dirty="0">
              <a:solidFill>
                <a:srgbClr val="AD5410"/>
              </a:solidFill>
              <a:latin typeface="Arial" panose="02080604020202020204" pitchFamily="34" charset="0"/>
              <a:ea typeface="微软雅黑" panose="020B0503020204020204" pitchFamily="34" charset="-122"/>
            </a:endParaRPr>
          </a:p>
        </p:txBody>
      </p:sp>
      <p:sp>
        <p:nvSpPr>
          <p:cNvPr id="4" name="文本框"/>
          <p:cNvSpPr/>
          <p:nvPr/>
        </p:nvSpPr>
        <p:spPr>
          <a:xfrm>
            <a:off x="7897813" y="1187450"/>
            <a:ext cx="1536700" cy="503238"/>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300" normalizeH="0" baseline="0" noProof="0" dirty="0">
                <a:ln>
                  <a:noFill/>
                </a:ln>
                <a:solidFill>
                  <a:schemeClr val="bg1"/>
                </a:solidFill>
                <a:effectLst/>
                <a:uLnTx/>
                <a:uFillTx/>
                <a:latin typeface="+mn-ea"/>
                <a:ea typeface="+mn-ea"/>
                <a:cs typeface="+mn-cs"/>
              </a:rPr>
              <a:t>特别注意</a:t>
            </a:r>
            <a:endParaRPr kumimoji="0" lang="zh-CN" altLang="en-US" sz="2000" b="1" i="0" u="none" strike="noStrike" kern="1200" cap="none" spc="300" normalizeH="0" baseline="0" noProof="0" dirty="0">
              <a:ln>
                <a:noFill/>
              </a:ln>
              <a:solidFill>
                <a:schemeClr val="bg1"/>
              </a:solidFill>
              <a:effectLst/>
              <a:uLnTx/>
              <a:uFillTx/>
              <a:latin typeface="+mn-ea"/>
              <a:ea typeface="+mn-ea"/>
              <a:cs typeface="+mn-cs"/>
            </a:endParaRPr>
          </a:p>
        </p:txBody>
      </p:sp>
      <p:sp>
        <p:nvSpPr>
          <p:cNvPr id="5" name="文本"/>
          <p:cNvSpPr/>
          <p:nvPr/>
        </p:nvSpPr>
        <p:spPr>
          <a:xfrm>
            <a:off x="7799388" y="1968500"/>
            <a:ext cx="3937000" cy="679450"/>
          </a:xfrm>
          <a:prstGeom prst="rect">
            <a:avLst/>
          </a:prstGeom>
          <a:noFill/>
          <a:ln w="9525">
            <a:noFill/>
          </a:ln>
        </p:spPr>
        <p:txBody>
          <a:bodyPr>
            <a:spAutoFit/>
          </a:bodyPr>
          <a:lstStyle/>
          <a:p>
            <a:pPr marL="0" marR="0" lvl="0" indent="0" algn="l" defTabSz="914400" rtl="0" eaLnBrk="1" fontAlgn="base" latinLnBrk="0" hangingPunct="1">
              <a:lnSpc>
                <a:spcPct val="125000"/>
              </a:lnSpc>
              <a:spcBef>
                <a:spcPct val="0"/>
              </a:spcBef>
              <a:spcAft>
                <a:spcPct val="0"/>
              </a:spcAft>
              <a:buClrTx/>
              <a:buSzTx/>
              <a:buFontTx/>
              <a:buNone/>
              <a:defRPr/>
            </a:pPr>
            <a:r>
              <a:rPr kumimoji="0" lang="en-US" altLang="zh-CN" sz="1600" b="0" i="0" u="none" strike="noStrike" kern="1200" cap="none" spc="0" normalizeH="0" baseline="0" noProof="1">
                <a:ln>
                  <a:noFill/>
                </a:ln>
                <a:solidFill>
                  <a:schemeClr val="tx1"/>
                </a:solidFill>
                <a:effectLst/>
                <a:uLnTx/>
                <a:uFillTx/>
                <a:latin typeface="Arial" panose="02080604020202020204" pitchFamily="34" charset="0"/>
                <a:ea typeface="微软雅黑" panose="020B0503020204020204" pitchFamily="34" charset="-122"/>
                <a:cs typeface="+mn-cs"/>
              </a:rPr>
              <a:t>1</a:t>
            </a:r>
            <a:r>
              <a:rPr kumimoji="0" lang="zh-CN" altLang="en-US" sz="1600" b="0" i="0" u="none" strike="noStrike" kern="1200" cap="none" spc="0" normalizeH="0" baseline="0" noProof="1">
                <a:ln>
                  <a:noFill/>
                </a:ln>
                <a:solidFill>
                  <a:schemeClr val="tx1"/>
                </a:solidFill>
                <a:effectLst/>
                <a:uLnTx/>
                <a:uFillTx/>
                <a:latin typeface="Arial" panose="02080604020202020204" pitchFamily="34" charset="0"/>
                <a:ea typeface="微软雅黑" panose="020B0503020204020204" pitchFamily="34" charset="-122"/>
                <a:cs typeface="+mn-cs"/>
              </a:rPr>
              <a:t>、</a:t>
            </a:r>
            <a:r>
              <a:rPr kumimoji="0" lang="zh-CN" altLang="en-US" sz="1600" b="0" i="0" u="none" strike="noStrike" kern="1200" cap="none" spc="150" normalizeH="0" baseline="0" noProof="0" dirty="0">
                <a:ln>
                  <a:noFill/>
                </a:ln>
                <a:solidFill>
                  <a:schemeClr val="tx1">
                    <a:lumMod val="95000"/>
                    <a:lumOff val="5000"/>
                  </a:schemeClr>
                </a:solidFill>
                <a:effectLst/>
                <a:uLnTx/>
                <a:uFillTx/>
                <a:latin typeface="微软雅黑" panose="020B0503020204020204" pitchFamily="34" charset="-122"/>
                <a:ea typeface="微软雅黑" panose="020B0503020204020204" pitchFamily="34" charset="-122"/>
                <a:cs typeface="+mn-cs"/>
                <a:sym typeface="+mn-ea"/>
              </a:rPr>
              <a:t>录入学生的学籍号查询学生的基本信息</a:t>
            </a:r>
            <a:r>
              <a:rPr kumimoji="0" lang="zh-CN" altLang="en-US" sz="1600" b="0" i="0" u="none" strike="noStrike" kern="1200" cap="none" spc="0" normalizeH="0" baseline="0" noProof="1">
                <a:ln>
                  <a:noFill/>
                </a:ln>
                <a:solidFill>
                  <a:schemeClr val="tx1"/>
                </a:solidFill>
                <a:effectLst/>
                <a:uLnTx/>
                <a:uFillTx/>
                <a:latin typeface="Arial" panose="02080604020202020204" pitchFamily="34" charset="0"/>
                <a:ea typeface="微软雅黑" panose="020B0503020204020204" pitchFamily="34" charset="-122"/>
                <a:cs typeface="+mn-cs"/>
              </a:rPr>
              <a:t>。</a:t>
            </a:r>
            <a:endParaRPr kumimoji="0" lang="en-US" altLang="zh-CN" sz="1600" b="0" i="0" u="none" strike="noStrike" kern="1200" cap="none" spc="0" normalizeH="0" baseline="0" noProof="1">
              <a:ln>
                <a:noFill/>
              </a:ln>
              <a:solidFill>
                <a:schemeClr val="tx1"/>
              </a:solidFill>
              <a:effectLst/>
              <a:uLnTx/>
              <a:uFillTx/>
              <a:latin typeface="Arial" panose="02080604020202020204" pitchFamily="34" charset="0"/>
              <a:ea typeface="微软雅黑" panose="020B0503020204020204" pitchFamily="34" charset="-122"/>
              <a:cs typeface="+mn-cs"/>
            </a:endParaRPr>
          </a:p>
        </p:txBody>
      </p:sp>
      <p:sp>
        <p:nvSpPr>
          <p:cNvPr id="40965" name="文本"/>
          <p:cNvSpPr/>
          <p:nvPr/>
        </p:nvSpPr>
        <p:spPr>
          <a:xfrm>
            <a:off x="7897813" y="3033713"/>
            <a:ext cx="3768725" cy="371475"/>
          </a:xfrm>
          <a:prstGeom prst="rect">
            <a:avLst/>
          </a:prstGeom>
          <a:noFill/>
          <a:ln w="9525">
            <a:noFill/>
          </a:ln>
        </p:spPr>
        <p:txBody>
          <a:bodyPr anchor="t" anchorCtr="false">
            <a:spAutoFit/>
          </a:bodyPr>
          <a:p>
            <a:pPr>
              <a:lnSpc>
                <a:spcPct val="125000"/>
              </a:lnSpc>
            </a:pPr>
            <a:r>
              <a:rPr lang="en-US" altLang="zh-CN" sz="1600" dirty="0">
                <a:latin typeface="Arial" panose="02080604020202020204" pitchFamily="34" charset="0"/>
                <a:ea typeface="微软雅黑" panose="020B0503020204020204" pitchFamily="34" charset="-122"/>
              </a:rPr>
              <a:t>2</a:t>
            </a:r>
            <a:r>
              <a:rPr lang="zh-CN" altLang="en-US" sz="1600" dirty="0">
                <a:latin typeface="Arial" panose="02080604020202020204" pitchFamily="34" charset="0"/>
                <a:ea typeface="微软雅黑" panose="020B0503020204020204" pitchFamily="34" charset="-122"/>
              </a:rPr>
              <a:t>、各项中标红色</a:t>
            </a:r>
            <a:r>
              <a:rPr lang="en-US" altLang="zh-CN" sz="1600" dirty="0">
                <a:latin typeface="Arial" panose="02080604020202020204" pitchFamily="34" charset="0"/>
                <a:ea typeface="微软雅黑" panose="020B0503020204020204" pitchFamily="34" charset="-122"/>
              </a:rPr>
              <a:t>*</a:t>
            </a:r>
            <a:r>
              <a:rPr lang="zh-CN" altLang="en-US" sz="1600" dirty="0">
                <a:latin typeface="Arial" panose="02080604020202020204" pitchFamily="34" charset="0"/>
                <a:ea typeface="微软雅黑" panose="020B0503020204020204" pitchFamily="34" charset="-122"/>
              </a:rPr>
              <a:t>的为必填项</a:t>
            </a:r>
            <a:endParaRPr lang="en-US" altLang="zh-CN" sz="1600" dirty="0">
              <a:latin typeface="Arial" panose="02080604020202020204" pitchFamily="34" charset="0"/>
              <a:ea typeface="微软雅黑" panose="020B0503020204020204" pitchFamily="34" charset="-122"/>
            </a:endParaRPr>
          </a:p>
        </p:txBody>
      </p:sp>
      <p:sp>
        <p:nvSpPr>
          <p:cNvPr id="40966" name="文本"/>
          <p:cNvSpPr/>
          <p:nvPr/>
        </p:nvSpPr>
        <p:spPr>
          <a:xfrm>
            <a:off x="7897813" y="3870325"/>
            <a:ext cx="3937000" cy="679450"/>
          </a:xfrm>
          <a:prstGeom prst="rect">
            <a:avLst/>
          </a:prstGeom>
          <a:noFill/>
          <a:ln w="9525">
            <a:noFill/>
          </a:ln>
        </p:spPr>
        <p:txBody>
          <a:bodyPr anchor="t" anchorCtr="false">
            <a:spAutoFit/>
          </a:bodyPr>
          <a:p>
            <a:pPr>
              <a:lnSpc>
                <a:spcPct val="125000"/>
              </a:lnSpc>
            </a:pPr>
            <a:r>
              <a:rPr lang="en-US" altLang="zh-CN" sz="1600" dirty="0">
                <a:latin typeface="Arial" panose="02080604020202020204" pitchFamily="34" charset="0"/>
                <a:ea typeface="微软雅黑" panose="020B0503020204020204" pitchFamily="34" charset="-122"/>
              </a:rPr>
              <a:t>3</a:t>
            </a:r>
            <a:r>
              <a:rPr lang="zh-CN" altLang="en-US" sz="1600" dirty="0">
                <a:latin typeface="Arial" panose="02080604020202020204" pitchFamily="34" charset="0"/>
                <a:ea typeface="微软雅黑" panose="020B0503020204020204" pitchFamily="34" charset="-122"/>
              </a:rPr>
              <a:t>、针对出勤的学生需要录入学生的体温及其他健康信息。</a:t>
            </a:r>
            <a:endParaRPr lang="en-US" altLang="zh-CN" sz="1600" dirty="0">
              <a:latin typeface="Arial" panose="02080604020202020204" pitchFamily="34" charset="0"/>
              <a:ea typeface="微软雅黑" panose="020B0503020204020204" pitchFamily="34" charset="-122"/>
            </a:endParaRPr>
          </a:p>
        </p:txBody>
      </p:sp>
      <p:pic>
        <p:nvPicPr>
          <p:cNvPr id="40967" name="图片 6"/>
          <p:cNvPicPr>
            <a:picLocks noChangeAspect="true"/>
          </p:cNvPicPr>
          <p:nvPr/>
        </p:nvPicPr>
        <p:blipFill>
          <a:blip r:embed="rId1"/>
          <a:stretch>
            <a:fillRect/>
          </a:stretch>
        </p:blipFill>
        <p:spPr>
          <a:xfrm>
            <a:off x="90488" y="1044575"/>
            <a:ext cx="7415212" cy="3762375"/>
          </a:xfrm>
          <a:prstGeom prst="rect">
            <a:avLst/>
          </a:prstGeom>
          <a:noFill/>
          <a:ln w="9525">
            <a:noFill/>
          </a:ln>
        </p:spPr>
      </p:pic>
      <p:pic>
        <p:nvPicPr>
          <p:cNvPr id="40968" name="图片 10"/>
          <p:cNvPicPr>
            <a:picLocks noChangeAspect="true"/>
          </p:cNvPicPr>
          <p:nvPr/>
        </p:nvPicPr>
        <p:blipFill>
          <a:blip r:embed="rId2"/>
          <a:stretch>
            <a:fillRect/>
          </a:stretch>
        </p:blipFill>
        <p:spPr>
          <a:xfrm>
            <a:off x="1025525" y="4797425"/>
            <a:ext cx="6335713" cy="1871663"/>
          </a:xfrm>
          <a:prstGeom prst="rect">
            <a:avLst/>
          </a:prstGeom>
          <a:noFill/>
          <a:ln w="9525">
            <a:noFill/>
          </a:ln>
        </p:spPr>
      </p:pic>
      <p:sp>
        <p:nvSpPr>
          <p:cNvPr id="40969" name="文本"/>
          <p:cNvSpPr/>
          <p:nvPr/>
        </p:nvSpPr>
        <p:spPr>
          <a:xfrm>
            <a:off x="7897813" y="4954588"/>
            <a:ext cx="3937000" cy="1295400"/>
          </a:xfrm>
          <a:prstGeom prst="rect">
            <a:avLst/>
          </a:prstGeom>
          <a:noFill/>
          <a:ln w="9525">
            <a:noFill/>
          </a:ln>
        </p:spPr>
        <p:txBody>
          <a:bodyPr anchor="t" anchorCtr="false">
            <a:spAutoFit/>
          </a:bodyPr>
          <a:p>
            <a:pPr>
              <a:lnSpc>
                <a:spcPct val="125000"/>
              </a:lnSpc>
            </a:pPr>
            <a:r>
              <a:rPr lang="en-US" altLang="zh-CN" sz="1600" dirty="0">
                <a:latin typeface="Arial" panose="02080604020202020204" pitchFamily="34" charset="0"/>
                <a:ea typeface="微软雅黑" panose="020B0503020204020204" pitchFamily="34" charset="-122"/>
              </a:rPr>
              <a:t>4</a:t>
            </a:r>
            <a:r>
              <a:rPr lang="zh-CN" altLang="en-US" sz="1600" dirty="0">
                <a:latin typeface="Arial" panose="02080604020202020204" pitchFamily="34" charset="0"/>
                <a:ea typeface="微软雅黑" panose="020B0503020204020204" pitchFamily="34" charset="-122"/>
              </a:rPr>
              <a:t>、针对未出勤的学生，系统查询该学生是否已填报缺课信息，已填报则提供缺课信息查看入口，未填报则提供学生缺课信息填报入口。</a:t>
            </a:r>
            <a:endParaRPr lang="en-US" altLang="zh-CN" sz="1600" dirty="0">
              <a:latin typeface="Arial" panose="02080604020202020204" pitchFamily="34" charset="0"/>
              <a:ea typeface="微软雅黑" panose="020B0503020204020204" pitchFamily="34" charset="-122"/>
            </a:endParaRPr>
          </a:p>
        </p:txBody>
      </p:sp>
    </p:spTree>
  </p:cSld>
  <p:clrMapOvr>
    <a:masterClrMapping/>
  </p:clrMapOvr>
  <p:transition spd="slow" advTm="0">
    <p:pull/>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43010" name="矩形 3"/>
          <p:cNvSpPr/>
          <p:nvPr/>
        </p:nvSpPr>
        <p:spPr>
          <a:xfrm>
            <a:off x="1768475" y="458788"/>
            <a:ext cx="6030913"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因病缺课管理</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学校用户</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晨午检导入</a:t>
            </a:r>
            <a:endParaRPr lang="zh-CN" altLang="en-US" sz="2400" b="1" dirty="0">
              <a:solidFill>
                <a:srgbClr val="AD5410"/>
              </a:solidFill>
              <a:latin typeface="Arial" panose="02080604020202020204" pitchFamily="34" charset="0"/>
              <a:ea typeface="微软雅黑" panose="020B0503020204020204" pitchFamily="34" charset="-122"/>
            </a:endParaRPr>
          </a:p>
        </p:txBody>
      </p:sp>
      <p:sp>
        <p:nvSpPr>
          <p:cNvPr id="4" name="文本框"/>
          <p:cNvSpPr/>
          <p:nvPr/>
        </p:nvSpPr>
        <p:spPr>
          <a:xfrm>
            <a:off x="8129588" y="1150938"/>
            <a:ext cx="1536700" cy="503238"/>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300" normalizeH="0" baseline="0" noProof="0" dirty="0">
                <a:ln>
                  <a:noFill/>
                </a:ln>
                <a:solidFill>
                  <a:schemeClr val="bg1"/>
                </a:solidFill>
                <a:effectLst/>
                <a:uLnTx/>
                <a:uFillTx/>
                <a:latin typeface="+mn-ea"/>
                <a:ea typeface="+mn-ea"/>
                <a:cs typeface="+mn-cs"/>
              </a:rPr>
              <a:t>特别注意</a:t>
            </a:r>
            <a:endParaRPr kumimoji="0" lang="zh-CN" altLang="en-US" sz="2000" b="1" i="0" u="none" strike="noStrike" kern="1200" cap="none" spc="300" normalizeH="0" baseline="0" noProof="0" dirty="0">
              <a:ln>
                <a:noFill/>
              </a:ln>
              <a:solidFill>
                <a:schemeClr val="bg1"/>
              </a:solidFill>
              <a:effectLst/>
              <a:uLnTx/>
              <a:uFillTx/>
              <a:latin typeface="+mn-ea"/>
              <a:ea typeface="+mn-ea"/>
              <a:cs typeface="+mn-cs"/>
            </a:endParaRPr>
          </a:p>
        </p:txBody>
      </p:sp>
      <p:pic>
        <p:nvPicPr>
          <p:cNvPr id="43012" name="图片 6"/>
          <p:cNvPicPr>
            <a:picLocks noChangeAspect="true"/>
          </p:cNvPicPr>
          <p:nvPr/>
        </p:nvPicPr>
        <p:blipFill>
          <a:blip r:embed="rId1"/>
          <a:stretch>
            <a:fillRect/>
          </a:stretch>
        </p:blipFill>
        <p:spPr>
          <a:xfrm>
            <a:off x="773113" y="1292225"/>
            <a:ext cx="6883400" cy="4495800"/>
          </a:xfrm>
          <a:prstGeom prst="rect">
            <a:avLst/>
          </a:prstGeom>
          <a:noFill/>
          <a:ln w="9525">
            <a:noFill/>
          </a:ln>
        </p:spPr>
      </p:pic>
      <p:pic>
        <p:nvPicPr>
          <p:cNvPr id="43013" name="图片 10"/>
          <p:cNvPicPr>
            <a:picLocks noChangeAspect="true"/>
          </p:cNvPicPr>
          <p:nvPr/>
        </p:nvPicPr>
        <p:blipFill>
          <a:blip r:embed="rId2"/>
          <a:stretch>
            <a:fillRect/>
          </a:stretch>
        </p:blipFill>
        <p:spPr>
          <a:xfrm>
            <a:off x="2308225" y="2100263"/>
            <a:ext cx="4002088" cy="2579687"/>
          </a:xfrm>
          <a:prstGeom prst="rect">
            <a:avLst/>
          </a:prstGeom>
          <a:noFill/>
          <a:ln w="9525">
            <a:noFill/>
          </a:ln>
        </p:spPr>
      </p:pic>
      <p:sp>
        <p:nvSpPr>
          <p:cNvPr id="12" name="文本"/>
          <p:cNvSpPr/>
          <p:nvPr/>
        </p:nvSpPr>
        <p:spPr>
          <a:xfrm>
            <a:off x="7983538" y="1760538"/>
            <a:ext cx="3886200" cy="679450"/>
          </a:xfrm>
          <a:prstGeom prst="rect">
            <a:avLst/>
          </a:prstGeom>
          <a:noFill/>
          <a:ln w="9525">
            <a:noFill/>
          </a:ln>
        </p:spPr>
        <p:txBody>
          <a:bodyPr>
            <a:spAutoFit/>
          </a:bodyPr>
          <a:lstStyle/>
          <a:p>
            <a:pPr marL="0" marR="0" lvl="0" indent="0" algn="l" defTabSz="914400" rtl="0" eaLnBrk="1" fontAlgn="base" latinLnBrk="0" hangingPunct="1">
              <a:lnSpc>
                <a:spcPct val="125000"/>
              </a:lnSpc>
              <a:spcBef>
                <a:spcPct val="0"/>
              </a:spcBef>
              <a:spcAft>
                <a:spcPct val="0"/>
              </a:spcAft>
              <a:buClrTx/>
              <a:buSzTx/>
              <a:buFontTx/>
              <a:buNone/>
              <a:defRPr/>
            </a:pPr>
            <a:r>
              <a:rPr kumimoji="0" lang="en-US" altLang="zh-CN" sz="1600" b="0" i="0" u="none" strike="noStrike" kern="1200" cap="none" spc="0" normalizeH="0" baseline="0" noProof="1">
                <a:ln>
                  <a:noFill/>
                </a:ln>
                <a:solidFill>
                  <a:schemeClr val="tx1"/>
                </a:solidFill>
                <a:effectLst/>
                <a:uLnTx/>
                <a:uFillTx/>
                <a:latin typeface="Arial" panose="02080604020202020204" pitchFamily="34" charset="0"/>
                <a:ea typeface="微软雅黑" panose="020B0503020204020204" pitchFamily="34" charset="-122"/>
                <a:cs typeface="+mn-cs"/>
              </a:rPr>
              <a:t>1</a:t>
            </a:r>
            <a:r>
              <a:rPr kumimoji="0" lang="zh-CN" altLang="en-US" sz="1600" b="0" i="0" u="none" strike="noStrike" kern="1200" cap="none" spc="0" normalizeH="0" baseline="0" noProof="1">
                <a:ln>
                  <a:noFill/>
                </a:ln>
                <a:solidFill>
                  <a:schemeClr val="tx1"/>
                </a:solidFill>
                <a:effectLst/>
                <a:uLnTx/>
                <a:uFillTx/>
                <a:latin typeface="Arial" panose="02080604020202020204" pitchFamily="34" charset="0"/>
                <a:ea typeface="微软雅黑" panose="020B0503020204020204" pitchFamily="34" charset="-122"/>
                <a:cs typeface="+mn-cs"/>
              </a:rPr>
              <a:t>、</a:t>
            </a:r>
            <a:r>
              <a:rPr kumimoji="0" lang="zh-CN" altLang="en-US" sz="1600" b="0" i="0" u="none" strike="noStrike" kern="1200" cap="none" spc="150" normalizeH="0" baseline="0" noProof="1">
                <a:ln>
                  <a:noFill/>
                </a:ln>
                <a:solidFill>
                  <a:schemeClr val="tx1">
                    <a:lumMod val="95000"/>
                    <a:lumOff val="5000"/>
                  </a:schemeClr>
                </a:solidFill>
                <a:effectLst/>
                <a:uLnTx/>
                <a:uFillTx/>
                <a:latin typeface="微软雅黑" panose="020B0503020204020204" pitchFamily="34" charset="-122"/>
                <a:ea typeface="微软雅黑" panose="020B0503020204020204" pitchFamily="34" charset="-122"/>
                <a:cs typeface="+mn-cs"/>
                <a:sym typeface="+mn-ea"/>
              </a:rPr>
              <a:t>导入时需要下载导入模板</a:t>
            </a:r>
            <a:r>
              <a:rPr kumimoji="0" lang="zh-CN" altLang="en-US" sz="1600" b="0" i="0" u="none" strike="noStrike" kern="1200" cap="none" spc="0" normalizeH="0" baseline="0" noProof="1">
                <a:ln>
                  <a:noFill/>
                </a:ln>
                <a:solidFill>
                  <a:schemeClr val="tx1"/>
                </a:solidFill>
                <a:effectLst/>
                <a:uLnTx/>
                <a:uFillTx/>
                <a:latin typeface="Arial" panose="02080604020202020204" pitchFamily="34" charset="0"/>
                <a:ea typeface="微软雅黑" panose="020B0503020204020204" pitchFamily="34" charset="-122"/>
                <a:cs typeface="+mn-cs"/>
              </a:rPr>
              <a:t>。模板中标红的均为必填项。</a:t>
            </a:r>
            <a:endParaRPr kumimoji="0" lang="en-US" altLang="zh-CN" sz="1600" b="0" i="0" u="none" strike="noStrike" kern="1200" cap="none" spc="0" normalizeH="0" baseline="0" noProof="1">
              <a:ln>
                <a:noFill/>
              </a:ln>
              <a:solidFill>
                <a:schemeClr val="tx1"/>
              </a:solidFill>
              <a:effectLst/>
              <a:uLnTx/>
              <a:uFillTx/>
              <a:latin typeface="Arial" panose="02080604020202020204" pitchFamily="34" charset="0"/>
              <a:ea typeface="微软雅黑" panose="020B0503020204020204" pitchFamily="34" charset="-122"/>
              <a:cs typeface="+mn-cs"/>
            </a:endParaRPr>
          </a:p>
        </p:txBody>
      </p:sp>
      <p:sp>
        <p:nvSpPr>
          <p:cNvPr id="43015" name="文本"/>
          <p:cNvSpPr/>
          <p:nvPr/>
        </p:nvSpPr>
        <p:spPr>
          <a:xfrm>
            <a:off x="8021638" y="2930525"/>
            <a:ext cx="3886200" cy="987425"/>
          </a:xfrm>
          <a:prstGeom prst="rect">
            <a:avLst/>
          </a:prstGeom>
          <a:noFill/>
          <a:ln w="9525">
            <a:noFill/>
          </a:ln>
        </p:spPr>
        <p:txBody>
          <a:bodyPr anchor="t" anchorCtr="false">
            <a:spAutoFit/>
          </a:bodyPr>
          <a:p>
            <a:pPr>
              <a:lnSpc>
                <a:spcPct val="125000"/>
              </a:lnSpc>
            </a:pPr>
            <a:r>
              <a:rPr lang="en-US" altLang="zh-CN" sz="1600" dirty="0">
                <a:latin typeface="Arial" panose="02080604020202020204" pitchFamily="34" charset="0"/>
                <a:ea typeface="微软雅黑" panose="020B0503020204020204" pitchFamily="34" charset="-122"/>
              </a:rPr>
              <a:t>2</a:t>
            </a:r>
            <a:r>
              <a:rPr lang="zh-CN" altLang="en-US" sz="1600" dirty="0">
                <a:latin typeface="Arial" panose="02080604020202020204" pitchFamily="34" charset="0"/>
                <a:ea typeface="微软雅黑" panose="020B0503020204020204" pitchFamily="34" charset="-122"/>
              </a:rPr>
              <a:t>、导入模板中的症状以及诊断疾病需要填写对应的代码，每个症状和疾病对应的代码在第二个</a:t>
            </a:r>
            <a:r>
              <a:rPr lang="en-US" altLang="zh-CN" sz="1600" dirty="0">
                <a:latin typeface="Arial" panose="02080604020202020204" pitchFamily="34" charset="0"/>
                <a:ea typeface="微软雅黑" panose="020B0503020204020204" pitchFamily="34" charset="-122"/>
              </a:rPr>
              <a:t>sheet</a:t>
            </a:r>
            <a:r>
              <a:rPr lang="zh-CN" altLang="en-US" sz="1600" dirty="0">
                <a:latin typeface="Arial" panose="02080604020202020204" pitchFamily="34" charset="0"/>
                <a:ea typeface="微软雅黑" panose="020B0503020204020204" pitchFamily="34" charset="-122"/>
              </a:rPr>
              <a:t>页‘填写说明’中。</a:t>
            </a:r>
            <a:endParaRPr lang="en-US" altLang="zh-CN" sz="1600" dirty="0">
              <a:latin typeface="Arial" panose="02080604020202020204" pitchFamily="34" charset="0"/>
              <a:ea typeface="微软雅黑" panose="020B0503020204020204" pitchFamily="34" charset="-122"/>
            </a:endParaRPr>
          </a:p>
        </p:txBody>
      </p:sp>
      <p:sp>
        <p:nvSpPr>
          <p:cNvPr id="43016" name="文本"/>
          <p:cNvSpPr/>
          <p:nvPr/>
        </p:nvSpPr>
        <p:spPr>
          <a:xfrm>
            <a:off x="8021638" y="4487863"/>
            <a:ext cx="4043362" cy="371475"/>
          </a:xfrm>
          <a:prstGeom prst="rect">
            <a:avLst/>
          </a:prstGeom>
          <a:noFill/>
          <a:ln w="9525">
            <a:noFill/>
          </a:ln>
        </p:spPr>
        <p:txBody>
          <a:bodyPr anchor="t" anchorCtr="false">
            <a:spAutoFit/>
          </a:bodyPr>
          <a:p>
            <a:pPr>
              <a:lnSpc>
                <a:spcPct val="125000"/>
              </a:lnSpc>
            </a:pPr>
            <a:r>
              <a:rPr lang="en-US" altLang="zh-CN" sz="1600" dirty="0">
                <a:latin typeface="Arial" panose="02080604020202020204" pitchFamily="34" charset="0"/>
                <a:ea typeface="微软雅黑" panose="020B0503020204020204" pitchFamily="34" charset="-122"/>
              </a:rPr>
              <a:t>3</a:t>
            </a:r>
            <a:r>
              <a:rPr lang="zh-CN" altLang="en-US" sz="1600" dirty="0">
                <a:latin typeface="Arial" panose="02080604020202020204" pitchFamily="34" charset="0"/>
                <a:ea typeface="微软雅黑" panose="020B0503020204020204" pitchFamily="34" charset="-122"/>
              </a:rPr>
              <a:t>、选择文件后，导入学生的晨午检数据。</a:t>
            </a:r>
            <a:endParaRPr lang="en-US" altLang="zh-CN" sz="1600" dirty="0">
              <a:latin typeface="Arial" panose="02080604020202020204" pitchFamily="34" charset="0"/>
              <a:ea typeface="微软雅黑" panose="020B0503020204020204" pitchFamily="34" charset="-122"/>
            </a:endParaRPr>
          </a:p>
        </p:txBody>
      </p:sp>
    </p:spTree>
  </p:cSld>
  <p:clrMapOvr>
    <a:masterClrMapping/>
  </p:clrMapOvr>
  <p:transition spd="slow" advTm="0">
    <p:pull/>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 name="矩形 20"/>
          <p:cNvSpPr/>
          <p:nvPr/>
        </p:nvSpPr>
        <p:spPr>
          <a:xfrm>
            <a:off x="0" y="2014538"/>
            <a:ext cx="12192000" cy="284956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22" name="矩形 21"/>
          <p:cNvSpPr/>
          <p:nvPr/>
        </p:nvSpPr>
        <p:spPr>
          <a:xfrm>
            <a:off x="0" y="2663825"/>
            <a:ext cx="1096963" cy="541338"/>
          </a:xfrm>
          <a:prstGeom prst="rect">
            <a:avLst/>
          </a:prstGeom>
          <a:solidFill>
            <a:srgbClr val="D6E0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45059" name="文本框 23"/>
          <p:cNvSpPr txBox="true"/>
          <p:nvPr/>
        </p:nvSpPr>
        <p:spPr>
          <a:xfrm>
            <a:off x="1036638" y="2000250"/>
            <a:ext cx="1539875" cy="1570038"/>
          </a:xfrm>
          <a:prstGeom prst="rect">
            <a:avLst/>
          </a:prstGeom>
          <a:noFill/>
          <a:ln w="9525">
            <a:noFill/>
          </a:ln>
        </p:spPr>
        <p:txBody>
          <a:bodyPr anchor="t" anchorCtr="false">
            <a:spAutoFit/>
          </a:bodyPr>
          <a:p>
            <a:pPr algn="ctr"/>
            <a:r>
              <a:rPr lang="en-US" altLang="zh-CN" sz="9600" b="1" dirty="0">
                <a:solidFill>
                  <a:srgbClr val="FFFFFF"/>
                </a:solidFill>
                <a:latin typeface="微软雅黑" panose="020B0503020204020204" pitchFamily="34" charset="-122"/>
                <a:ea typeface="微软雅黑" panose="020B0503020204020204" pitchFamily="34" charset="-122"/>
              </a:rPr>
              <a:t>2</a:t>
            </a:r>
            <a:endParaRPr lang="zh-CN" altLang="en-US" sz="9600" b="1" dirty="0">
              <a:solidFill>
                <a:srgbClr val="FFFFFF"/>
              </a:solidFill>
              <a:latin typeface="微软雅黑" panose="020B0503020204020204" pitchFamily="34" charset="-122"/>
              <a:ea typeface="微软雅黑" panose="020B0503020204020204" pitchFamily="34" charset="-122"/>
            </a:endParaRPr>
          </a:p>
        </p:txBody>
      </p:sp>
      <p:sp>
        <p:nvSpPr>
          <p:cNvPr id="45060" name="文本框 24"/>
          <p:cNvSpPr txBox="true"/>
          <p:nvPr/>
        </p:nvSpPr>
        <p:spPr>
          <a:xfrm>
            <a:off x="419100" y="2638425"/>
            <a:ext cx="571500" cy="585788"/>
          </a:xfrm>
          <a:prstGeom prst="rect">
            <a:avLst/>
          </a:prstGeom>
          <a:noFill/>
          <a:ln w="9525">
            <a:noFill/>
          </a:ln>
        </p:spPr>
        <p:txBody>
          <a:bodyPr anchor="t" anchorCtr="false">
            <a:spAutoFit/>
          </a:bodyPr>
          <a:p>
            <a:r>
              <a:rPr lang="zh-CN" altLang="en-US" sz="3200" b="1" dirty="0">
                <a:solidFill>
                  <a:srgbClr val="002060"/>
                </a:solidFill>
                <a:latin typeface="微软雅黑" panose="020B0503020204020204" pitchFamily="34" charset="-122"/>
                <a:ea typeface="微软雅黑" panose="020B0503020204020204" pitchFamily="34" charset="-122"/>
              </a:rPr>
              <a:t>第</a:t>
            </a:r>
            <a:endParaRPr lang="zh-CN" altLang="en-US" sz="3200" b="1" dirty="0">
              <a:solidFill>
                <a:srgbClr val="002060"/>
              </a:solidFill>
              <a:latin typeface="微软雅黑" panose="020B0503020204020204" pitchFamily="34" charset="-122"/>
              <a:ea typeface="微软雅黑" panose="020B0503020204020204" pitchFamily="34" charset="-122"/>
            </a:endParaRPr>
          </a:p>
        </p:txBody>
      </p:sp>
      <p:sp>
        <p:nvSpPr>
          <p:cNvPr id="26" name="矩形 25"/>
          <p:cNvSpPr/>
          <p:nvPr/>
        </p:nvSpPr>
        <p:spPr>
          <a:xfrm>
            <a:off x="2498725" y="2663825"/>
            <a:ext cx="9693275" cy="541338"/>
          </a:xfrm>
          <a:prstGeom prst="rect">
            <a:avLst/>
          </a:prstGeom>
          <a:solidFill>
            <a:srgbClr val="D6E0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45062" name="文本框 30"/>
          <p:cNvSpPr txBox="true"/>
          <p:nvPr/>
        </p:nvSpPr>
        <p:spPr>
          <a:xfrm>
            <a:off x="2525713" y="2638425"/>
            <a:ext cx="1766887" cy="585788"/>
          </a:xfrm>
          <a:prstGeom prst="rect">
            <a:avLst/>
          </a:prstGeom>
          <a:noFill/>
          <a:ln w="9525">
            <a:noFill/>
          </a:ln>
        </p:spPr>
        <p:txBody>
          <a:bodyPr anchor="t" anchorCtr="false">
            <a:spAutoFit/>
          </a:bodyPr>
          <a:p>
            <a:r>
              <a:rPr lang="zh-CN" altLang="en-US" sz="3200" b="1" dirty="0">
                <a:solidFill>
                  <a:srgbClr val="002060"/>
                </a:solidFill>
                <a:latin typeface="微软雅黑" panose="020B0503020204020204" pitchFamily="34" charset="-122"/>
                <a:ea typeface="微软雅黑" panose="020B0503020204020204" pitchFamily="34" charset="-122"/>
              </a:rPr>
              <a:t>部分</a:t>
            </a:r>
            <a:endParaRPr lang="zh-CN" altLang="en-US" sz="3200" b="1" dirty="0">
              <a:solidFill>
                <a:srgbClr val="002060"/>
              </a:solidFill>
              <a:latin typeface="微软雅黑" panose="020B0503020204020204" pitchFamily="34" charset="-122"/>
              <a:ea typeface="微软雅黑" panose="020B0503020204020204" pitchFamily="34" charset="-122"/>
            </a:endParaRPr>
          </a:p>
        </p:txBody>
      </p:sp>
      <p:sp>
        <p:nvSpPr>
          <p:cNvPr id="45063" name="文本框 31"/>
          <p:cNvSpPr txBox="true"/>
          <p:nvPr/>
        </p:nvSpPr>
        <p:spPr>
          <a:xfrm>
            <a:off x="6791325" y="3632200"/>
            <a:ext cx="5727700" cy="830263"/>
          </a:xfrm>
          <a:prstGeom prst="rect">
            <a:avLst/>
          </a:prstGeom>
          <a:noFill/>
          <a:ln w="9525">
            <a:noFill/>
          </a:ln>
        </p:spPr>
        <p:txBody>
          <a:bodyPr anchor="t" anchorCtr="false">
            <a:spAutoFit/>
          </a:bodyPr>
          <a:p>
            <a:pPr algn="ctr"/>
            <a:r>
              <a:rPr lang="zh-CN" altLang="en-US" sz="4800" b="1" dirty="0">
                <a:solidFill>
                  <a:srgbClr val="FFFFFF"/>
                </a:solidFill>
                <a:latin typeface="微软雅黑" panose="020B0503020204020204" pitchFamily="34" charset="-122"/>
                <a:ea typeface="微软雅黑" panose="020B0503020204020204" pitchFamily="34" charset="-122"/>
              </a:rPr>
              <a:t>上报统计</a:t>
            </a:r>
            <a:r>
              <a:rPr lang="en-US" altLang="zh-CN" sz="4800" b="1" dirty="0">
                <a:solidFill>
                  <a:srgbClr val="FFFFFF"/>
                </a:solidFill>
                <a:latin typeface="微软雅黑" panose="020B0503020204020204" pitchFamily="34" charset="-122"/>
                <a:ea typeface="微软雅黑" panose="020B0503020204020204" pitchFamily="34" charset="-122"/>
              </a:rPr>
              <a:t>-</a:t>
            </a:r>
            <a:r>
              <a:rPr lang="zh-CN" altLang="en-US" sz="4800" b="1" dirty="0">
                <a:solidFill>
                  <a:srgbClr val="FFFFFF"/>
                </a:solidFill>
                <a:latin typeface="微软雅黑" panose="020B0503020204020204" pitchFamily="34" charset="-122"/>
                <a:ea typeface="微软雅黑" panose="020B0503020204020204" pitchFamily="34" charset="-122"/>
              </a:rPr>
              <a:t>学校端</a:t>
            </a:r>
            <a:endParaRPr lang="zh-CN" altLang="en-US" sz="4800" b="1" dirty="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p:transition spd="slow" advTm="0">
    <p:pull/>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47106" name="矩形 3"/>
          <p:cNvSpPr/>
          <p:nvPr/>
        </p:nvSpPr>
        <p:spPr>
          <a:xfrm>
            <a:off x="1768475" y="458788"/>
            <a:ext cx="4799013"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班级上报统计</a:t>
            </a:r>
            <a:endParaRPr lang="zh-CN" altLang="en-US" sz="2400" b="1" dirty="0">
              <a:solidFill>
                <a:srgbClr val="AD5410"/>
              </a:solidFill>
              <a:latin typeface="Arial" panose="02080604020202020204" pitchFamily="34" charset="0"/>
              <a:ea typeface="微软雅黑" panose="020B0503020204020204" pitchFamily="34" charset="-122"/>
            </a:endParaRPr>
          </a:p>
        </p:txBody>
      </p:sp>
      <p:sp>
        <p:nvSpPr>
          <p:cNvPr id="2" name="文本框"/>
          <p:cNvSpPr txBox="true"/>
          <p:nvPr/>
        </p:nvSpPr>
        <p:spPr>
          <a:xfrm>
            <a:off x="588963" y="5832475"/>
            <a:ext cx="11025188" cy="514350"/>
          </a:xfrm>
          <a:prstGeom prst="roundRect">
            <a:avLst/>
          </a:prstGeom>
          <a:solidFill>
            <a:schemeClr val="accent6">
              <a:lumMod val="20000"/>
              <a:lumOff val="80000"/>
              <a:alpha val="20000"/>
            </a:schemeClr>
          </a:solidFill>
          <a:ln>
            <a:solidFill>
              <a:schemeClr val="tx1">
                <a:lumMod val="75000"/>
                <a:lumOff val="25000"/>
              </a:schemeClr>
            </a:solidFill>
            <a:prstDash val="dash"/>
          </a:ln>
        </p:spPr>
        <p:txBody>
          <a:bodyPr anchor="ctr">
            <a:spAutoFit/>
          </a:bodyPr>
          <a:lstStyle>
            <a:lvl1pPr indent="466725">
              <a:defRPr>
                <a:solidFill>
                  <a:schemeClr val="tx1"/>
                </a:solidFill>
                <a:latin typeface="Arial" panose="02080604020202020204" pitchFamily="34" charset="0"/>
                <a:ea typeface="宋体" pitchFamily="2" charset="-122"/>
              </a:defRPr>
            </a:lvl1pPr>
            <a:lvl2pPr marL="742950" indent="-285750">
              <a:defRPr>
                <a:solidFill>
                  <a:schemeClr val="tx1"/>
                </a:solidFill>
                <a:latin typeface="Arial" panose="02080604020202020204" pitchFamily="34" charset="0"/>
                <a:ea typeface="宋体" pitchFamily="2" charset="-122"/>
              </a:defRPr>
            </a:lvl2pPr>
            <a:lvl3pPr marL="1143000" indent="-228600">
              <a:defRPr>
                <a:solidFill>
                  <a:schemeClr val="tx1"/>
                </a:solidFill>
                <a:latin typeface="Arial" panose="02080604020202020204" pitchFamily="34" charset="0"/>
                <a:ea typeface="宋体" pitchFamily="2" charset="-122"/>
              </a:defRPr>
            </a:lvl3pPr>
            <a:lvl4pPr marL="1600200" indent="-228600">
              <a:defRPr>
                <a:solidFill>
                  <a:schemeClr val="tx1"/>
                </a:solidFill>
                <a:latin typeface="Arial" panose="02080604020202020204" pitchFamily="34" charset="0"/>
                <a:ea typeface="宋体" pitchFamily="2" charset="-122"/>
              </a:defRPr>
            </a:lvl4pPr>
            <a:lvl5pPr marL="2057400" indent="-228600">
              <a:defRPr>
                <a:solidFill>
                  <a:schemeClr val="tx1"/>
                </a:solidFill>
                <a:latin typeface="Arial" panose="02080604020202020204"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anose="02080604020202020204"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anose="02080604020202020204"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anose="02080604020202020204"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anose="02080604020202020204" pitchFamily="34" charset="0"/>
                <a:ea typeface="宋体" pitchFamily="2" charset="-122"/>
              </a:defRPr>
            </a:lvl9pPr>
          </a:lstStyle>
          <a:p>
            <a:pPr marL="0" marR="0" lvl="0" indent="466725" algn="l" defTabSz="914400" rtl="0" eaLnBrk="0" fontAlgn="base" latinLnBrk="0" hangingPunct="0">
              <a:lnSpc>
                <a:spcPct val="150000"/>
              </a:lnSpc>
              <a:spcBef>
                <a:spcPct val="0"/>
              </a:spcBef>
              <a:spcAft>
                <a:spcPct val="0"/>
              </a:spcAft>
              <a:buClrTx/>
              <a:buSzTx/>
              <a:buFontTx/>
              <a:buNone/>
              <a:defRPr/>
            </a:pPr>
            <a:r>
              <a:rPr kumimoji="0" lang="zh-CN" altLang="en-US" sz="1800" b="0" i="0" u="none" strike="noStrike" kern="1200" cap="none" spc="0" normalizeH="0" baseline="0" noProof="0" dirty="0">
                <a:ln>
                  <a:noFill/>
                </a:ln>
                <a:solidFill>
                  <a:schemeClr val="tx1"/>
                </a:solidFill>
                <a:effectLst/>
                <a:uLnTx/>
                <a:uFillTx/>
                <a:latin typeface="宋体" pitchFamily="2" charset="-122"/>
                <a:ea typeface="微软雅黑" panose="020B0503020204020204" pitchFamily="34" charset="-122"/>
                <a:cs typeface="Times New Roman" panose="02020603050405020304" pitchFamily="18" charset="0"/>
              </a:rPr>
              <a:t>统计学校各班级学生报告了学生因病缺课的情况，并计算因病缺课学生报告占比</a:t>
            </a:r>
            <a:r>
              <a:rPr kumimoji="0" lang="zh-CN" altLang="en-US" sz="1800" b="0" i="0" u="none" strike="noStrike" kern="1200" cap="none" spc="0" normalizeH="0" baseline="0" noProof="0" dirty="0">
                <a:ln>
                  <a:noFill/>
                </a:ln>
                <a:solidFill>
                  <a:schemeClr val="tx1"/>
                </a:solidFill>
                <a:effectLst/>
                <a:uLnTx/>
                <a:uFillTx/>
                <a:latin typeface="Calibri" panose="020F0502020204030204" pitchFamily="34" charset="0"/>
                <a:ea typeface="微软雅黑" panose="020B0503020204020204" pitchFamily="34" charset="-122"/>
                <a:cs typeface="Times New Roman" panose="02020603050405020304" pitchFamily="18" charset="0"/>
              </a:rPr>
              <a:t>，支持导出</a:t>
            </a:r>
            <a:r>
              <a:rPr kumimoji="0" lang="en-US" altLang="zh-CN" sz="1800" b="0" i="0" u="none" strike="noStrike" kern="1200" cap="none" spc="0" normalizeH="0" baseline="0" noProof="0" dirty="0">
                <a:ln>
                  <a:noFill/>
                </a:ln>
                <a:solidFill>
                  <a:schemeClr val="tx1"/>
                </a:solidFill>
                <a:effectLst/>
                <a:uLnTx/>
                <a:uFillTx/>
                <a:latin typeface="Calibri" panose="020F0502020204030204" pitchFamily="34" charset="0"/>
                <a:ea typeface="微软雅黑" panose="020B0503020204020204" pitchFamily="34" charset="-122"/>
                <a:cs typeface="Times New Roman" panose="02020603050405020304" pitchFamily="18" charset="0"/>
              </a:rPr>
              <a:t>excel</a:t>
            </a:r>
            <a:r>
              <a:rPr kumimoji="0" lang="zh-CN" altLang="en-US" sz="1600" b="0" i="0" u="none" strike="noStrike" kern="1200" cap="none" spc="0" normalizeH="0" baseline="0" noProof="0" dirty="0">
                <a:ln>
                  <a:noFill/>
                </a:ln>
                <a:solidFill>
                  <a:srgbClr val="0D0D0D"/>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a:t>
            </a:r>
            <a:endParaRPr kumimoji="0" lang="zh-CN" altLang="en-US" sz="1600" b="0" i="0" u="none" strike="noStrike" kern="1200" cap="none" spc="0" normalizeH="0" baseline="0" noProof="0" dirty="0">
              <a:ln>
                <a:noFill/>
              </a:ln>
              <a:solidFill>
                <a:srgbClr val="0D0D0D"/>
              </a:solidFill>
              <a:effectLst/>
              <a:uLnTx/>
              <a:uFillTx/>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47108" name="图片 4"/>
          <p:cNvPicPr>
            <a:picLocks noChangeAspect="true"/>
          </p:cNvPicPr>
          <p:nvPr/>
        </p:nvPicPr>
        <p:blipFill>
          <a:blip r:embed="rId1"/>
          <a:stretch>
            <a:fillRect/>
          </a:stretch>
        </p:blipFill>
        <p:spPr>
          <a:xfrm>
            <a:off x="174625" y="1052513"/>
            <a:ext cx="11842750" cy="4022725"/>
          </a:xfrm>
          <a:prstGeom prst="rect">
            <a:avLst/>
          </a:prstGeom>
          <a:noFill/>
          <a:ln w="9525">
            <a:noFill/>
          </a:ln>
        </p:spPr>
      </p:pic>
    </p:spTree>
  </p:cSld>
  <p:clrMapOvr>
    <a:masterClrMapping/>
  </p:clrMapOvr>
  <p:transition spd="slow" advTm="0">
    <p:pull/>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 name="矩形 20"/>
          <p:cNvSpPr/>
          <p:nvPr/>
        </p:nvSpPr>
        <p:spPr>
          <a:xfrm>
            <a:off x="0" y="2014538"/>
            <a:ext cx="12192000" cy="284956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22" name="矩形 21"/>
          <p:cNvSpPr/>
          <p:nvPr/>
        </p:nvSpPr>
        <p:spPr>
          <a:xfrm>
            <a:off x="0" y="2663825"/>
            <a:ext cx="1096963" cy="541338"/>
          </a:xfrm>
          <a:prstGeom prst="rect">
            <a:avLst/>
          </a:prstGeom>
          <a:solidFill>
            <a:srgbClr val="D6E0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49155" name="文本框 23"/>
          <p:cNvSpPr txBox="true"/>
          <p:nvPr/>
        </p:nvSpPr>
        <p:spPr>
          <a:xfrm>
            <a:off x="1036638" y="2000250"/>
            <a:ext cx="1539875" cy="1570038"/>
          </a:xfrm>
          <a:prstGeom prst="rect">
            <a:avLst/>
          </a:prstGeom>
          <a:noFill/>
          <a:ln w="9525">
            <a:noFill/>
          </a:ln>
        </p:spPr>
        <p:txBody>
          <a:bodyPr anchor="t" anchorCtr="false">
            <a:spAutoFit/>
          </a:bodyPr>
          <a:p>
            <a:pPr algn="ctr"/>
            <a:r>
              <a:rPr lang="en-US" altLang="zh-CN" sz="9600" b="1" dirty="0">
                <a:solidFill>
                  <a:srgbClr val="FFFFFF"/>
                </a:solidFill>
                <a:latin typeface="微软雅黑" panose="020B0503020204020204" pitchFamily="34" charset="-122"/>
                <a:ea typeface="微软雅黑" panose="020B0503020204020204" pitchFamily="34" charset="-122"/>
              </a:rPr>
              <a:t>3</a:t>
            </a:r>
            <a:endParaRPr lang="zh-CN" altLang="en-US" sz="9600" b="1" dirty="0">
              <a:solidFill>
                <a:srgbClr val="FFFFFF"/>
              </a:solidFill>
              <a:latin typeface="微软雅黑" panose="020B0503020204020204" pitchFamily="34" charset="-122"/>
              <a:ea typeface="微软雅黑" panose="020B0503020204020204" pitchFamily="34" charset="-122"/>
            </a:endParaRPr>
          </a:p>
        </p:txBody>
      </p:sp>
      <p:sp>
        <p:nvSpPr>
          <p:cNvPr id="49156" name="文本框 24"/>
          <p:cNvSpPr txBox="true"/>
          <p:nvPr/>
        </p:nvSpPr>
        <p:spPr>
          <a:xfrm>
            <a:off x="419100" y="2638425"/>
            <a:ext cx="571500" cy="585788"/>
          </a:xfrm>
          <a:prstGeom prst="rect">
            <a:avLst/>
          </a:prstGeom>
          <a:noFill/>
          <a:ln w="9525">
            <a:noFill/>
          </a:ln>
        </p:spPr>
        <p:txBody>
          <a:bodyPr anchor="t" anchorCtr="false">
            <a:spAutoFit/>
          </a:bodyPr>
          <a:p>
            <a:r>
              <a:rPr lang="zh-CN" altLang="en-US" sz="3200" b="1" dirty="0">
                <a:solidFill>
                  <a:srgbClr val="002060"/>
                </a:solidFill>
                <a:latin typeface="微软雅黑" panose="020B0503020204020204" pitchFamily="34" charset="-122"/>
                <a:ea typeface="微软雅黑" panose="020B0503020204020204" pitchFamily="34" charset="-122"/>
              </a:rPr>
              <a:t>第</a:t>
            </a:r>
            <a:endParaRPr lang="zh-CN" altLang="en-US" sz="3200" b="1" dirty="0">
              <a:solidFill>
                <a:srgbClr val="002060"/>
              </a:solidFill>
              <a:latin typeface="微软雅黑" panose="020B0503020204020204" pitchFamily="34" charset="-122"/>
              <a:ea typeface="微软雅黑" panose="020B0503020204020204" pitchFamily="34" charset="-122"/>
            </a:endParaRPr>
          </a:p>
        </p:txBody>
      </p:sp>
      <p:sp>
        <p:nvSpPr>
          <p:cNvPr id="26" name="矩形 25"/>
          <p:cNvSpPr/>
          <p:nvPr/>
        </p:nvSpPr>
        <p:spPr>
          <a:xfrm>
            <a:off x="2498725" y="2663825"/>
            <a:ext cx="9693275" cy="541338"/>
          </a:xfrm>
          <a:prstGeom prst="rect">
            <a:avLst/>
          </a:prstGeom>
          <a:solidFill>
            <a:srgbClr val="D6E0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49158" name="文本框 30"/>
          <p:cNvSpPr txBox="true"/>
          <p:nvPr/>
        </p:nvSpPr>
        <p:spPr>
          <a:xfrm>
            <a:off x="2525713" y="2638425"/>
            <a:ext cx="1766887" cy="585788"/>
          </a:xfrm>
          <a:prstGeom prst="rect">
            <a:avLst/>
          </a:prstGeom>
          <a:noFill/>
          <a:ln w="9525">
            <a:noFill/>
          </a:ln>
        </p:spPr>
        <p:txBody>
          <a:bodyPr anchor="t" anchorCtr="false">
            <a:spAutoFit/>
          </a:bodyPr>
          <a:p>
            <a:r>
              <a:rPr lang="zh-CN" altLang="en-US" sz="3200" b="1" dirty="0">
                <a:solidFill>
                  <a:srgbClr val="002060"/>
                </a:solidFill>
                <a:latin typeface="微软雅黑" panose="020B0503020204020204" pitchFamily="34" charset="-122"/>
                <a:ea typeface="微软雅黑" panose="020B0503020204020204" pitchFamily="34" charset="-122"/>
              </a:rPr>
              <a:t>部分</a:t>
            </a:r>
            <a:endParaRPr lang="zh-CN" altLang="en-US" sz="3200" b="1" dirty="0">
              <a:solidFill>
                <a:srgbClr val="002060"/>
              </a:solidFill>
              <a:latin typeface="微软雅黑" panose="020B0503020204020204" pitchFamily="34" charset="-122"/>
              <a:ea typeface="微软雅黑" panose="020B0503020204020204" pitchFamily="34" charset="-122"/>
            </a:endParaRPr>
          </a:p>
        </p:txBody>
      </p:sp>
      <p:sp>
        <p:nvSpPr>
          <p:cNvPr id="49159" name="文本框 31"/>
          <p:cNvSpPr txBox="true"/>
          <p:nvPr/>
        </p:nvSpPr>
        <p:spPr>
          <a:xfrm>
            <a:off x="6791325" y="3632200"/>
            <a:ext cx="5727700" cy="830263"/>
          </a:xfrm>
          <a:prstGeom prst="rect">
            <a:avLst/>
          </a:prstGeom>
          <a:noFill/>
          <a:ln w="9525">
            <a:noFill/>
          </a:ln>
        </p:spPr>
        <p:txBody>
          <a:bodyPr anchor="t" anchorCtr="false">
            <a:spAutoFit/>
          </a:bodyPr>
          <a:p>
            <a:pPr algn="ctr"/>
            <a:r>
              <a:rPr lang="zh-CN" altLang="en-US" sz="4800" b="1" dirty="0">
                <a:solidFill>
                  <a:srgbClr val="FFFFFF"/>
                </a:solidFill>
                <a:latin typeface="微软雅黑" panose="020B0503020204020204" pitchFamily="34" charset="-122"/>
                <a:ea typeface="微软雅黑" panose="020B0503020204020204" pitchFamily="34" charset="-122"/>
              </a:rPr>
              <a:t>统计分析</a:t>
            </a:r>
            <a:r>
              <a:rPr lang="en-US" altLang="zh-CN" sz="4800" b="1" dirty="0">
                <a:solidFill>
                  <a:srgbClr val="FFFFFF"/>
                </a:solidFill>
                <a:latin typeface="微软雅黑" panose="020B0503020204020204" pitchFamily="34" charset="-122"/>
                <a:ea typeface="微软雅黑" panose="020B0503020204020204" pitchFamily="34" charset="-122"/>
              </a:rPr>
              <a:t>-</a:t>
            </a:r>
            <a:r>
              <a:rPr lang="zh-CN" altLang="en-US" sz="4800" b="1" dirty="0">
                <a:solidFill>
                  <a:srgbClr val="FFFFFF"/>
                </a:solidFill>
                <a:latin typeface="微软雅黑" panose="020B0503020204020204" pitchFamily="34" charset="-122"/>
                <a:ea typeface="微软雅黑" panose="020B0503020204020204" pitchFamily="34" charset="-122"/>
              </a:rPr>
              <a:t>学校端</a:t>
            </a:r>
            <a:endParaRPr lang="zh-CN" altLang="en-US" sz="4800" b="1" dirty="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p:transition spd="slow" advTm="0">
    <p:pull/>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51202" name="矩形 3"/>
          <p:cNvSpPr/>
          <p:nvPr/>
        </p:nvSpPr>
        <p:spPr>
          <a:xfrm>
            <a:off x="1768475" y="458788"/>
            <a:ext cx="6534150"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症状汇总</a:t>
            </a:r>
            <a:endPar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endParaRPr>
          </a:p>
        </p:txBody>
      </p:sp>
      <p:sp>
        <p:nvSpPr>
          <p:cNvPr id="19" name="文本框"/>
          <p:cNvSpPr txBox="true"/>
          <p:nvPr/>
        </p:nvSpPr>
        <p:spPr>
          <a:xfrm>
            <a:off x="588963" y="5600700"/>
            <a:ext cx="11025188" cy="871538"/>
          </a:xfrm>
          <a:prstGeom prst="roundRect">
            <a:avLst/>
          </a:prstGeom>
          <a:solidFill>
            <a:schemeClr val="accent6">
              <a:lumMod val="20000"/>
              <a:lumOff val="80000"/>
              <a:alpha val="20000"/>
            </a:schemeClr>
          </a:solidFill>
          <a:ln>
            <a:solidFill>
              <a:schemeClr val="tx1">
                <a:lumMod val="75000"/>
                <a:lumOff val="25000"/>
              </a:schemeClr>
            </a:solidFill>
            <a:prstDash val="dash"/>
          </a:ln>
        </p:spPr>
        <p:txBody>
          <a:bodyPr anchor="ctr">
            <a:spAutoFit/>
          </a:bodyPr>
          <a:lstStyle/>
          <a:p>
            <a:pPr marR="0" indent="467995" defTabSz="914400" eaLnBrk="0" hangingPunct="0">
              <a:lnSpc>
                <a:spcPct val="150000"/>
              </a:lnSpc>
              <a:buClrTx/>
              <a:buSzTx/>
              <a:buFontTx/>
              <a:buNone/>
              <a:defRPr/>
            </a:pP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学校用户查看统计本校上报的学生因病缺课的症状，统计上报缺课信息中症状的各症状发生的人数，并计算出各症状的占比。</a:t>
            </a:r>
            <a:endPar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endParaRPr>
          </a:p>
        </p:txBody>
      </p:sp>
      <p:pic>
        <p:nvPicPr>
          <p:cNvPr id="51204" name="图片 2"/>
          <p:cNvPicPr>
            <a:picLocks noChangeAspect="true"/>
          </p:cNvPicPr>
          <p:nvPr/>
        </p:nvPicPr>
        <p:blipFill>
          <a:blip r:embed="rId1"/>
          <a:stretch>
            <a:fillRect/>
          </a:stretch>
        </p:blipFill>
        <p:spPr>
          <a:xfrm>
            <a:off x="858838" y="1241425"/>
            <a:ext cx="10714037" cy="3835400"/>
          </a:xfrm>
          <a:prstGeom prst="rect">
            <a:avLst/>
          </a:prstGeom>
          <a:noFill/>
          <a:ln w="9525">
            <a:noFill/>
          </a:ln>
        </p:spPr>
      </p:pic>
    </p:spTree>
  </p:cSld>
  <p:clrMapOvr>
    <a:masterClrMapping/>
  </p:clrMapOvr>
  <p:transition spd="slow" advTm="0">
    <p:pull/>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19" name="文本框"/>
          <p:cNvSpPr txBox="true"/>
          <p:nvPr/>
        </p:nvSpPr>
        <p:spPr>
          <a:xfrm>
            <a:off x="512763" y="5457825"/>
            <a:ext cx="11025188" cy="461963"/>
          </a:xfrm>
          <a:prstGeom prst="roundRect">
            <a:avLst/>
          </a:prstGeom>
          <a:solidFill>
            <a:schemeClr val="accent6">
              <a:lumMod val="20000"/>
              <a:lumOff val="80000"/>
              <a:alpha val="20000"/>
            </a:schemeClr>
          </a:solidFill>
          <a:ln>
            <a:solidFill>
              <a:schemeClr val="tx1">
                <a:lumMod val="75000"/>
                <a:lumOff val="25000"/>
              </a:schemeClr>
            </a:solidFill>
            <a:prstDash val="dash"/>
          </a:ln>
        </p:spPr>
        <p:txBody>
          <a:bodyPr anchor="ctr">
            <a:spAutoFit/>
          </a:bodyPr>
          <a:lstStyle/>
          <a:p>
            <a:pPr marR="0" indent="467995" defTabSz="914400" eaLnBrk="0" hangingPunct="0">
              <a:lnSpc>
                <a:spcPct val="150000"/>
              </a:lnSpc>
              <a:buClrTx/>
              <a:buSzTx/>
              <a:buFontTx/>
              <a:buNone/>
              <a:defRPr/>
            </a:pP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学校用户统计分析本校查询日期内每日因各症状请假的人数和请假总人数，支持导出</a:t>
            </a:r>
            <a:r>
              <a:rPr kumimoji="0" lang="en-US" altLang="zh-CN"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excel</a:t>
            </a: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a:t>
            </a:r>
            <a:endPar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endParaRPr>
          </a:p>
        </p:txBody>
      </p:sp>
      <p:sp>
        <p:nvSpPr>
          <p:cNvPr id="53251" name="矩形 3"/>
          <p:cNvSpPr/>
          <p:nvPr/>
        </p:nvSpPr>
        <p:spPr>
          <a:xfrm>
            <a:off x="1768475" y="458788"/>
            <a:ext cx="6867525"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日报统计</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症状日报统计</a:t>
            </a:r>
            <a:endPar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endParaRPr>
          </a:p>
        </p:txBody>
      </p:sp>
      <p:pic>
        <p:nvPicPr>
          <p:cNvPr id="53252" name="图片 2"/>
          <p:cNvPicPr>
            <a:picLocks noChangeAspect="true"/>
          </p:cNvPicPr>
          <p:nvPr/>
        </p:nvPicPr>
        <p:blipFill>
          <a:blip r:embed="rId1"/>
          <a:stretch>
            <a:fillRect/>
          </a:stretch>
        </p:blipFill>
        <p:spPr>
          <a:xfrm>
            <a:off x="654050" y="1397000"/>
            <a:ext cx="10883900" cy="3308350"/>
          </a:xfrm>
          <a:prstGeom prst="rect">
            <a:avLst/>
          </a:prstGeom>
          <a:noFill/>
          <a:ln w="9525">
            <a:noFill/>
          </a:ln>
        </p:spPr>
      </p:pic>
    </p:spTree>
  </p:cSld>
  <p:clrMapOvr>
    <a:masterClrMapping/>
  </p:clrMapOvr>
  <p:transition spd="slow" advTm="0">
    <p:pull/>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19" name="文本框"/>
          <p:cNvSpPr txBox="true"/>
          <p:nvPr/>
        </p:nvSpPr>
        <p:spPr>
          <a:xfrm>
            <a:off x="512763" y="5457825"/>
            <a:ext cx="11025188" cy="461963"/>
          </a:xfrm>
          <a:prstGeom prst="roundRect">
            <a:avLst/>
          </a:prstGeom>
          <a:solidFill>
            <a:schemeClr val="accent6">
              <a:lumMod val="20000"/>
              <a:lumOff val="80000"/>
              <a:alpha val="20000"/>
            </a:schemeClr>
          </a:solidFill>
          <a:ln>
            <a:solidFill>
              <a:schemeClr val="tx1">
                <a:lumMod val="75000"/>
                <a:lumOff val="25000"/>
              </a:schemeClr>
            </a:solidFill>
            <a:prstDash val="dash"/>
          </a:ln>
        </p:spPr>
        <p:txBody>
          <a:bodyPr anchor="ctr">
            <a:spAutoFit/>
          </a:bodyPr>
          <a:lstStyle/>
          <a:p>
            <a:pPr marR="0" indent="467995" defTabSz="914400" eaLnBrk="0" hangingPunct="0">
              <a:lnSpc>
                <a:spcPct val="150000"/>
              </a:lnSpc>
              <a:buClrTx/>
              <a:buSzTx/>
              <a:buFontTx/>
              <a:buNone/>
              <a:defRPr/>
            </a:pP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学校用户统计分析本校查询日期内每日因各疾病请假的人数和请假总人数，支持导出</a:t>
            </a:r>
            <a:r>
              <a:rPr kumimoji="0" lang="en-US" altLang="zh-CN"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excel</a:t>
            </a: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a:t>
            </a:r>
            <a:endPar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endParaRPr>
          </a:p>
        </p:txBody>
      </p:sp>
      <p:sp>
        <p:nvSpPr>
          <p:cNvPr id="55299" name="矩形 3"/>
          <p:cNvSpPr/>
          <p:nvPr/>
        </p:nvSpPr>
        <p:spPr>
          <a:xfrm>
            <a:off x="1768475" y="458788"/>
            <a:ext cx="6867525"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日报统计</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疾病日报统计</a:t>
            </a:r>
            <a:endPar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endParaRPr>
          </a:p>
        </p:txBody>
      </p:sp>
      <p:pic>
        <p:nvPicPr>
          <p:cNvPr id="55300" name="图片 6"/>
          <p:cNvPicPr>
            <a:picLocks noChangeAspect="true"/>
          </p:cNvPicPr>
          <p:nvPr/>
        </p:nvPicPr>
        <p:blipFill>
          <a:blip r:embed="rId1"/>
          <a:stretch>
            <a:fillRect/>
          </a:stretch>
        </p:blipFill>
        <p:spPr>
          <a:xfrm>
            <a:off x="554038" y="1228725"/>
            <a:ext cx="11063287" cy="3836988"/>
          </a:xfrm>
          <a:prstGeom prst="rect">
            <a:avLst/>
          </a:prstGeom>
          <a:noFill/>
          <a:ln w="9525">
            <a:noFill/>
          </a:ln>
        </p:spPr>
      </p:pic>
    </p:spTree>
  </p:cSld>
  <p:clrMapOvr>
    <a:masterClrMapping/>
  </p:clrMapOvr>
  <p:transition spd="slow" advTm="0">
    <p:pull/>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57346" name="矩形 3"/>
          <p:cNvSpPr/>
          <p:nvPr/>
        </p:nvSpPr>
        <p:spPr>
          <a:xfrm>
            <a:off x="1768475" y="458788"/>
            <a:ext cx="6867525"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疾病汇总</a:t>
            </a:r>
            <a:endPar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endParaRPr>
          </a:p>
        </p:txBody>
      </p:sp>
      <p:sp>
        <p:nvSpPr>
          <p:cNvPr id="2" name="文本框"/>
          <p:cNvSpPr txBox="true"/>
          <p:nvPr/>
        </p:nvSpPr>
        <p:spPr>
          <a:xfrm>
            <a:off x="588963" y="5600700"/>
            <a:ext cx="11025188" cy="871538"/>
          </a:xfrm>
          <a:prstGeom prst="roundRect">
            <a:avLst/>
          </a:prstGeom>
          <a:solidFill>
            <a:schemeClr val="accent6">
              <a:lumMod val="20000"/>
              <a:lumOff val="80000"/>
              <a:alpha val="20000"/>
            </a:schemeClr>
          </a:solidFill>
          <a:ln>
            <a:solidFill>
              <a:schemeClr val="tx1">
                <a:lumMod val="75000"/>
                <a:lumOff val="25000"/>
              </a:schemeClr>
            </a:solidFill>
            <a:prstDash val="dash"/>
          </a:ln>
        </p:spPr>
        <p:txBody>
          <a:bodyPr anchor="ctr">
            <a:spAutoFit/>
          </a:bodyPr>
          <a:lstStyle/>
          <a:p>
            <a:pPr marR="0" indent="467995" defTabSz="914400" eaLnBrk="0" hangingPunct="0">
              <a:lnSpc>
                <a:spcPct val="150000"/>
              </a:lnSpc>
              <a:buClrTx/>
              <a:buSzTx/>
              <a:buFontTx/>
              <a:buNone/>
              <a:defRPr/>
            </a:pP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学校用户查看统计本校上报的学生因病缺课的疾病，统计上报缺课信息中疾病的各疾病发生的人数，并计算出各疾病的占比。</a:t>
            </a:r>
            <a:endPar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endParaRPr>
          </a:p>
        </p:txBody>
      </p:sp>
      <p:pic>
        <p:nvPicPr>
          <p:cNvPr id="57348" name="图片 2"/>
          <p:cNvPicPr>
            <a:picLocks noChangeAspect="true"/>
          </p:cNvPicPr>
          <p:nvPr>
            <p:custDataLst>
              <p:tags r:id="rId1"/>
            </p:custDataLst>
          </p:nvPr>
        </p:nvPicPr>
        <p:blipFill>
          <a:blip r:embed="rId2"/>
          <a:stretch>
            <a:fillRect/>
          </a:stretch>
        </p:blipFill>
        <p:spPr>
          <a:xfrm>
            <a:off x="393700" y="1146175"/>
            <a:ext cx="11404600" cy="3887788"/>
          </a:xfrm>
          <a:prstGeom prst="rect">
            <a:avLst/>
          </a:prstGeom>
          <a:noFill/>
          <a:ln w="9525">
            <a:noFill/>
          </a:ln>
        </p:spPr>
      </p:pic>
    </p:spTree>
  </p:cSld>
  <p:clrMapOvr>
    <a:masterClrMapping/>
  </p:clrMapOvr>
  <p:transition spd="slow" advTm="0">
    <p:pull/>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 name="矩形 20"/>
          <p:cNvSpPr/>
          <p:nvPr/>
        </p:nvSpPr>
        <p:spPr>
          <a:xfrm>
            <a:off x="0" y="2014538"/>
            <a:ext cx="12192000" cy="284956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22" name="矩形 21"/>
          <p:cNvSpPr/>
          <p:nvPr/>
        </p:nvSpPr>
        <p:spPr>
          <a:xfrm>
            <a:off x="0" y="2663825"/>
            <a:ext cx="1096963" cy="541338"/>
          </a:xfrm>
          <a:prstGeom prst="rect">
            <a:avLst/>
          </a:prstGeom>
          <a:solidFill>
            <a:srgbClr val="D6E0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59395" name="文本框 23"/>
          <p:cNvSpPr txBox="true"/>
          <p:nvPr/>
        </p:nvSpPr>
        <p:spPr>
          <a:xfrm>
            <a:off x="1036638" y="2000250"/>
            <a:ext cx="1539875" cy="1570038"/>
          </a:xfrm>
          <a:prstGeom prst="rect">
            <a:avLst/>
          </a:prstGeom>
          <a:noFill/>
          <a:ln w="9525">
            <a:noFill/>
          </a:ln>
        </p:spPr>
        <p:txBody>
          <a:bodyPr anchor="t" anchorCtr="false">
            <a:spAutoFit/>
          </a:bodyPr>
          <a:p>
            <a:pPr algn="ctr"/>
            <a:r>
              <a:rPr lang="en-US" altLang="zh-CN" sz="9600" b="1" dirty="0">
                <a:solidFill>
                  <a:srgbClr val="FFFFFF"/>
                </a:solidFill>
                <a:latin typeface="微软雅黑" panose="020B0503020204020204" pitchFamily="34" charset="-122"/>
                <a:ea typeface="微软雅黑" panose="020B0503020204020204" pitchFamily="34" charset="-122"/>
              </a:rPr>
              <a:t>4</a:t>
            </a:r>
            <a:endParaRPr lang="zh-CN" altLang="en-US" sz="9600" b="1" dirty="0">
              <a:solidFill>
                <a:srgbClr val="FFFFFF"/>
              </a:solidFill>
              <a:latin typeface="微软雅黑" panose="020B0503020204020204" pitchFamily="34" charset="-122"/>
              <a:ea typeface="微软雅黑" panose="020B0503020204020204" pitchFamily="34" charset="-122"/>
            </a:endParaRPr>
          </a:p>
        </p:txBody>
      </p:sp>
      <p:sp>
        <p:nvSpPr>
          <p:cNvPr id="59396" name="文本框 24"/>
          <p:cNvSpPr txBox="true"/>
          <p:nvPr/>
        </p:nvSpPr>
        <p:spPr>
          <a:xfrm>
            <a:off x="419100" y="2638425"/>
            <a:ext cx="571500" cy="585788"/>
          </a:xfrm>
          <a:prstGeom prst="rect">
            <a:avLst/>
          </a:prstGeom>
          <a:noFill/>
          <a:ln w="9525">
            <a:noFill/>
          </a:ln>
        </p:spPr>
        <p:txBody>
          <a:bodyPr anchor="t" anchorCtr="false">
            <a:spAutoFit/>
          </a:bodyPr>
          <a:p>
            <a:r>
              <a:rPr lang="zh-CN" altLang="en-US" sz="3200" b="1" dirty="0">
                <a:solidFill>
                  <a:srgbClr val="002060"/>
                </a:solidFill>
                <a:latin typeface="微软雅黑" panose="020B0503020204020204" pitchFamily="34" charset="-122"/>
                <a:ea typeface="微软雅黑" panose="020B0503020204020204" pitchFamily="34" charset="-122"/>
              </a:rPr>
              <a:t>第</a:t>
            </a:r>
            <a:endParaRPr lang="zh-CN" altLang="en-US" sz="3200" b="1" dirty="0">
              <a:solidFill>
                <a:srgbClr val="002060"/>
              </a:solidFill>
              <a:latin typeface="微软雅黑" panose="020B0503020204020204" pitchFamily="34" charset="-122"/>
              <a:ea typeface="微软雅黑" panose="020B0503020204020204" pitchFamily="34" charset="-122"/>
            </a:endParaRPr>
          </a:p>
        </p:txBody>
      </p:sp>
      <p:sp>
        <p:nvSpPr>
          <p:cNvPr id="26" name="矩形 25"/>
          <p:cNvSpPr/>
          <p:nvPr/>
        </p:nvSpPr>
        <p:spPr>
          <a:xfrm>
            <a:off x="2498725" y="2663825"/>
            <a:ext cx="9693275" cy="541338"/>
          </a:xfrm>
          <a:prstGeom prst="rect">
            <a:avLst/>
          </a:prstGeom>
          <a:solidFill>
            <a:srgbClr val="D6E0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59398" name="文本框 30"/>
          <p:cNvSpPr txBox="true"/>
          <p:nvPr/>
        </p:nvSpPr>
        <p:spPr>
          <a:xfrm>
            <a:off x="2525713" y="2638425"/>
            <a:ext cx="1766887" cy="585788"/>
          </a:xfrm>
          <a:prstGeom prst="rect">
            <a:avLst/>
          </a:prstGeom>
          <a:noFill/>
          <a:ln w="9525">
            <a:noFill/>
          </a:ln>
        </p:spPr>
        <p:txBody>
          <a:bodyPr anchor="t" anchorCtr="false">
            <a:spAutoFit/>
          </a:bodyPr>
          <a:p>
            <a:r>
              <a:rPr lang="zh-CN" altLang="en-US" sz="3200" b="1" dirty="0">
                <a:solidFill>
                  <a:srgbClr val="002060"/>
                </a:solidFill>
                <a:latin typeface="微软雅黑" panose="020B0503020204020204" pitchFamily="34" charset="-122"/>
                <a:ea typeface="微软雅黑" panose="020B0503020204020204" pitchFamily="34" charset="-122"/>
              </a:rPr>
              <a:t>部分</a:t>
            </a:r>
            <a:endParaRPr lang="zh-CN" altLang="en-US" sz="3200" b="1" dirty="0">
              <a:solidFill>
                <a:srgbClr val="002060"/>
              </a:solidFill>
              <a:latin typeface="微软雅黑" panose="020B0503020204020204" pitchFamily="34" charset="-122"/>
              <a:ea typeface="微软雅黑" panose="020B0503020204020204" pitchFamily="34" charset="-122"/>
            </a:endParaRPr>
          </a:p>
        </p:txBody>
      </p:sp>
      <p:sp>
        <p:nvSpPr>
          <p:cNvPr id="59399" name="文本框 31"/>
          <p:cNvSpPr txBox="true"/>
          <p:nvPr/>
        </p:nvSpPr>
        <p:spPr>
          <a:xfrm>
            <a:off x="4456113" y="3632200"/>
            <a:ext cx="8062912" cy="830263"/>
          </a:xfrm>
          <a:prstGeom prst="rect">
            <a:avLst/>
          </a:prstGeom>
          <a:noFill/>
          <a:ln w="9525">
            <a:noFill/>
          </a:ln>
        </p:spPr>
        <p:txBody>
          <a:bodyPr anchor="t" anchorCtr="false">
            <a:spAutoFit/>
          </a:bodyPr>
          <a:p>
            <a:pPr algn="ctr"/>
            <a:r>
              <a:rPr lang="zh-CN" altLang="en-US" sz="4800" b="1" dirty="0">
                <a:solidFill>
                  <a:srgbClr val="FFFFFF"/>
                </a:solidFill>
                <a:latin typeface="微软雅黑" panose="020B0503020204020204" pitchFamily="34" charset="-122"/>
                <a:ea typeface="微软雅黑" panose="020B0503020204020204" pitchFamily="34" charset="-122"/>
              </a:rPr>
              <a:t>因病缺课管理</a:t>
            </a:r>
            <a:r>
              <a:rPr lang="en-US" altLang="zh-CN" sz="4800" b="1" dirty="0">
                <a:solidFill>
                  <a:srgbClr val="FFFFFF"/>
                </a:solidFill>
                <a:latin typeface="微软雅黑" panose="020B0503020204020204" pitchFamily="34" charset="-122"/>
                <a:ea typeface="微软雅黑" panose="020B0503020204020204" pitchFamily="34" charset="-122"/>
              </a:rPr>
              <a:t>-</a:t>
            </a:r>
            <a:r>
              <a:rPr lang="zh-CN" altLang="en-US" sz="4800" b="1" dirty="0">
                <a:solidFill>
                  <a:srgbClr val="FFFFFF"/>
                </a:solidFill>
                <a:latin typeface="微软雅黑" panose="020B0503020204020204" pitchFamily="34" charset="-122"/>
                <a:ea typeface="微软雅黑" panose="020B0503020204020204" pitchFamily="34" charset="-122"/>
              </a:rPr>
              <a:t>疾控</a:t>
            </a:r>
            <a:r>
              <a:rPr lang="en-US" altLang="zh-CN" sz="4800" b="1" dirty="0">
                <a:solidFill>
                  <a:srgbClr val="FFFFFF"/>
                </a:solidFill>
                <a:latin typeface="微软雅黑" panose="020B0503020204020204" pitchFamily="34" charset="-122"/>
                <a:ea typeface="微软雅黑" panose="020B0503020204020204" pitchFamily="34" charset="-122"/>
              </a:rPr>
              <a:t>/</a:t>
            </a:r>
            <a:r>
              <a:rPr lang="zh-CN" altLang="en-US" sz="4800" b="1" dirty="0">
                <a:solidFill>
                  <a:srgbClr val="FFFFFF"/>
                </a:solidFill>
                <a:latin typeface="微软雅黑" panose="020B0503020204020204" pitchFamily="34" charset="-122"/>
                <a:ea typeface="微软雅黑" panose="020B0503020204020204" pitchFamily="34" charset="-122"/>
              </a:rPr>
              <a:t>教育端</a:t>
            </a:r>
            <a:endParaRPr lang="zh-CN" altLang="en-US" sz="4800" b="1" dirty="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p:transition spd="slow" advTm="0">
    <p:pull/>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61442" name="矩形 3"/>
          <p:cNvSpPr/>
          <p:nvPr/>
        </p:nvSpPr>
        <p:spPr>
          <a:xfrm>
            <a:off x="1768475" y="458788"/>
            <a:ext cx="6534150"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因病缺课首页</a:t>
            </a:r>
            <a:endPar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endParaRPr>
          </a:p>
        </p:txBody>
      </p:sp>
      <p:pic>
        <p:nvPicPr>
          <p:cNvPr id="61443" name="图片 2"/>
          <p:cNvPicPr>
            <a:picLocks noChangeAspect="true"/>
          </p:cNvPicPr>
          <p:nvPr/>
        </p:nvPicPr>
        <p:blipFill>
          <a:blip r:embed="rId1"/>
          <a:stretch>
            <a:fillRect/>
          </a:stretch>
        </p:blipFill>
        <p:spPr>
          <a:xfrm>
            <a:off x="139700" y="1090613"/>
            <a:ext cx="8655050" cy="977900"/>
          </a:xfrm>
          <a:prstGeom prst="rect">
            <a:avLst/>
          </a:prstGeom>
          <a:noFill/>
          <a:ln w="9525">
            <a:noFill/>
          </a:ln>
        </p:spPr>
      </p:pic>
      <p:sp>
        <p:nvSpPr>
          <p:cNvPr id="4" name="文本框"/>
          <p:cNvSpPr/>
          <p:nvPr/>
        </p:nvSpPr>
        <p:spPr>
          <a:xfrm>
            <a:off x="9317038" y="1152525"/>
            <a:ext cx="1536700" cy="503238"/>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300" normalizeH="0" baseline="0" noProof="0" dirty="0">
                <a:ln>
                  <a:noFill/>
                </a:ln>
                <a:solidFill>
                  <a:schemeClr val="bg1"/>
                </a:solidFill>
                <a:effectLst/>
                <a:uLnTx/>
                <a:uFillTx/>
                <a:latin typeface="+mn-ea"/>
                <a:ea typeface="+mn-ea"/>
                <a:cs typeface="+mn-cs"/>
              </a:rPr>
              <a:t>特别注意</a:t>
            </a:r>
            <a:endParaRPr kumimoji="0" lang="zh-CN" altLang="en-US" sz="2000" b="1" i="0" u="none" strike="noStrike" kern="1200" cap="none" spc="300" normalizeH="0" baseline="0" noProof="0" dirty="0">
              <a:ln>
                <a:noFill/>
              </a:ln>
              <a:solidFill>
                <a:schemeClr val="bg1"/>
              </a:solidFill>
              <a:effectLst/>
              <a:uLnTx/>
              <a:uFillTx/>
              <a:latin typeface="+mn-ea"/>
              <a:ea typeface="+mn-ea"/>
              <a:cs typeface="+mn-cs"/>
            </a:endParaRPr>
          </a:p>
        </p:txBody>
      </p:sp>
      <p:sp>
        <p:nvSpPr>
          <p:cNvPr id="61445" name="文本"/>
          <p:cNvSpPr/>
          <p:nvPr/>
        </p:nvSpPr>
        <p:spPr>
          <a:xfrm>
            <a:off x="9271000" y="1924050"/>
            <a:ext cx="2759075" cy="1603375"/>
          </a:xfrm>
          <a:prstGeom prst="rect">
            <a:avLst/>
          </a:prstGeom>
          <a:noFill/>
          <a:ln w="9525">
            <a:noFill/>
          </a:ln>
        </p:spPr>
        <p:txBody>
          <a:bodyPr anchor="t" anchorCtr="false">
            <a:spAutoFit/>
          </a:bodyPr>
          <a:p>
            <a:pPr>
              <a:lnSpc>
                <a:spcPct val="125000"/>
              </a:lnSpc>
            </a:pPr>
            <a:r>
              <a:rPr lang="zh-CN" altLang="en-US" sz="1600" dirty="0">
                <a:latin typeface="Arial" panose="02080604020202020204" pitchFamily="34" charset="0"/>
                <a:ea typeface="微软雅黑" panose="020B0503020204020204" pitchFamily="34" charset="-122"/>
              </a:rPr>
              <a:t>以图形化的形式统计展示学生因病缺课报告数信息、各地区报告情况、各月上报数前五疾病变化、分地区分析因病缺课上报</a:t>
            </a:r>
            <a:endParaRPr lang="en-US" altLang="zh-CN" sz="1600" dirty="0">
              <a:latin typeface="Arial" panose="02080604020202020204" pitchFamily="34" charset="0"/>
              <a:ea typeface="微软雅黑" panose="020B0503020204020204" pitchFamily="34" charset="-122"/>
            </a:endParaRPr>
          </a:p>
        </p:txBody>
      </p:sp>
      <p:pic>
        <p:nvPicPr>
          <p:cNvPr id="61446" name="图片 7"/>
          <p:cNvPicPr>
            <a:picLocks noChangeAspect="true"/>
          </p:cNvPicPr>
          <p:nvPr/>
        </p:nvPicPr>
        <p:blipFill>
          <a:blip r:embed="rId2"/>
          <a:stretch>
            <a:fillRect/>
          </a:stretch>
        </p:blipFill>
        <p:spPr>
          <a:xfrm>
            <a:off x="161925" y="2100263"/>
            <a:ext cx="8928100" cy="1987550"/>
          </a:xfrm>
          <a:prstGeom prst="rect">
            <a:avLst/>
          </a:prstGeom>
          <a:noFill/>
          <a:ln w="9525">
            <a:noFill/>
          </a:ln>
        </p:spPr>
      </p:pic>
      <p:pic>
        <p:nvPicPr>
          <p:cNvPr id="61447" name="图片 9"/>
          <p:cNvPicPr>
            <a:picLocks noChangeAspect="true"/>
          </p:cNvPicPr>
          <p:nvPr/>
        </p:nvPicPr>
        <p:blipFill>
          <a:blip r:embed="rId3"/>
          <a:stretch>
            <a:fillRect/>
          </a:stretch>
        </p:blipFill>
        <p:spPr>
          <a:xfrm>
            <a:off x="161925" y="4119563"/>
            <a:ext cx="10102850" cy="2406650"/>
          </a:xfrm>
          <a:prstGeom prst="rect">
            <a:avLst/>
          </a:prstGeom>
          <a:noFill/>
          <a:ln w="9525">
            <a:noFill/>
          </a:ln>
        </p:spPr>
      </p:pic>
    </p:spTree>
  </p:cSld>
  <p:clrMapOvr>
    <a:masterClrMapping/>
  </p:clrMapOvr>
  <p:transition spd="slow" advTm="0">
    <p:pull/>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19" name="文本框"/>
          <p:cNvSpPr txBox="true"/>
          <p:nvPr/>
        </p:nvSpPr>
        <p:spPr>
          <a:xfrm>
            <a:off x="588963" y="5651500"/>
            <a:ext cx="11309350" cy="461963"/>
          </a:xfrm>
          <a:prstGeom prst="roundRect">
            <a:avLst/>
          </a:prstGeom>
          <a:solidFill>
            <a:schemeClr val="accent6">
              <a:lumMod val="20000"/>
              <a:lumOff val="80000"/>
              <a:alpha val="20000"/>
            </a:schemeClr>
          </a:solidFill>
          <a:ln>
            <a:solidFill>
              <a:schemeClr val="tx1">
                <a:lumMod val="75000"/>
                <a:lumOff val="25000"/>
              </a:schemeClr>
            </a:solidFill>
            <a:prstDash val="dash"/>
          </a:ln>
        </p:spPr>
        <p:txBody>
          <a:bodyPr anchor="ctr">
            <a:spAutoFit/>
          </a:bodyPr>
          <a:lstStyle/>
          <a:p>
            <a:pPr marR="0" indent="467995" defTabSz="914400" eaLnBrk="0" hangingPunct="0">
              <a:lnSpc>
                <a:spcPct val="150000"/>
              </a:lnSpc>
              <a:buClrTx/>
              <a:buSzTx/>
              <a:buFontTx/>
              <a:buNone/>
              <a:defRPr/>
            </a:pP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提供查询条件查询其辖区内各学校以及家长上报的学生因病缺课数据。支持将查询到的数据导出为</a:t>
            </a:r>
            <a:r>
              <a:rPr kumimoji="0" lang="en-US" altLang="zh-CN"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excel</a:t>
            </a: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a:t>
            </a:r>
            <a:endPar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endParaRPr>
          </a:p>
        </p:txBody>
      </p:sp>
      <p:sp>
        <p:nvSpPr>
          <p:cNvPr id="63491" name="矩形 3"/>
          <p:cNvSpPr/>
          <p:nvPr/>
        </p:nvSpPr>
        <p:spPr>
          <a:xfrm>
            <a:off x="1768475" y="458788"/>
            <a:ext cx="6867525"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因病缺课查询</a:t>
            </a:r>
            <a:endPar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endParaRPr>
          </a:p>
        </p:txBody>
      </p:sp>
      <p:pic>
        <p:nvPicPr>
          <p:cNvPr id="63492" name="图片 2"/>
          <p:cNvPicPr>
            <a:picLocks noChangeAspect="true"/>
          </p:cNvPicPr>
          <p:nvPr/>
        </p:nvPicPr>
        <p:blipFill>
          <a:blip r:embed="rId1"/>
          <a:stretch>
            <a:fillRect/>
          </a:stretch>
        </p:blipFill>
        <p:spPr>
          <a:xfrm>
            <a:off x="103188" y="1128713"/>
            <a:ext cx="11880850" cy="4095750"/>
          </a:xfrm>
          <a:prstGeom prst="rect">
            <a:avLst/>
          </a:prstGeom>
          <a:noFill/>
          <a:ln w="9525">
            <a:noFill/>
          </a:ln>
        </p:spPr>
      </p:pic>
    </p:spTree>
  </p:cSld>
  <p:clrMapOvr>
    <a:masterClrMapping/>
  </p:clrMapOvr>
  <p:transition spd="slow" advTm="0">
    <p:pull/>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19" name="文本框"/>
          <p:cNvSpPr txBox="true"/>
          <p:nvPr/>
        </p:nvSpPr>
        <p:spPr>
          <a:xfrm>
            <a:off x="588963" y="5651500"/>
            <a:ext cx="11309350" cy="461963"/>
          </a:xfrm>
          <a:prstGeom prst="roundRect">
            <a:avLst/>
          </a:prstGeom>
          <a:solidFill>
            <a:schemeClr val="accent6">
              <a:lumMod val="20000"/>
              <a:lumOff val="80000"/>
              <a:alpha val="20000"/>
            </a:schemeClr>
          </a:solidFill>
          <a:ln>
            <a:solidFill>
              <a:schemeClr val="tx1">
                <a:lumMod val="75000"/>
                <a:lumOff val="25000"/>
              </a:schemeClr>
            </a:solidFill>
            <a:prstDash val="dash"/>
          </a:ln>
        </p:spPr>
        <p:txBody>
          <a:bodyPr anchor="ctr">
            <a:spAutoFit/>
          </a:bodyPr>
          <a:lstStyle/>
          <a:p>
            <a:pPr marR="0" indent="467995" defTabSz="914400" eaLnBrk="0" hangingPunct="0">
              <a:lnSpc>
                <a:spcPct val="150000"/>
              </a:lnSpc>
              <a:buClrTx/>
              <a:buSzTx/>
              <a:buFontTx/>
              <a:buNone/>
              <a:defRPr/>
            </a:pP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提供查询条件查询其辖区内各学校上报的学生晨午检信息数据。支持将查询到的数据导出为</a:t>
            </a:r>
            <a:r>
              <a:rPr kumimoji="0" lang="en-US" altLang="zh-CN"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excel</a:t>
            </a: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a:t>
            </a:r>
            <a:endPar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endParaRPr>
          </a:p>
        </p:txBody>
      </p:sp>
      <p:sp>
        <p:nvSpPr>
          <p:cNvPr id="65539" name="矩形 3"/>
          <p:cNvSpPr/>
          <p:nvPr/>
        </p:nvSpPr>
        <p:spPr>
          <a:xfrm>
            <a:off x="1768475" y="458788"/>
            <a:ext cx="6867525"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晨午检信息查询</a:t>
            </a:r>
            <a:endPar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endParaRPr>
          </a:p>
        </p:txBody>
      </p:sp>
      <p:pic>
        <p:nvPicPr>
          <p:cNvPr id="65540" name="图片 3"/>
          <p:cNvPicPr>
            <a:picLocks noChangeAspect="true"/>
          </p:cNvPicPr>
          <p:nvPr/>
        </p:nvPicPr>
        <p:blipFill>
          <a:blip r:embed="rId1"/>
          <a:stretch>
            <a:fillRect/>
          </a:stretch>
        </p:blipFill>
        <p:spPr>
          <a:xfrm>
            <a:off x="90488" y="1079500"/>
            <a:ext cx="11807825" cy="4375150"/>
          </a:xfrm>
          <a:prstGeom prst="rect">
            <a:avLst/>
          </a:prstGeom>
          <a:noFill/>
          <a:ln w="9525">
            <a:noFill/>
          </a:ln>
        </p:spPr>
      </p:pic>
    </p:spTree>
  </p:cSld>
  <p:clrMapOvr>
    <a:masterClrMapping/>
  </p:clrMapOvr>
  <p:transition spd="slow" advTm="0">
    <p:pull/>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 name="矩形 20"/>
          <p:cNvSpPr/>
          <p:nvPr/>
        </p:nvSpPr>
        <p:spPr>
          <a:xfrm>
            <a:off x="0" y="2014538"/>
            <a:ext cx="12192000" cy="284956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22" name="矩形 21"/>
          <p:cNvSpPr/>
          <p:nvPr/>
        </p:nvSpPr>
        <p:spPr>
          <a:xfrm>
            <a:off x="0" y="2663825"/>
            <a:ext cx="1096963" cy="541338"/>
          </a:xfrm>
          <a:prstGeom prst="rect">
            <a:avLst/>
          </a:prstGeom>
          <a:solidFill>
            <a:srgbClr val="D6E0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67587" name="文本框 23"/>
          <p:cNvSpPr txBox="true"/>
          <p:nvPr/>
        </p:nvSpPr>
        <p:spPr>
          <a:xfrm>
            <a:off x="1036638" y="2000250"/>
            <a:ext cx="1539875" cy="1570038"/>
          </a:xfrm>
          <a:prstGeom prst="rect">
            <a:avLst/>
          </a:prstGeom>
          <a:noFill/>
          <a:ln w="9525">
            <a:noFill/>
          </a:ln>
        </p:spPr>
        <p:txBody>
          <a:bodyPr anchor="t" anchorCtr="false">
            <a:spAutoFit/>
          </a:bodyPr>
          <a:p>
            <a:pPr algn="ctr"/>
            <a:r>
              <a:rPr lang="en-US" altLang="zh-CN" sz="9600" b="1" dirty="0">
                <a:solidFill>
                  <a:srgbClr val="FFFFFF"/>
                </a:solidFill>
                <a:latin typeface="微软雅黑" panose="020B0503020204020204" pitchFamily="34" charset="-122"/>
                <a:ea typeface="微软雅黑" panose="020B0503020204020204" pitchFamily="34" charset="-122"/>
              </a:rPr>
              <a:t>5</a:t>
            </a:r>
            <a:endParaRPr lang="zh-CN" altLang="en-US" sz="9600" b="1" dirty="0">
              <a:solidFill>
                <a:srgbClr val="FFFFFF"/>
              </a:solidFill>
              <a:latin typeface="微软雅黑" panose="020B0503020204020204" pitchFamily="34" charset="-122"/>
              <a:ea typeface="微软雅黑" panose="020B0503020204020204" pitchFamily="34" charset="-122"/>
            </a:endParaRPr>
          </a:p>
        </p:txBody>
      </p:sp>
      <p:sp>
        <p:nvSpPr>
          <p:cNvPr id="67588" name="文本框 24"/>
          <p:cNvSpPr txBox="true"/>
          <p:nvPr/>
        </p:nvSpPr>
        <p:spPr>
          <a:xfrm>
            <a:off x="419100" y="2638425"/>
            <a:ext cx="571500" cy="585788"/>
          </a:xfrm>
          <a:prstGeom prst="rect">
            <a:avLst/>
          </a:prstGeom>
          <a:noFill/>
          <a:ln w="9525">
            <a:noFill/>
          </a:ln>
        </p:spPr>
        <p:txBody>
          <a:bodyPr anchor="t" anchorCtr="false">
            <a:spAutoFit/>
          </a:bodyPr>
          <a:p>
            <a:r>
              <a:rPr lang="zh-CN" altLang="en-US" sz="3200" b="1" dirty="0">
                <a:solidFill>
                  <a:srgbClr val="002060"/>
                </a:solidFill>
                <a:latin typeface="微软雅黑" panose="020B0503020204020204" pitchFamily="34" charset="-122"/>
                <a:ea typeface="微软雅黑" panose="020B0503020204020204" pitchFamily="34" charset="-122"/>
              </a:rPr>
              <a:t>第</a:t>
            </a:r>
            <a:endParaRPr lang="zh-CN" altLang="en-US" sz="3200" b="1" dirty="0">
              <a:solidFill>
                <a:srgbClr val="002060"/>
              </a:solidFill>
              <a:latin typeface="微软雅黑" panose="020B0503020204020204" pitchFamily="34" charset="-122"/>
              <a:ea typeface="微软雅黑" panose="020B0503020204020204" pitchFamily="34" charset="-122"/>
            </a:endParaRPr>
          </a:p>
        </p:txBody>
      </p:sp>
      <p:sp>
        <p:nvSpPr>
          <p:cNvPr id="26" name="矩形 25"/>
          <p:cNvSpPr/>
          <p:nvPr/>
        </p:nvSpPr>
        <p:spPr>
          <a:xfrm>
            <a:off x="2498725" y="2663825"/>
            <a:ext cx="9693275" cy="541338"/>
          </a:xfrm>
          <a:prstGeom prst="rect">
            <a:avLst/>
          </a:prstGeom>
          <a:solidFill>
            <a:srgbClr val="D6E0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67590" name="文本框 30"/>
          <p:cNvSpPr txBox="true"/>
          <p:nvPr/>
        </p:nvSpPr>
        <p:spPr>
          <a:xfrm>
            <a:off x="2525713" y="2638425"/>
            <a:ext cx="1766887" cy="585788"/>
          </a:xfrm>
          <a:prstGeom prst="rect">
            <a:avLst/>
          </a:prstGeom>
          <a:noFill/>
          <a:ln w="9525">
            <a:noFill/>
          </a:ln>
        </p:spPr>
        <p:txBody>
          <a:bodyPr anchor="t" anchorCtr="false">
            <a:spAutoFit/>
          </a:bodyPr>
          <a:p>
            <a:r>
              <a:rPr lang="zh-CN" altLang="en-US" sz="3200" b="1" dirty="0">
                <a:solidFill>
                  <a:srgbClr val="002060"/>
                </a:solidFill>
                <a:latin typeface="微软雅黑" panose="020B0503020204020204" pitchFamily="34" charset="-122"/>
                <a:ea typeface="微软雅黑" panose="020B0503020204020204" pitchFamily="34" charset="-122"/>
              </a:rPr>
              <a:t>部分</a:t>
            </a:r>
            <a:endParaRPr lang="zh-CN" altLang="en-US" sz="3200" b="1" dirty="0">
              <a:solidFill>
                <a:srgbClr val="002060"/>
              </a:solidFill>
              <a:latin typeface="微软雅黑" panose="020B0503020204020204" pitchFamily="34" charset="-122"/>
              <a:ea typeface="微软雅黑" panose="020B0503020204020204" pitchFamily="34" charset="-122"/>
            </a:endParaRPr>
          </a:p>
        </p:txBody>
      </p:sp>
      <p:sp>
        <p:nvSpPr>
          <p:cNvPr id="67591" name="文本框 31"/>
          <p:cNvSpPr txBox="true"/>
          <p:nvPr/>
        </p:nvSpPr>
        <p:spPr>
          <a:xfrm>
            <a:off x="5518150" y="3632200"/>
            <a:ext cx="7000875" cy="830263"/>
          </a:xfrm>
          <a:prstGeom prst="rect">
            <a:avLst/>
          </a:prstGeom>
          <a:noFill/>
          <a:ln w="9525">
            <a:noFill/>
          </a:ln>
        </p:spPr>
        <p:txBody>
          <a:bodyPr anchor="t" anchorCtr="false">
            <a:spAutoFit/>
          </a:bodyPr>
          <a:p>
            <a:pPr algn="ctr"/>
            <a:r>
              <a:rPr lang="zh-CN" altLang="en-US" sz="4800" b="1" dirty="0">
                <a:solidFill>
                  <a:srgbClr val="FFFFFF"/>
                </a:solidFill>
                <a:latin typeface="微软雅黑" panose="020B0503020204020204" pitchFamily="34" charset="-122"/>
                <a:ea typeface="微软雅黑" panose="020B0503020204020204" pitchFamily="34" charset="-122"/>
              </a:rPr>
              <a:t>上报统计</a:t>
            </a:r>
            <a:r>
              <a:rPr lang="en-US" altLang="zh-CN" sz="4800" b="1" dirty="0">
                <a:solidFill>
                  <a:srgbClr val="FFFFFF"/>
                </a:solidFill>
                <a:latin typeface="微软雅黑" panose="020B0503020204020204" pitchFamily="34" charset="-122"/>
                <a:ea typeface="微软雅黑" panose="020B0503020204020204" pitchFamily="34" charset="-122"/>
              </a:rPr>
              <a:t>-</a:t>
            </a:r>
            <a:r>
              <a:rPr lang="zh-CN" altLang="en-US" sz="4800" b="1" dirty="0">
                <a:solidFill>
                  <a:srgbClr val="FFFFFF"/>
                </a:solidFill>
                <a:latin typeface="微软雅黑" panose="020B0503020204020204" pitchFamily="34" charset="-122"/>
                <a:ea typeface="微软雅黑" panose="020B0503020204020204" pitchFamily="34" charset="-122"/>
              </a:rPr>
              <a:t>疾控</a:t>
            </a:r>
            <a:r>
              <a:rPr lang="en-US" altLang="zh-CN" sz="4800" b="1" dirty="0">
                <a:solidFill>
                  <a:srgbClr val="FFFFFF"/>
                </a:solidFill>
                <a:latin typeface="微软雅黑" panose="020B0503020204020204" pitchFamily="34" charset="-122"/>
                <a:ea typeface="微软雅黑" panose="020B0503020204020204" pitchFamily="34" charset="-122"/>
              </a:rPr>
              <a:t>/</a:t>
            </a:r>
            <a:r>
              <a:rPr lang="zh-CN" altLang="en-US" sz="4800" b="1" dirty="0">
                <a:solidFill>
                  <a:srgbClr val="FFFFFF"/>
                </a:solidFill>
                <a:latin typeface="微软雅黑" panose="020B0503020204020204" pitchFamily="34" charset="-122"/>
                <a:ea typeface="微软雅黑" panose="020B0503020204020204" pitchFamily="34" charset="-122"/>
              </a:rPr>
              <a:t>教育端</a:t>
            </a:r>
            <a:endParaRPr lang="zh-CN" altLang="en-US" sz="4800" b="1" dirty="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p:transition spd="slow" advTm="0">
    <p:pull/>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69634" name="矩形 3"/>
          <p:cNvSpPr/>
          <p:nvPr/>
        </p:nvSpPr>
        <p:spPr>
          <a:xfrm>
            <a:off x="1768475" y="458788"/>
            <a:ext cx="6534150"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上报统计</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自治区级</a:t>
            </a:r>
            <a:endPar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endParaRPr>
          </a:p>
        </p:txBody>
      </p:sp>
      <p:sp>
        <p:nvSpPr>
          <p:cNvPr id="19" name="文本框"/>
          <p:cNvSpPr txBox="true"/>
          <p:nvPr/>
        </p:nvSpPr>
        <p:spPr>
          <a:xfrm>
            <a:off x="588963" y="5857875"/>
            <a:ext cx="11025188" cy="463550"/>
          </a:xfrm>
          <a:prstGeom prst="roundRect">
            <a:avLst/>
          </a:prstGeom>
          <a:solidFill>
            <a:schemeClr val="accent6">
              <a:lumMod val="20000"/>
              <a:lumOff val="80000"/>
              <a:alpha val="20000"/>
            </a:schemeClr>
          </a:solidFill>
          <a:ln>
            <a:solidFill>
              <a:schemeClr val="tx1">
                <a:lumMod val="75000"/>
                <a:lumOff val="25000"/>
              </a:schemeClr>
            </a:solidFill>
            <a:prstDash val="dash"/>
          </a:ln>
        </p:spPr>
        <p:txBody>
          <a:bodyPr anchor="ctr">
            <a:spAutoFit/>
          </a:bodyPr>
          <a:lstStyle/>
          <a:p>
            <a:pPr marR="0" indent="467995" defTabSz="914400" eaLnBrk="0" hangingPunct="0">
              <a:lnSpc>
                <a:spcPct val="150000"/>
              </a:lnSpc>
              <a:buClrTx/>
              <a:buSzTx/>
              <a:buFontTx/>
              <a:buNone/>
              <a:defRPr/>
            </a:pP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统计显示自治区内各市的学生因病缺课的情况。</a:t>
            </a:r>
            <a:endPar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endParaRPr>
          </a:p>
        </p:txBody>
      </p:sp>
      <p:pic>
        <p:nvPicPr>
          <p:cNvPr id="69636" name="图片 1"/>
          <p:cNvPicPr>
            <a:picLocks noChangeAspect="true"/>
          </p:cNvPicPr>
          <p:nvPr/>
        </p:nvPicPr>
        <p:blipFill>
          <a:blip r:embed="rId1"/>
          <a:stretch>
            <a:fillRect/>
          </a:stretch>
        </p:blipFill>
        <p:spPr>
          <a:xfrm>
            <a:off x="317500" y="1195388"/>
            <a:ext cx="11376025" cy="4121150"/>
          </a:xfrm>
          <a:prstGeom prst="rect">
            <a:avLst/>
          </a:prstGeom>
          <a:noFill/>
          <a:ln w="9525">
            <a:noFill/>
          </a:ln>
        </p:spPr>
      </p:pic>
    </p:spTree>
  </p:cSld>
  <p:clrMapOvr>
    <a:masterClrMapping/>
  </p:clrMapOvr>
  <p:transition spd="slow" advTm="0">
    <p:pull/>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19" name="文本框"/>
          <p:cNvSpPr txBox="true"/>
          <p:nvPr/>
        </p:nvSpPr>
        <p:spPr>
          <a:xfrm>
            <a:off x="588963" y="5651500"/>
            <a:ext cx="11025188" cy="461963"/>
          </a:xfrm>
          <a:prstGeom prst="roundRect">
            <a:avLst/>
          </a:prstGeom>
          <a:solidFill>
            <a:schemeClr val="accent6">
              <a:lumMod val="20000"/>
              <a:lumOff val="80000"/>
              <a:alpha val="20000"/>
            </a:schemeClr>
          </a:solidFill>
          <a:ln>
            <a:solidFill>
              <a:schemeClr val="tx1">
                <a:lumMod val="75000"/>
                <a:lumOff val="25000"/>
              </a:schemeClr>
            </a:solidFill>
            <a:prstDash val="dash"/>
          </a:ln>
        </p:spPr>
        <p:txBody>
          <a:bodyPr anchor="ctr">
            <a:spAutoFit/>
          </a:bodyPr>
          <a:lstStyle/>
          <a:p>
            <a:pPr marR="0" indent="467995" defTabSz="914400" eaLnBrk="0" hangingPunct="0">
              <a:lnSpc>
                <a:spcPct val="150000"/>
              </a:lnSpc>
              <a:buClrTx/>
              <a:buSzTx/>
              <a:buFontTx/>
              <a:buNone/>
              <a:defRPr/>
            </a:pP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统计显示市内各县区的学生因病缺课的情况。</a:t>
            </a:r>
            <a:endPar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endParaRPr>
          </a:p>
        </p:txBody>
      </p:sp>
      <p:sp>
        <p:nvSpPr>
          <p:cNvPr id="71683" name="矩形 3"/>
          <p:cNvSpPr/>
          <p:nvPr/>
        </p:nvSpPr>
        <p:spPr>
          <a:xfrm>
            <a:off x="1768475" y="458788"/>
            <a:ext cx="6867525"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上报统计</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市级</a:t>
            </a:r>
            <a:endPar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endParaRPr>
          </a:p>
        </p:txBody>
      </p:sp>
      <p:pic>
        <p:nvPicPr>
          <p:cNvPr id="71684" name="图片 2"/>
          <p:cNvPicPr>
            <a:picLocks noChangeAspect="true"/>
          </p:cNvPicPr>
          <p:nvPr/>
        </p:nvPicPr>
        <p:blipFill>
          <a:blip r:embed="rId1"/>
          <a:stretch>
            <a:fillRect/>
          </a:stretch>
        </p:blipFill>
        <p:spPr>
          <a:xfrm>
            <a:off x="390525" y="1152525"/>
            <a:ext cx="11410950" cy="4362450"/>
          </a:xfrm>
          <a:prstGeom prst="rect">
            <a:avLst/>
          </a:prstGeom>
          <a:noFill/>
          <a:ln w="9525">
            <a:noFill/>
          </a:ln>
        </p:spPr>
      </p:pic>
    </p:spTree>
  </p:cSld>
  <p:clrMapOvr>
    <a:masterClrMapping/>
  </p:clrMapOvr>
  <p:transition spd="slow" advTm="0">
    <p:pull/>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19" name="文本框"/>
          <p:cNvSpPr txBox="true"/>
          <p:nvPr/>
        </p:nvSpPr>
        <p:spPr>
          <a:xfrm>
            <a:off x="582613" y="5824538"/>
            <a:ext cx="11025188" cy="461963"/>
          </a:xfrm>
          <a:prstGeom prst="roundRect">
            <a:avLst/>
          </a:prstGeom>
          <a:solidFill>
            <a:schemeClr val="accent6">
              <a:lumMod val="20000"/>
              <a:lumOff val="80000"/>
              <a:alpha val="20000"/>
            </a:schemeClr>
          </a:solidFill>
          <a:ln>
            <a:solidFill>
              <a:schemeClr val="tx1">
                <a:lumMod val="75000"/>
                <a:lumOff val="25000"/>
              </a:schemeClr>
            </a:solidFill>
            <a:prstDash val="dash"/>
          </a:ln>
        </p:spPr>
        <p:txBody>
          <a:bodyPr anchor="ctr">
            <a:spAutoFit/>
          </a:bodyPr>
          <a:lstStyle/>
          <a:p>
            <a:pPr marR="0" indent="467995" defTabSz="914400" eaLnBrk="0" hangingPunct="0">
              <a:lnSpc>
                <a:spcPct val="150000"/>
              </a:lnSpc>
              <a:buClrTx/>
              <a:buSzTx/>
              <a:buFontTx/>
              <a:buNone/>
              <a:defRPr/>
            </a:pP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统计显示县区内各学校的学生因病缺课的情况。</a:t>
            </a:r>
            <a:endPar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endParaRPr>
          </a:p>
        </p:txBody>
      </p:sp>
      <p:sp>
        <p:nvSpPr>
          <p:cNvPr id="73731" name="矩形 3"/>
          <p:cNvSpPr/>
          <p:nvPr/>
        </p:nvSpPr>
        <p:spPr>
          <a:xfrm>
            <a:off x="1768475" y="458788"/>
            <a:ext cx="6867525"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上报统计</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县区级</a:t>
            </a:r>
            <a:endPar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endParaRPr>
          </a:p>
        </p:txBody>
      </p:sp>
      <p:pic>
        <p:nvPicPr>
          <p:cNvPr id="73732" name="图片 4"/>
          <p:cNvPicPr>
            <a:picLocks noChangeAspect="true"/>
          </p:cNvPicPr>
          <p:nvPr/>
        </p:nvPicPr>
        <p:blipFill>
          <a:blip r:embed="rId1"/>
          <a:stretch>
            <a:fillRect/>
          </a:stretch>
        </p:blipFill>
        <p:spPr>
          <a:xfrm>
            <a:off x="995363" y="1033463"/>
            <a:ext cx="10080625" cy="4560887"/>
          </a:xfrm>
          <a:prstGeom prst="rect">
            <a:avLst/>
          </a:prstGeom>
          <a:noFill/>
          <a:ln w="9525">
            <a:noFill/>
          </a:ln>
        </p:spPr>
      </p:pic>
    </p:spTree>
  </p:cSld>
  <p:clrMapOvr>
    <a:masterClrMapping/>
  </p:clrMapOvr>
  <p:transition spd="slow" advTm="0">
    <p:pull/>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 name="矩形 20"/>
          <p:cNvSpPr/>
          <p:nvPr/>
        </p:nvSpPr>
        <p:spPr>
          <a:xfrm>
            <a:off x="0" y="2014538"/>
            <a:ext cx="12192000" cy="284956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22" name="矩形 21"/>
          <p:cNvSpPr/>
          <p:nvPr/>
        </p:nvSpPr>
        <p:spPr>
          <a:xfrm>
            <a:off x="0" y="2663825"/>
            <a:ext cx="1096963" cy="541338"/>
          </a:xfrm>
          <a:prstGeom prst="rect">
            <a:avLst/>
          </a:prstGeom>
          <a:solidFill>
            <a:srgbClr val="D6E0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75779" name="文本框 23"/>
          <p:cNvSpPr txBox="true"/>
          <p:nvPr/>
        </p:nvSpPr>
        <p:spPr>
          <a:xfrm>
            <a:off x="1036638" y="2000250"/>
            <a:ext cx="1539875" cy="1570038"/>
          </a:xfrm>
          <a:prstGeom prst="rect">
            <a:avLst/>
          </a:prstGeom>
          <a:noFill/>
          <a:ln w="9525">
            <a:noFill/>
          </a:ln>
        </p:spPr>
        <p:txBody>
          <a:bodyPr anchor="t" anchorCtr="false">
            <a:spAutoFit/>
          </a:bodyPr>
          <a:p>
            <a:pPr algn="ctr"/>
            <a:r>
              <a:rPr lang="en-US" altLang="zh-CN" sz="9600" b="1" dirty="0">
                <a:solidFill>
                  <a:srgbClr val="FFFFFF"/>
                </a:solidFill>
                <a:latin typeface="微软雅黑" panose="020B0503020204020204" pitchFamily="34" charset="-122"/>
                <a:ea typeface="微软雅黑" panose="020B0503020204020204" pitchFamily="34" charset="-122"/>
              </a:rPr>
              <a:t>6</a:t>
            </a:r>
            <a:endParaRPr lang="zh-CN" altLang="en-US" sz="9600" b="1" dirty="0">
              <a:solidFill>
                <a:srgbClr val="FFFFFF"/>
              </a:solidFill>
              <a:latin typeface="微软雅黑" panose="020B0503020204020204" pitchFamily="34" charset="-122"/>
              <a:ea typeface="微软雅黑" panose="020B0503020204020204" pitchFamily="34" charset="-122"/>
            </a:endParaRPr>
          </a:p>
        </p:txBody>
      </p:sp>
      <p:sp>
        <p:nvSpPr>
          <p:cNvPr id="75780" name="文本框 24"/>
          <p:cNvSpPr txBox="true"/>
          <p:nvPr/>
        </p:nvSpPr>
        <p:spPr>
          <a:xfrm>
            <a:off x="419100" y="2638425"/>
            <a:ext cx="571500" cy="585788"/>
          </a:xfrm>
          <a:prstGeom prst="rect">
            <a:avLst/>
          </a:prstGeom>
          <a:noFill/>
          <a:ln w="9525">
            <a:noFill/>
          </a:ln>
        </p:spPr>
        <p:txBody>
          <a:bodyPr anchor="t" anchorCtr="false">
            <a:spAutoFit/>
          </a:bodyPr>
          <a:p>
            <a:r>
              <a:rPr lang="zh-CN" altLang="en-US" sz="3200" b="1" dirty="0">
                <a:solidFill>
                  <a:srgbClr val="002060"/>
                </a:solidFill>
                <a:latin typeface="微软雅黑" panose="020B0503020204020204" pitchFamily="34" charset="-122"/>
                <a:ea typeface="微软雅黑" panose="020B0503020204020204" pitchFamily="34" charset="-122"/>
              </a:rPr>
              <a:t>第</a:t>
            </a:r>
            <a:endParaRPr lang="zh-CN" altLang="en-US" sz="3200" b="1" dirty="0">
              <a:solidFill>
                <a:srgbClr val="002060"/>
              </a:solidFill>
              <a:latin typeface="微软雅黑" panose="020B0503020204020204" pitchFamily="34" charset="-122"/>
              <a:ea typeface="微软雅黑" panose="020B0503020204020204" pitchFamily="34" charset="-122"/>
            </a:endParaRPr>
          </a:p>
        </p:txBody>
      </p:sp>
      <p:sp>
        <p:nvSpPr>
          <p:cNvPr id="26" name="矩形 25"/>
          <p:cNvSpPr/>
          <p:nvPr/>
        </p:nvSpPr>
        <p:spPr>
          <a:xfrm>
            <a:off x="2498725" y="2663825"/>
            <a:ext cx="9693275" cy="541338"/>
          </a:xfrm>
          <a:prstGeom prst="rect">
            <a:avLst/>
          </a:prstGeom>
          <a:solidFill>
            <a:srgbClr val="D6E0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itchFamily="2" charset="-122"/>
              <a:cs typeface="+mn-cs"/>
            </a:endParaRPr>
          </a:p>
        </p:txBody>
      </p:sp>
      <p:sp>
        <p:nvSpPr>
          <p:cNvPr id="75782" name="文本框 30"/>
          <p:cNvSpPr txBox="true"/>
          <p:nvPr/>
        </p:nvSpPr>
        <p:spPr>
          <a:xfrm>
            <a:off x="2525713" y="2638425"/>
            <a:ext cx="1766887" cy="585788"/>
          </a:xfrm>
          <a:prstGeom prst="rect">
            <a:avLst/>
          </a:prstGeom>
          <a:noFill/>
          <a:ln w="9525">
            <a:noFill/>
          </a:ln>
        </p:spPr>
        <p:txBody>
          <a:bodyPr anchor="t" anchorCtr="false">
            <a:spAutoFit/>
          </a:bodyPr>
          <a:p>
            <a:r>
              <a:rPr lang="zh-CN" altLang="en-US" sz="3200" b="1" dirty="0">
                <a:solidFill>
                  <a:srgbClr val="002060"/>
                </a:solidFill>
                <a:latin typeface="微软雅黑" panose="020B0503020204020204" pitchFamily="34" charset="-122"/>
                <a:ea typeface="微软雅黑" panose="020B0503020204020204" pitchFamily="34" charset="-122"/>
              </a:rPr>
              <a:t>部分</a:t>
            </a:r>
            <a:endParaRPr lang="zh-CN" altLang="en-US" sz="3200" b="1" dirty="0">
              <a:solidFill>
                <a:srgbClr val="002060"/>
              </a:solidFill>
              <a:latin typeface="微软雅黑" panose="020B0503020204020204" pitchFamily="34" charset="-122"/>
              <a:ea typeface="微软雅黑" panose="020B0503020204020204" pitchFamily="34" charset="-122"/>
            </a:endParaRPr>
          </a:p>
        </p:txBody>
      </p:sp>
      <p:sp>
        <p:nvSpPr>
          <p:cNvPr id="75783" name="文本框 31"/>
          <p:cNvSpPr txBox="true"/>
          <p:nvPr/>
        </p:nvSpPr>
        <p:spPr>
          <a:xfrm>
            <a:off x="5486400" y="3632200"/>
            <a:ext cx="7032625" cy="830263"/>
          </a:xfrm>
          <a:prstGeom prst="rect">
            <a:avLst/>
          </a:prstGeom>
          <a:noFill/>
          <a:ln w="9525">
            <a:noFill/>
          </a:ln>
        </p:spPr>
        <p:txBody>
          <a:bodyPr anchor="t" anchorCtr="false">
            <a:spAutoFit/>
          </a:bodyPr>
          <a:p>
            <a:pPr algn="ctr"/>
            <a:r>
              <a:rPr lang="zh-CN" altLang="en-US" sz="4800" b="1" dirty="0">
                <a:solidFill>
                  <a:srgbClr val="FFFFFF"/>
                </a:solidFill>
                <a:latin typeface="微软雅黑" panose="020B0503020204020204" pitchFamily="34" charset="-122"/>
                <a:ea typeface="微软雅黑" panose="020B0503020204020204" pitchFamily="34" charset="-122"/>
              </a:rPr>
              <a:t>统计分析</a:t>
            </a:r>
            <a:r>
              <a:rPr lang="en-US" altLang="zh-CN" sz="4800" b="1" dirty="0">
                <a:solidFill>
                  <a:srgbClr val="FFFFFF"/>
                </a:solidFill>
                <a:latin typeface="微软雅黑" panose="020B0503020204020204" pitchFamily="34" charset="-122"/>
                <a:ea typeface="微软雅黑" panose="020B0503020204020204" pitchFamily="34" charset="-122"/>
              </a:rPr>
              <a:t>-</a:t>
            </a:r>
            <a:r>
              <a:rPr lang="zh-CN" altLang="en-US" sz="4800" b="1" dirty="0">
                <a:solidFill>
                  <a:srgbClr val="FFFFFF"/>
                </a:solidFill>
                <a:latin typeface="微软雅黑" panose="020B0503020204020204" pitchFamily="34" charset="-122"/>
                <a:ea typeface="微软雅黑" panose="020B0503020204020204" pitchFamily="34" charset="-122"/>
              </a:rPr>
              <a:t>疾控</a:t>
            </a:r>
            <a:r>
              <a:rPr lang="en-US" altLang="zh-CN" sz="4800" b="1" dirty="0">
                <a:solidFill>
                  <a:srgbClr val="FFFFFF"/>
                </a:solidFill>
                <a:latin typeface="微软雅黑" panose="020B0503020204020204" pitchFamily="34" charset="-122"/>
                <a:ea typeface="微软雅黑" panose="020B0503020204020204" pitchFamily="34" charset="-122"/>
              </a:rPr>
              <a:t>/</a:t>
            </a:r>
            <a:r>
              <a:rPr lang="zh-CN" altLang="en-US" sz="4800" b="1" dirty="0">
                <a:solidFill>
                  <a:srgbClr val="FFFFFF"/>
                </a:solidFill>
                <a:latin typeface="微软雅黑" panose="020B0503020204020204" pitchFamily="34" charset="-122"/>
                <a:ea typeface="微软雅黑" panose="020B0503020204020204" pitchFamily="34" charset="-122"/>
              </a:rPr>
              <a:t>教育端</a:t>
            </a:r>
            <a:endParaRPr lang="zh-CN" altLang="en-US" sz="4800" b="1" dirty="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p:transition spd="slow" advTm="0">
    <p:pull/>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77826" name="矩形 3"/>
          <p:cNvSpPr/>
          <p:nvPr/>
        </p:nvSpPr>
        <p:spPr>
          <a:xfrm>
            <a:off x="1768475" y="458788"/>
            <a:ext cx="6534150"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症状汇总统计</a:t>
            </a:r>
            <a:endPar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endParaRPr>
          </a:p>
        </p:txBody>
      </p:sp>
      <p:sp>
        <p:nvSpPr>
          <p:cNvPr id="19" name="文本框"/>
          <p:cNvSpPr txBox="true"/>
          <p:nvPr/>
        </p:nvSpPr>
        <p:spPr>
          <a:xfrm>
            <a:off x="588963" y="5654675"/>
            <a:ext cx="11025188" cy="869950"/>
          </a:xfrm>
          <a:prstGeom prst="roundRect">
            <a:avLst/>
          </a:prstGeom>
          <a:solidFill>
            <a:schemeClr val="accent6">
              <a:lumMod val="20000"/>
              <a:lumOff val="80000"/>
              <a:alpha val="20000"/>
            </a:schemeClr>
          </a:solidFill>
          <a:ln>
            <a:solidFill>
              <a:schemeClr val="tx1">
                <a:lumMod val="75000"/>
                <a:lumOff val="25000"/>
              </a:schemeClr>
            </a:solidFill>
            <a:prstDash val="dash"/>
          </a:ln>
        </p:spPr>
        <p:txBody>
          <a:bodyPr anchor="ctr">
            <a:spAutoFit/>
          </a:bodyPr>
          <a:lstStyle/>
          <a:p>
            <a:pPr marR="0" indent="467995" defTabSz="914400" eaLnBrk="0" hangingPunct="0">
              <a:lnSpc>
                <a:spcPct val="150000"/>
              </a:lnSpc>
              <a:buClrTx/>
              <a:buSzTx/>
              <a:buFontTx/>
              <a:buNone/>
              <a:defRPr/>
            </a:pP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疾控</a:t>
            </a:r>
            <a:r>
              <a:rPr kumimoji="0" lang="en-US" altLang="zh-CN"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a:t>
            </a: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教育端用户查看其辖区下上报的学生因病缺课对症状的统计情况，统计各症状发生的人数，并计算出各症状的占比。</a:t>
            </a:r>
            <a:endPar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endParaRPr>
          </a:p>
        </p:txBody>
      </p:sp>
      <p:pic>
        <p:nvPicPr>
          <p:cNvPr id="77828" name="图片 2"/>
          <p:cNvPicPr>
            <a:picLocks noChangeAspect="true"/>
          </p:cNvPicPr>
          <p:nvPr/>
        </p:nvPicPr>
        <p:blipFill>
          <a:blip r:embed="rId1"/>
          <a:stretch>
            <a:fillRect/>
          </a:stretch>
        </p:blipFill>
        <p:spPr>
          <a:xfrm>
            <a:off x="819150" y="1193800"/>
            <a:ext cx="10553700" cy="3860800"/>
          </a:xfrm>
          <a:prstGeom prst="rect">
            <a:avLst/>
          </a:prstGeom>
          <a:noFill/>
          <a:ln w="9525">
            <a:noFill/>
          </a:ln>
        </p:spPr>
      </p:pic>
    </p:spTree>
  </p:cSld>
  <p:clrMapOvr>
    <a:masterClrMapping/>
  </p:clrMapOvr>
  <p:transition spd="slow" advTm="0">
    <p:pull/>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19" name="文本框"/>
          <p:cNvSpPr txBox="true"/>
          <p:nvPr/>
        </p:nvSpPr>
        <p:spPr>
          <a:xfrm>
            <a:off x="588963" y="5730875"/>
            <a:ext cx="11025188" cy="871538"/>
          </a:xfrm>
          <a:prstGeom prst="roundRect">
            <a:avLst/>
          </a:prstGeom>
          <a:solidFill>
            <a:schemeClr val="accent6">
              <a:lumMod val="20000"/>
              <a:lumOff val="80000"/>
              <a:alpha val="20000"/>
            </a:schemeClr>
          </a:solidFill>
          <a:ln>
            <a:solidFill>
              <a:schemeClr val="tx1">
                <a:lumMod val="75000"/>
                <a:lumOff val="25000"/>
              </a:schemeClr>
            </a:solidFill>
            <a:prstDash val="dash"/>
          </a:ln>
        </p:spPr>
        <p:txBody>
          <a:bodyPr anchor="ctr">
            <a:spAutoFit/>
          </a:bodyPr>
          <a:lstStyle/>
          <a:p>
            <a:pPr marR="0" indent="467995" defTabSz="914400" eaLnBrk="0" hangingPunct="0">
              <a:lnSpc>
                <a:spcPct val="150000"/>
              </a:lnSpc>
              <a:buClrTx/>
              <a:buSzTx/>
              <a:buFontTx/>
              <a:buNone/>
              <a:defRPr/>
            </a:pP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疾控</a:t>
            </a:r>
            <a:r>
              <a:rPr kumimoji="0" lang="en-US" altLang="zh-CN"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a:t>
            </a: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教育端用户查看其辖区下上报的学生因病缺课对疾病的统计情况，统计各疾病发生的人数，并计算出各疾病的占比。</a:t>
            </a:r>
            <a:endPar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endParaRPr>
          </a:p>
        </p:txBody>
      </p:sp>
      <p:sp>
        <p:nvSpPr>
          <p:cNvPr id="79875" name="矩形 3"/>
          <p:cNvSpPr/>
          <p:nvPr/>
        </p:nvSpPr>
        <p:spPr>
          <a:xfrm>
            <a:off x="1768475" y="458788"/>
            <a:ext cx="6867525"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疾病汇总统计</a:t>
            </a:r>
            <a:endPar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endParaRPr>
          </a:p>
        </p:txBody>
      </p:sp>
      <p:pic>
        <p:nvPicPr>
          <p:cNvPr id="79876" name="图片 2"/>
          <p:cNvPicPr>
            <a:picLocks noChangeAspect="true"/>
          </p:cNvPicPr>
          <p:nvPr/>
        </p:nvPicPr>
        <p:blipFill>
          <a:blip r:embed="rId1"/>
          <a:stretch>
            <a:fillRect/>
          </a:stretch>
        </p:blipFill>
        <p:spPr>
          <a:xfrm>
            <a:off x="742950" y="1042988"/>
            <a:ext cx="10333038" cy="4475162"/>
          </a:xfrm>
          <a:prstGeom prst="rect">
            <a:avLst/>
          </a:prstGeom>
          <a:noFill/>
          <a:ln w="9525">
            <a:noFill/>
          </a:ln>
        </p:spPr>
      </p:pic>
    </p:spTree>
  </p:cSld>
  <p:clrMapOvr>
    <a:masterClrMapping/>
  </p:clrMapOvr>
  <p:transition spd="slow" advTm="0">
    <p:pull/>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19" name="文本框"/>
          <p:cNvSpPr txBox="true"/>
          <p:nvPr/>
        </p:nvSpPr>
        <p:spPr>
          <a:xfrm>
            <a:off x="588963" y="5797550"/>
            <a:ext cx="11025188" cy="463550"/>
          </a:xfrm>
          <a:prstGeom prst="roundRect">
            <a:avLst/>
          </a:prstGeom>
          <a:solidFill>
            <a:schemeClr val="accent6">
              <a:lumMod val="20000"/>
              <a:lumOff val="80000"/>
              <a:alpha val="20000"/>
            </a:schemeClr>
          </a:solidFill>
          <a:ln>
            <a:solidFill>
              <a:schemeClr val="tx1">
                <a:lumMod val="75000"/>
                <a:lumOff val="25000"/>
              </a:schemeClr>
            </a:solidFill>
            <a:prstDash val="dash"/>
          </a:ln>
        </p:spPr>
        <p:txBody>
          <a:bodyPr anchor="ctr">
            <a:spAutoFit/>
          </a:bodyPr>
          <a:lstStyle/>
          <a:p>
            <a:pPr marR="0" indent="467995" defTabSz="914400" eaLnBrk="0" hangingPunct="0">
              <a:lnSpc>
                <a:spcPct val="150000"/>
              </a:lnSpc>
              <a:buClrTx/>
              <a:buSzTx/>
              <a:buFontTx/>
              <a:buNone/>
              <a:defRPr/>
            </a:pP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疾控</a:t>
            </a:r>
            <a:r>
              <a:rPr kumimoji="0" lang="en-US" altLang="zh-CN"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a:t>
            </a: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教育端用户查看其辖区各个月各项症状发生人次数，并在选定症状后展示症状人次趋势图。</a:t>
            </a:r>
            <a:endPar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endParaRPr>
          </a:p>
        </p:txBody>
      </p:sp>
      <p:sp>
        <p:nvSpPr>
          <p:cNvPr id="81923" name="矩形 3"/>
          <p:cNvSpPr/>
          <p:nvPr/>
        </p:nvSpPr>
        <p:spPr>
          <a:xfrm>
            <a:off x="1768475" y="458788"/>
            <a:ext cx="6867525"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症状分析</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症状人次分析</a:t>
            </a:r>
            <a:endPar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endParaRPr>
          </a:p>
        </p:txBody>
      </p:sp>
      <p:pic>
        <p:nvPicPr>
          <p:cNvPr id="81924" name="图片 4"/>
          <p:cNvPicPr>
            <a:picLocks noChangeAspect="true"/>
          </p:cNvPicPr>
          <p:nvPr/>
        </p:nvPicPr>
        <p:blipFill>
          <a:blip r:embed="rId1"/>
          <a:stretch>
            <a:fillRect/>
          </a:stretch>
        </p:blipFill>
        <p:spPr>
          <a:xfrm>
            <a:off x="922338" y="1025525"/>
            <a:ext cx="10331450" cy="4459288"/>
          </a:xfrm>
          <a:prstGeom prst="rect">
            <a:avLst/>
          </a:prstGeom>
          <a:noFill/>
          <a:ln w="9525">
            <a:noFill/>
          </a:ln>
        </p:spPr>
      </p:pic>
    </p:spTree>
  </p:cSld>
  <p:clrMapOvr>
    <a:masterClrMapping/>
  </p:clrMapOvr>
  <p:transition spd="slow" advTm="0">
    <p:pull/>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19" name="文本框"/>
          <p:cNvSpPr txBox="true"/>
          <p:nvPr/>
        </p:nvSpPr>
        <p:spPr>
          <a:xfrm>
            <a:off x="588963" y="5797550"/>
            <a:ext cx="11025188" cy="463550"/>
          </a:xfrm>
          <a:prstGeom prst="roundRect">
            <a:avLst/>
          </a:prstGeom>
          <a:solidFill>
            <a:schemeClr val="accent6">
              <a:lumMod val="20000"/>
              <a:lumOff val="80000"/>
              <a:alpha val="20000"/>
            </a:schemeClr>
          </a:solidFill>
          <a:ln>
            <a:solidFill>
              <a:schemeClr val="tx1">
                <a:lumMod val="75000"/>
                <a:lumOff val="25000"/>
              </a:schemeClr>
            </a:solidFill>
            <a:prstDash val="dash"/>
          </a:ln>
        </p:spPr>
        <p:txBody>
          <a:bodyPr anchor="ctr">
            <a:spAutoFit/>
          </a:bodyPr>
          <a:lstStyle/>
          <a:p>
            <a:pPr marR="0" indent="467995" defTabSz="914400" eaLnBrk="0" hangingPunct="0">
              <a:lnSpc>
                <a:spcPct val="150000"/>
              </a:lnSpc>
              <a:buClrTx/>
              <a:buSzTx/>
              <a:buFontTx/>
              <a:buNone/>
              <a:defRPr/>
            </a:pP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疾控</a:t>
            </a:r>
            <a:r>
              <a:rPr kumimoji="0" lang="en-US" altLang="zh-CN"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a:t>
            </a: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教育端用户查看其辖区各个月各项症状发生人日数，并在选定症状后展示症状人日趋势图。</a:t>
            </a:r>
            <a:endPar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endParaRPr>
          </a:p>
        </p:txBody>
      </p:sp>
      <p:sp>
        <p:nvSpPr>
          <p:cNvPr id="83971" name="矩形 3"/>
          <p:cNvSpPr/>
          <p:nvPr/>
        </p:nvSpPr>
        <p:spPr>
          <a:xfrm>
            <a:off x="1768475" y="458788"/>
            <a:ext cx="6867525"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症状分析</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症状人日分析</a:t>
            </a:r>
            <a:endPar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endParaRPr>
          </a:p>
        </p:txBody>
      </p:sp>
      <p:pic>
        <p:nvPicPr>
          <p:cNvPr id="83972" name="图片 2"/>
          <p:cNvPicPr>
            <a:picLocks noChangeAspect="true"/>
          </p:cNvPicPr>
          <p:nvPr/>
        </p:nvPicPr>
        <p:blipFill>
          <a:blip r:embed="rId1"/>
          <a:stretch>
            <a:fillRect/>
          </a:stretch>
        </p:blipFill>
        <p:spPr>
          <a:xfrm>
            <a:off x="742950" y="1014413"/>
            <a:ext cx="10333038" cy="4522787"/>
          </a:xfrm>
          <a:prstGeom prst="rect">
            <a:avLst/>
          </a:prstGeom>
          <a:noFill/>
          <a:ln w="9525">
            <a:noFill/>
          </a:ln>
        </p:spPr>
      </p:pic>
    </p:spTree>
  </p:cSld>
  <p:clrMapOvr>
    <a:masterClrMapping/>
  </p:clrMapOvr>
  <p:transition spd="slow" advTm="0">
    <p:pull/>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19" name="文本框"/>
          <p:cNvSpPr txBox="true"/>
          <p:nvPr/>
        </p:nvSpPr>
        <p:spPr>
          <a:xfrm>
            <a:off x="588963" y="5797550"/>
            <a:ext cx="11025188" cy="463550"/>
          </a:xfrm>
          <a:prstGeom prst="roundRect">
            <a:avLst/>
          </a:prstGeom>
          <a:solidFill>
            <a:schemeClr val="accent6">
              <a:lumMod val="20000"/>
              <a:lumOff val="80000"/>
              <a:alpha val="20000"/>
            </a:schemeClr>
          </a:solidFill>
          <a:ln>
            <a:solidFill>
              <a:schemeClr val="tx1">
                <a:lumMod val="75000"/>
                <a:lumOff val="25000"/>
              </a:schemeClr>
            </a:solidFill>
            <a:prstDash val="dash"/>
          </a:ln>
        </p:spPr>
        <p:txBody>
          <a:bodyPr anchor="ctr">
            <a:spAutoFit/>
          </a:bodyPr>
          <a:lstStyle/>
          <a:p>
            <a:pPr marR="0" indent="467995" defTabSz="914400" eaLnBrk="0" hangingPunct="0">
              <a:lnSpc>
                <a:spcPct val="150000"/>
              </a:lnSpc>
              <a:buClrTx/>
              <a:buSzTx/>
              <a:buFontTx/>
              <a:buNone/>
              <a:defRPr/>
            </a:pP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疾控</a:t>
            </a:r>
            <a:r>
              <a:rPr kumimoji="0" lang="en-US" altLang="zh-CN"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a:t>
            </a: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教育端用户查看其辖区各个月各项疾病发生人次数，并在选定疾病后展示疾病人次趋势图。</a:t>
            </a:r>
            <a:endPar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endParaRPr>
          </a:p>
        </p:txBody>
      </p:sp>
      <p:sp>
        <p:nvSpPr>
          <p:cNvPr id="86019" name="矩形 3"/>
          <p:cNvSpPr/>
          <p:nvPr/>
        </p:nvSpPr>
        <p:spPr>
          <a:xfrm>
            <a:off x="1768475" y="458788"/>
            <a:ext cx="6867525"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疾病分析</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疾病人次分析</a:t>
            </a:r>
            <a:endPar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endParaRPr>
          </a:p>
        </p:txBody>
      </p:sp>
      <p:pic>
        <p:nvPicPr>
          <p:cNvPr id="86020" name="图片 2"/>
          <p:cNvPicPr>
            <a:picLocks noChangeAspect="true"/>
          </p:cNvPicPr>
          <p:nvPr/>
        </p:nvPicPr>
        <p:blipFill>
          <a:blip r:embed="rId1"/>
          <a:stretch>
            <a:fillRect/>
          </a:stretch>
        </p:blipFill>
        <p:spPr>
          <a:xfrm>
            <a:off x="436563" y="1069975"/>
            <a:ext cx="10639425" cy="3492500"/>
          </a:xfrm>
          <a:prstGeom prst="rect">
            <a:avLst/>
          </a:prstGeom>
          <a:noFill/>
          <a:ln w="9525">
            <a:noFill/>
          </a:ln>
        </p:spPr>
      </p:pic>
      <p:pic>
        <p:nvPicPr>
          <p:cNvPr id="86021" name="图片 6"/>
          <p:cNvPicPr>
            <a:picLocks noChangeAspect="true"/>
          </p:cNvPicPr>
          <p:nvPr/>
        </p:nvPicPr>
        <p:blipFill>
          <a:blip r:embed="rId2"/>
          <a:stretch>
            <a:fillRect/>
          </a:stretch>
        </p:blipFill>
        <p:spPr>
          <a:xfrm>
            <a:off x="728663" y="3832225"/>
            <a:ext cx="9556750" cy="1778000"/>
          </a:xfrm>
          <a:prstGeom prst="rect">
            <a:avLst/>
          </a:prstGeom>
          <a:noFill/>
          <a:ln w="9525">
            <a:noFill/>
          </a:ln>
        </p:spPr>
      </p:pic>
    </p:spTree>
  </p:cSld>
  <p:clrMapOvr>
    <a:masterClrMapping/>
  </p:clrMapOvr>
  <p:transition spd="slow" advTm="0">
    <p:pull/>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19" name="文本框"/>
          <p:cNvSpPr txBox="true"/>
          <p:nvPr/>
        </p:nvSpPr>
        <p:spPr>
          <a:xfrm>
            <a:off x="588963" y="5797550"/>
            <a:ext cx="11025188" cy="463550"/>
          </a:xfrm>
          <a:prstGeom prst="roundRect">
            <a:avLst/>
          </a:prstGeom>
          <a:solidFill>
            <a:schemeClr val="accent6">
              <a:lumMod val="20000"/>
              <a:lumOff val="80000"/>
              <a:alpha val="20000"/>
            </a:schemeClr>
          </a:solidFill>
          <a:ln>
            <a:solidFill>
              <a:schemeClr val="tx1">
                <a:lumMod val="75000"/>
                <a:lumOff val="25000"/>
              </a:schemeClr>
            </a:solidFill>
            <a:prstDash val="dash"/>
          </a:ln>
        </p:spPr>
        <p:txBody>
          <a:bodyPr anchor="ctr">
            <a:spAutoFit/>
          </a:bodyPr>
          <a:lstStyle/>
          <a:p>
            <a:pPr marR="0" indent="467995" defTabSz="914400" eaLnBrk="0" hangingPunct="0">
              <a:lnSpc>
                <a:spcPct val="150000"/>
              </a:lnSpc>
              <a:buClrTx/>
              <a:buSzTx/>
              <a:buFontTx/>
              <a:buNone/>
              <a:defRPr/>
            </a:pP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疾控</a:t>
            </a:r>
            <a:r>
              <a:rPr kumimoji="0" lang="en-US" altLang="zh-CN"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a:t>
            </a: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教育端用户查看其辖区各个月各项疾病发生人日数，并在选定疾病后展示疾病人日趋势图。</a:t>
            </a:r>
            <a:endPar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endParaRPr>
          </a:p>
        </p:txBody>
      </p:sp>
      <p:sp>
        <p:nvSpPr>
          <p:cNvPr id="88067" name="矩形 3"/>
          <p:cNvSpPr/>
          <p:nvPr/>
        </p:nvSpPr>
        <p:spPr>
          <a:xfrm>
            <a:off x="1768475" y="458788"/>
            <a:ext cx="6867525"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疾病分析</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疾病人日分析</a:t>
            </a:r>
            <a:endPar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endParaRPr>
          </a:p>
        </p:txBody>
      </p:sp>
      <p:pic>
        <p:nvPicPr>
          <p:cNvPr id="88068" name="图片 2"/>
          <p:cNvPicPr>
            <a:picLocks noChangeAspect="true"/>
          </p:cNvPicPr>
          <p:nvPr/>
        </p:nvPicPr>
        <p:blipFill>
          <a:blip r:embed="rId1"/>
          <a:stretch>
            <a:fillRect/>
          </a:stretch>
        </p:blipFill>
        <p:spPr>
          <a:xfrm>
            <a:off x="868363" y="1119188"/>
            <a:ext cx="9828212" cy="3168650"/>
          </a:xfrm>
          <a:prstGeom prst="rect">
            <a:avLst/>
          </a:prstGeom>
          <a:noFill/>
          <a:ln w="9525">
            <a:noFill/>
          </a:ln>
        </p:spPr>
      </p:pic>
      <p:pic>
        <p:nvPicPr>
          <p:cNvPr id="88069" name="图片 6"/>
          <p:cNvPicPr>
            <a:picLocks noChangeAspect="true"/>
          </p:cNvPicPr>
          <p:nvPr/>
        </p:nvPicPr>
        <p:blipFill>
          <a:blip r:embed="rId2"/>
          <a:stretch>
            <a:fillRect/>
          </a:stretch>
        </p:blipFill>
        <p:spPr>
          <a:xfrm>
            <a:off x="1138238" y="3979863"/>
            <a:ext cx="7651750" cy="1581150"/>
          </a:xfrm>
          <a:prstGeom prst="rect">
            <a:avLst/>
          </a:prstGeom>
          <a:noFill/>
          <a:ln w="9525">
            <a:noFill/>
          </a:ln>
        </p:spPr>
      </p:pic>
    </p:spTree>
  </p:cSld>
  <p:clrMapOvr>
    <a:masterClrMapping/>
  </p:clrMapOvr>
  <p:transition spd="slow" advTm="0">
    <p:pull/>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19" name="文本框"/>
          <p:cNvSpPr txBox="true"/>
          <p:nvPr/>
        </p:nvSpPr>
        <p:spPr>
          <a:xfrm>
            <a:off x="588963" y="5792788"/>
            <a:ext cx="11025188" cy="461963"/>
          </a:xfrm>
          <a:prstGeom prst="roundRect">
            <a:avLst/>
          </a:prstGeom>
          <a:solidFill>
            <a:schemeClr val="accent6">
              <a:lumMod val="20000"/>
              <a:lumOff val="80000"/>
              <a:alpha val="20000"/>
            </a:schemeClr>
          </a:solidFill>
          <a:ln>
            <a:solidFill>
              <a:schemeClr val="tx1">
                <a:lumMod val="75000"/>
                <a:lumOff val="25000"/>
              </a:schemeClr>
            </a:solidFill>
            <a:prstDash val="dash"/>
          </a:ln>
        </p:spPr>
        <p:txBody>
          <a:bodyPr anchor="ctr">
            <a:spAutoFit/>
          </a:bodyPr>
          <a:lstStyle/>
          <a:p>
            <a:pPr marR="0" indent="467995" defTabSz="914400" eaLnBrk="0" hangingPunct="0">
              <a:lnSpc>
                <a:spcPct val="150000"/>
              </a:lnSpc>
              <a:buClrTx/>
              <a:buSzTx/>
              <a:buFontTx/>
              <a:buNone/>
              <a:defRPr/>
            </a:pP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疾控</a:t>
            </a:r>
            <a:r>
              <a:rPr kumimoji="0" lang="en-US" altLang="zh-CN"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a:t>
            </a: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教育端用户统计分析辖区内查询日期内每日因各症状请假的人数和请假总人数，支持导出</a:t>
            </a:r>
            <a:r>
              <a:rPr kumimoji="0" lang="en-US" altLang="zh-CN"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excel</a:t>
            </a: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a:t>
            </a:r>
            <a:endPar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endParaRPr>
          </a:p>
        </p:txBody>
      </p:sp>
      <p:sp>
        <p:nvSpPr>
          <p:cNvPr id="90115" name="矩形 3"/>
          <p:cNvSpPr/>
          <p:nvPr/>
        </p:nvSpPr>
        <p:spPr>
          <a:xfrm>
            <a:off x="1768475" y="347663"/>
            <a:ext cx="6867525"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日报统计</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症状日报统计</a:t>
            </a:r>
            <a:endPar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endParaRPr>
          </a:p>
        </p:txBody>
      </p:sp>
      <p:pic>
        <p:nvPicPr>
          <p:cNvPr id="90116" name="图片 2"/>
          <p:cNvPicPr>
            <a:picLocks noChangeAspect="true"/>
          </p:cNvPicPr>
          <p:nvPr/>
        </p:nvPicPr>
        <p:blipFill>
          <a:blip r:embed="rId1"/>
          <a:stretch>
            <a:fillRect/>
          </a:stretch>
        </p:blipFill>
        <p:spPr>
          <a:xfrm>
            <a:off x="168275" y="1116013"/>
            <a:ext cx="11855450" cy="3975100"/>
          </a:xfrm>
          <a:prstGeom prst="rect">
            <a:avLst/>
          </a:prstGeom>
          <a:noFill/>
          <a:ln w="9525">
            <a:noFill/>
          </a:ln>
        </p:spPr>
      </p:pic>
    </p:spTree>
  </p:cSld>
  <p:clrMapOvr>
    <a:masterClrMapping/>
  </p:clrMapOvr>
  <p:transition spd="slow" advTm="0">
    <p:pull/>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10085388" y="347663"/>
            <a:ext cx="1979613" cy="536575"/>
          </a:xfrm>
          <a:prstGeom prst="rect">
            <a:avLst/>
          </a:prstGeom>
          <a:noFill/>
          <a:ln>
            <a:noFill/>
          </a:ln>
          <a:effectLst>
            <a:outerShdw blurRad="57785" dist="33020" dir="3180000" algn="ctr">
              <a:srgbClr val="000000">
                <a:alpha val="30000"/>
              </a:srgbClr>
            </a:outerShdw>
          </a:effectLst>
        </p:spPr>
        <p:txBody>
          <a:bodyPr anchor="ctr">
            <a:spAutoFit/>
          </a:body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sym typeface="Arial" panose="02080604020202020204" pitchFamily="34" charset="0"/>
              </a:rPr>
              <a:t>操作说明</a:t>
            </a:r>
            <a:endParaRPr kumimoji="0" lang="zh-CN" altLang="en-US" sz="3200" b="1" i="0" u="none" strike="noStrike" kern="1200" cap="none" spc="0" normalizeH="0" baseline="0" noProof="0" dirty="0">
              <a:ln>
                <a:noFill/>
              </a:ln>
              <a:solidFill>
                <a:srgbClr val="FF9900"/>
              </a:solidFill>
              <a:effectLst/>
              <a:uLnTx/>
              <a:uFillTx/>
              <a:latin typeface="Arial" panose="02080604020202020204" pitchFamily="34" charset="0"/>
              <a:ea typeface="微软雅黑" panose="020B0503020204020204" pitchFamily="34" charset="-122"/>
              <a:cs typeface="+mn-cs"/>
            </a:endParaRPr>
          </a:p>
        </p:txBody>
      </p:sp>
      <p:sp>
        <p:nvSpPr>
          <p:cNvPr id="19" name="文本框"/>
          <p:cNvSpPr txBox="true"/>
          <p:nvPr/>
        </p:nvSpPr>
        <p:spPr>
          <a:xfrm>
            <a:off x="582613" y="5476875"/>
            <a:ext cx="11025188" cy="463550"/>
          </a:xfrm>
          <a:prstGeom prst="roundRect">
            <a:avLst/>
          </a:prstGeom>
          <a:solidFill>
            <a:schemeClr val="accent6">
              <a:lumMod val="20000"/>
              <a:lumOff val="80000"/>
              <a:alpha val="20000"/>
            </a:schemeClr>
          </a:solidFill>
          <a:ln>
            <a:solidFill>
              <a:schemeClr val="tx1">
                <a:lumMod val="75000"/>
                <a:lumOff val="25000"/>
              </a:schemeClr>
            </a:solidFill>
            <a:prstDash val="dash"/>
          </a:ln>
        </p:spPr>
        <p:txBody>
          <a:bodyPr anchor="ctr">
            <a:spAutoFit/>
          </a:bodyPr>
          <a:lstStyle/>
          <a:p>
            <a:pPr marR="0" indent="467995" defTabSz="914400" eaLnBrk="0" hangingPunct="0">
              <a:lnSpc>
                <a:spcPct val="150000"/>
              </a:lnSpc>
              <a:buClrTx/>
              <a:buSzTx/>
              <a:buFontTx/>
              <a:buNone/>
              <a:defRPr/>
            </a:pP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疾控</a:t>
            </a:r>
            <a:r>
              <a:rPr kumimoji="0" lang="en-US" altLang="zh-CN"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a:t>
            </a: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教育端用户统计分析辖区内查询日期内每日因各疾病请假的人数和请假总人数，支持导出</a:t>
            </a:r>
            <a:r>
              <a:rPr kumimoji="0" lang="en-US" altLang="zh-CN"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excel</a:t>
            </a:r>
            <a:r>
              <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rPr>
              <a:t>。</a:t>
            </a:r>
            <a:endParaRPr kumimoji="0" lang="zh-CN" altLang="en-US" sz="1600" kern="1200" cap="none" spc="150" normalizeH="0" baseline="0" noProof="0" dirty="0">
              <a:solidFill>
                <a:schemeClr val="tx1">
                  <a:lumMod val="95000"/>
                  <a:lumOff val="5000"/>
                </a:schemeClr>
              </a:solidFill>
              <a:latin typeface="微软雅黑" panose="020B0503020204020204" pitchFamily="34" charset="-122"/>
              <a:ea typeface="微软雅黑" panose="020B0503020204020204" pitchFamily="34" charset="-122"/>
              <a:cs typeface="+mn-cs"/>
            </a:endParaRPr>
          </a:p>
        </p:txBody>
      </p:sp>
      <p:sp>
        <p:nvSpPr>
          <p:cNvPr id="92163" name="矩形 3"/>
          <p:cNvSpPr/>
          <p:nvPr/>
        </p:nvSpPr>
        <p:spPr>
          <a:xfrm>
            <a:off x="1768475" y="347663"/>
            <a:ext cx="6867525" cy="423862"/>
          </a:xfrm>
          <a:prstGeom prst="rect">
            <a:avLst/>
          </a:prstGeom>
          <a:noFill/>
          <a:ln w="9525">
            <a:noFill/>
          </a:ln>
        </p:spPr>
        <p:txBody>
          <a:bodyPr anchor="ctr" anchorCtr="false">
            <a:spAutoFit/>
          </a:bodyPr>
          <a:p>
            <a:pPr>
              <a:lnSpc>
                <a:spcPct val="90000"/>
              </a:lnSpc>
            </a:pP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日报统计</a:t>
            </a:r>
            <a:r>
              <a:rPr lang="en-US" altLang="zh-CN"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a:t>
            </a:r>
            <a:r>
              <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rPr>
              <a:t>疾病日报统计</a:t>
            </a:r>
            <a:endParaRPr lang="zh-CN" altLang="en-US" sz="2400" b="1" dirty="0">
              <a:solidFill>
                <a:srgbClr val="AD5410"/>
              </a:solidFill>
              <a:latin typeface="Arial" panose="02080604020202020204" pitchFamily="34" charset="0"/>
              <a:ea typeface="微软雅黑" panose="020B0503020204020204" pitchFamily="34" charset="-122"/>
              <a:sym typeface="Arial" panose="02080604020202020204" pitchFamily="34" charset="0"/>
            </a:endParaRPr>
          </a:p>
        </p:txBody>
      </p:sp>
      <p:pic>
        <p:nvPicPr>
          <p:cNvPr id="92164" name="图片 4"/>
          <p:cNvPicPr>
            <a:picLocks noChangeAspect="true"/>
          </p:cNvPicPr>
          <p:nvPr/>
        </p:nvPicPr>
        <p:blipFill>
          <a:blip r:embed="rId1"/>
          <a:stretch>
            <a:fillRect/>
          </a:stretch>
        </p:blipFill>
        <p:spPr>
          <a:xfrm>
            <a:off x="61913" y="1131888"/>
            <a:ext cx="12068175" cy="3765550"/>
          </a:xfrm>
          <a:prstGeom prst="rect">
            <a:avLst/>
          </a:prstGeom>
          <a:noFill/>
          <a:ln w="9525">
            <a:noFill/>
          </a:ln>
        </p:spPr>
      </p:pic>
    </p:spTree>
  </p:cSld>
  <p:clrMapOvr>
    <a:masterClrMapping/>
  </p:clrMapOvr>
  <p:transition spd="slow" advTm="0">
    <p:pull/>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4209" name="图片 1"/>
          <p:cNvPicPr>
            <a:picLocks noChangeAspect="true"/>
          </p:cNvPicPr>
          <p:nvPr/>
        </p:nvPicPr>
        <p:blipFill>
          <a:blip r:embed="rId1"/>
          <a:stretch>
            <a:fillRect/>
          </a:stretch>
        </p:blipFill>
        <p:spPr>
          <a:xfrm>
            <a:off x="323850" y="666750"/>
            <a:ext cx="11544300" cy="4791075"/>
          </a:xfrm>
          <a:prstGeom prst="rect">
            <a:avLst/>
          </a:prstGeom>
          <a:noFill/>
          <a:ln w="9525">
            <a:noFill/>
          </a:ln>
        </p:spPr>
      </p:pic>
      <p:sp>
        <p:nvSpPr>
          <p:cNvPr id="6" name="Freeform 6"/>
          <p:cNvSpPr/>
          <p:nvPr/>
        </p:nvSpPr>
        <p:spPr bwMode="auto">
          <a:xfrm>
            <a:off x="323850" y="666750"/>
            <a:ext cx="5054600" cy="4786313"/>
          </a:xfrm>
          <a:custGeom>
            <a:avLst/>
            <a:gdLst>
              <a:gd name="T0" fmla="*/ 0 w 3974"/>
              <a:gd name="T1" fmla="*/ 0 h 3763"/>
              <a:gd name="T2" fmla="*/ 1988 w 3974"/>
              <a:gd name="T3" fmla="*/ 0 h 3763"/>
              <a:gd name="T4" fmla="*/ 3974 w 3974"/>
              <a:gd name="T5" fmla="*/ 2190 h 3763"/>
              <a:gd name="T6" fmla="*/ 2546 w 3974"/>
              <a:gd name="T7" fmla="*/ 3763 h 3763"/>
              <a:gd name="T8" fmla="*/ 0 w 3974"/>
              <a:gd name="T9" fmla="*/ 3763 h 3763"/>
              <a:gd name="T10" fmla="*/ 0 w 3974"/>
              <a:gd name="T11" fmla="*/ 0 h 3763"/>
            </a:gdLst>
            <a:ahLst/>
            <a:cxnLst>
              <a:cxn ang="0">
                <a:pos x="T0" y="T1"/>
              </a:cxn>
              <a:cxn ang="0">
                <a:pos x="T2" y="T3"/>
              </a:cxn>
              <a:cxn ang="0">
                <a:pos x="T4" y="T5"/>
              </a:cxn>
              <a:cxn ang="0">
                <a:pos x="T6" y="T7"/>
              </a:cxn>
              <a:cxn ang="0">
                <a:pos x="T8" y="T9"/>
              </a:cxn>
              <a:cxn ang="0">
                <a:pos x="T10" y="T11"/>
              </a:cxn>
            </a:cxnLst>
            <a:rect l="0" t="0" r="r" b="b"/>
            <a:pathLst>
              <a:path w="3974" h="3763">
                <a:moveTo>
                  <a:pt x="0" y="0"/>
                </a:moveTo>
                <a:lnTo>
                  <a:pt x="1988" y="0"/>
                </a:lnTo>
                <a:lnTo>
                  <a:pt x="3974" y="2190"/>
                </a:lnTo>
                <a:lnTo>
                  <a:pt x="2546" y="3763"/>
                </a:lnTo>
                <a:lnTo>
                  <a:pt x="0" y="3763"/>
                </a:lnTo>
                <a:lnTo>
                  <a:pt x="0" y="0"/>
                </a:lnTo>
                <a:close/>
              </a:path>
            </a:pathLst>
          </a:custGeom>
          <a:solidFill>
            <a:schemeClr val="accent4">
              <a:lumMod val="75000"/>
              <a:alpha val="89804"/>
            </a:schemeClr>
          </a:solidFill>
          <a:ln>
            <a:noFill/>
          </a:ln>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80604020202020204" pitchFamily="34" charset="0"/>
              <a:ea typeface="宋体" pitchFamily="2" charset="-122"/>
              <a:cs typeface="+mn-cs"/>
            </a:endParaRPr>
          </a:p>
        </p:txBody>
      </p:sp>
      <p:sp>
        <p:nvSpPr>
          <p:cNvPr id="7" name="Freeform 12"/>
          <p:cNvSpPr/>
          <p:nvPr/>
        </p:nvSpPr>
        <p:spPr bwMode="auto">
          <a:xfrm>
            <a:off x="3346450" y="666750"/>
            <a:ext cx="3582988" cy="4786313"/>
          </a:xfrm>
          <a:custGeom>
            <a:avLst/>
            <a:gdLst>
              <a:gd name="T0" fmla="*/ 0 w 2818"/>
              <a:gd name="T1" fmla="*/ 0 h 3763"/>
              <a:gd name="T2" fmla="*/ 830 w 2818"/>
              <a:gd name="T3" fmla="*/ 0 h 3763"/>
              <a:gd name="T4" fmla="*/ 2818 w 2818"/>
              <a:gd name="T5" fmla="*/ 2190 h 3763"/>
              <a:gd name="T6" fmla="*/ 1388 w 2818"/>
              <a:gd name="T7" fmla="*/ 3763 h 3763"/>
              <a:gd name="T8" fmla="*/ 558 w 2818"/>
              <a:gd name="T9" fmla="*/ 3763 h 3763"/>
              <a:gd name="T10" fmla="*/ 1986 w 2818"/>
              <a:gd name="T11" fmla="*/ 2190 h 3763"/>
              <a:gd name="T12" fmla="*/ 0 w 2818"/>
              <a:gd name="T13" fmla="*/ 0 h 3763"/>
            </a:gdLst>
            <a:ahLst/>
            <a:cxnLst>
              <a:cxn ang="0">
                <a:pos x="T0" y="T1"/>
              </a:cxn>
              <a:cxn ang="0">
                <a:pos x="T2" y="T3"/>
              </a:cxn>
              <a:cxn ang="0">
                <a:pos x="T4" y="T5"/>
              </a:cxn>
              <a:cxn ang="0">
                <a:pos x="T6" y="T7"/>
              </a:cxn>
              <a:cxn ang="0">
                <a:pos x="T8" y="T9"/>
              </a:cxn>
              <a:cxn ang="0">
                <a:pos x="T10" y="T11"/>
              </a:cxn>
              <a:cxn ang="0">
                <a:pos x="T12" y="T13"/>
              </a:cxn>
            </a:cxnLst>
            <a:rect l="0" t="0" r="r" b="b"/>
            <a:pathLst>
              <a:path w="2818" h="3763">
                <a:moveTo>
                  <a:pt x="0" y="0"/>
                </a:moveTo>
                <a:lnTo>
                  <a:pt x="830" y="0"/>
                </a:lnTo>
                <a:lnTo>
                  <a:pt x="2818" y="2190"/>
                </a:lnTo>
                <a:lnTo>
                  <a:pt x="1388" y="3763"/>
                </a:lnTo>
                <a:lnTo>
                  <a:pt x="558" y="3763"/>
                </a:lnTo>
                <a:lnTo>
                  <a:pt x="1986" y="2190"/>
                </a:lnTo>
                <a:lnTo>
                  <a:pt x="0" y="0"/>
                </a:lnTo>
                <a:close/>
              </a:path>
            </a:pathLst>
          </a:custGeom>
          <a:solidFill>
            <a:schemeClr val="accent3">
              <a:lumMod val="60000"/>
              <a:lumOff val="40000"/>
              <a:alpha val="20000"/>
            </a:schemeClr>
          </a:solidFill>
          <a:ln>
            <a:noFill/>
          </a:ln>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80604020202020204" pitchFamily="34" charset="0"/>
              <a:ea typeface="宋体" pitchFamily="2" charset="-122"/>
              <a:cs typeface="+mn-cs"/>
            </a:endParaRPr>
          </a:p>
        </p:txBody>
      </p:sp>
      <p:sp>
        <p:nvSpPr>
          <p:cNvPr id="94212" name="文本框 7"/>
          <p:cNvSpPr txBox="true"/>
          <p:nvPr/>
        </p:nvSpPr>
        <p:spPr>
          <a:xfrm>
            <a:off x="614363" y="1509713"/>
            <a:ext cx="3106737" cy="1231900"/>
          </a:xfrm>
          <a:prstGeom prst="rect">
            <a:avLst/>
          </a:prstGeom>
          <a:noFill/>
          <a:ln w="9525">
            <a:noFill/>
          </a:ln>
        </p:spPr>
        <p:txBody>
          <a:bodyPr wrap="none" lIns="0" tIns="0" rIns="0" bIns="0" anchor="ctr" anchorCtr="false">
            <a:spAutoFit/>
          </a:bodyPr>
          <a:p>
            <a:pPr eaLnBrk="0" hangingPunct="0"/>
            <a:r>
              <a:rPr lang="en-US" altLang="zh-CN" sz="8000" b="1" dirty="0">
                <a:solidFill>
                  <a:schemeClr val="bg1"/>
                </a:solidFill>
                <a:latin typeface="Agency FB (正文)"/>
                <a:ea typeface="宋体" pitchFamily="2" charset="-122"/>
              </a:rPr>
              <a:t>THANKS</a:t>
            </a:r>
            <a:endParaRPr lang="zh-CN" altLang="en-US" sz="8000" b="1" dirty="0">
              <a:solidFill>
                <a:schemeClr val="bg1"/>
              </a:solidFill>
              <a:latin typeface="Agency FB (正文)"/>
              <a:ea typeface="宋体" pitchFamily="2" charset="-122"/>
            </a:endParaRPr>
          </a:p>
        </p:txBody>
      </p:sp>
      <p:sp>
        <p:nvSpPr>
          <p:cNvPr id="94213" name="文本框 8"/>
          <p:cNvSpPr txBox="true"/>
          <p:nvPr/>
        </p:nvSpPr>
        <p:spPr>
          <a:xfrm>
            <a:off x="642938" y="2662238"/>
            <a:ext cx="3097212" cy="614362"/>
          </a:xfrm>
          <a:prstGeom prst="rect">
            <a:avLst/>
          </a:prstGeom>
          <a:noFill/>
          <a:ln w="9525">
            <a:noFill/>
          </a:ln>
        </p:spPr>
        <p:txBody>
          <a:bodyPr wrap="none" lIns="0" tIns="0" rIns="0" bIns="0" anchor="ctr" anchorCtr="false">
            <a:spAutoFit/>
          </a:bodyPr>
          <a:p>
            <a:pPr eaLnBrk="0" hangingPunct="0"/>
            <a:r>
              <a:rPr lang="en-US" altLang="zh-CN" sz="4000" b="1" dirty="0">
                <a:solidFill>
                  <a:schemeClr val="bg1"/>
                </a:solidFill>
                <a:latin typeface="Agency FB (正文)"/>
                <a:ea typeface="宋体" pitchFamily="2" charset="-122"/>
              </a:rPr>
              <a:t>FOR WATCHING</a:t>
            </a:r>
            <a:endParaRPr lang="zh-CN" altLang="en-US" sz="4000" b="1" dirty="0">
              <a:solidFill>
                <a:schemeClr val="bg1"/>
              </a:solidFill>
              <a:latin typeface="Agency FB (正文)"/>
              <a:ea typeface="宋体" pitchFamily="2" charset="-122"/>
            </a:endParaRPr>
          </a:p>
        </p:txBody>
      </p:sp>
      <p:sp>
        <p:nvSpPr>
          <p:cNvPr id="94214" name="文本框 9"/>
          <p:cNvSpPr txBox="true"/>
          <p:nvPr/>
        </p:nvSpPr>
        <p:spPr>
          <a:xfrm>
            <a:off x="7853363" y="4056063"/>
            <a:ext cx="3692525" cy="1108075"/>
          </a:xfrm>
          <a:prstGeom prst="rect">
            <a:avLst/>
          </a:prstGeom>
          <a:noFill/>
          <a:ln w="9525">
            <a:noFill/>
          </a:ln>
        </p:spPr>
        <p:txBody>
          <a:bodyPr wrap="none" lIns="0" tIns="0" rIns="0" bIns="0" anchor="t" anchorCtr="false">
            <a:spAutoFit/>
          </a:bodyPr>
          <a:p>
            <a:pPr algn="r" eaLnBrk="0" hangingPunct="0"/>
            <a:r>
              <a:rPr lang="zh-CN" altLang="en-US" sz="7200" b="1" dirty="0">
                <a:solidFill>
                  <a:schemeClr val="bg1"/>
                </a:solidFill>
                <a:latin typeface="微软雅黑" panose="020B0503020204020204" pitchFamily="34" charset="-122"/>
                <a:ea typeface="微软雅黑" panose="020B0503020204020204" pitchFamily="34" charset="-122"/>
              </a:rPr>
              <a:t>谢谢观看</a:t>
            </a:r>
            <a:endParaRPr lang="zh-CN" altLang="en-US" sz="7200" b="1" dirty="0">
              <a:solidFill>
                <a:schemeClr val="bg1"/>
              </a:solidFill>
              <a:latin typeface="微软雅黑" panose="020B0503020204020204" pitchFamily="34" charset="-122"/>
              <a:ea typeface="微软雅黑" panose="020B0503020204020204" pitchFamily="34" charset="-122"/>
            </a:endParaRPr>
          </a:p>
        </p:txBody>
      </p:sp>
      <p:sp>
        <p:nvSpPr>
          <p:cNvPr id="94215" name="文本框 1"/>
          <p:cNvSpPr txBox="true"/>
          <p:nvPr/>
        </p:nvSpPr>
        <p:spPr>
          <a:xfrm>
            <a:off x="230505" y="5535930"/>
            <a:ext cx="7374890" cy="368300"/>
          </a:xfrm>
          <a:prstGeom prst="rect">
            <a:avLst/>
          </a:prstGeom>
          <a:noFill/>
          <a:ln w="9525">
            <a:noFill/>
          </a:ln>
        </p:spPr>
        <p:txBody>
          <a:bodyPr wrap="square" anchor="t" anchorCtr="false">
            <a:spAutoFit/>
          </a:bodyPr>
          <a:p>
            <a:pPr eaLnBrk="0" hangingPunct="0"/>
            <a:r>
              <a:rPr lang="zh-CN" altLang="en-US" dirty="0">
                <a:solidFill>
                  <a:srgbClr val="FF0000"/>
                </a:solidFill>
                <a:latin typeface="Arial" panose="02080604020202020204" pitchFamily="34" charset="0"/>
                <a:ea typeface="宋体" pitchFamily="2" charset="-122"/>
              </a:rPr>
              <a:t>宁夏学校卫生信息管理系统（吴忠、石嘴山）维护群</a:t>
            </a:r>
            <a:r>
              <a:rPr lang="en-US" altLang="zh-CN" dirty="0">
                <a:solidFill>
                  <a:srgbClr val="FF0000"/>
                </a:solidFill>
                <a:latin typeface="Arial" panose="02080604020202020204" pitchFamily="34" charset="0"/>
                <a:ea typeface="宋体" pitchFamily="2" charset="-122"/>
              </a:rPr>
              <a:t>:547632433</a:t>
            </a:r>
            <a:endParaRPr lang="en-US" altLang="zh-CN" dirty="0">
              <a:solidFill>
                <a:srgbClr val="FF0000"/>
              </a:solidFill>
              <a:latin typeface="Arial" panose="02080604020202020204" pitchFamily="34" charset="0"/>
              <a:ea typeface="宋体" pitchFamily="2" charset="-122"/>
            </a:endParaRPr>
          </a:p>
        </p:txBody>
      </p:sp>
      <p:sp>
        <p:nvSpPr>
          <p:cNvPr id="2" name="文本框 1"/>
          <p:cNvSpPr txBox="true"/>
          <p:nvPr/>
        </p:nvSpPr>
        <p:spPr>
          <a:xfrm>
            <a:off x="230505" y="5904230"/>
            <a:ext cx="7374890" cy="368300"/>
          </a:xfrm>
          <a:prstGeom prst="rect">
            <a:avLst/>
          </a:prstGeom>
          <a:noFill/>
          <a:ln w="9525">
            <a:noFill/>
          </a:ln>
        </p:spPr>
        <p:txBody>
          <a:bodyPr wrap="square" anchor="t" anchorCtr="false">
            <a:spAutoFit/>
          </a:bodyPr>
          <a:p>
            <a:pPr eaLnBrk="0" hangingPunct="0"/>
            <a:r>
              <a:rPr lang="zh-CN" altLang="en-US" dirty="0">
                <a:solidFill>
                  <a:srgbClr val="FF0000"/>
                </a:solidFill>
                <a:latin typeface="Arial" panose="02080604020202020204" pitchFamily="34" charset="0"/>
                <a:ea typeface="宋体" pitchFamily="2" charset="-122"/>
              </a:rPr>
              <a:t>宁夏学校卫生信息管理系统（银川、中卫）维护群</a:t>
            </a:r>
            <a:r>
              <a:rPr lang="en-US" altLang="zh-CN" dirty="0">
                <a:solidFill>
                  <a:srgbClr val="FF0000"/>
                </a:solidFill>
                <a:latin typeface="Arial" panose="02080604020202020204" pitchFamily="34" charset="0"/>
                <a:ea typeface="宋体" pitchFamily="2" charset="-122"/>
              </a:rPr>
              <a:t>:540744656</a:t>
            </a:r>
            <a:endParaRPr lang="en-US" altLang="zh-CN" dirty="0">
              <a:solidFill>
                <a:srgbClr val="FF0000"/>
              </a:solidFill>
              <a:latin typeface="Arial" panose="02080604020202020204" pitchFamily="34" charset="0"/>
              <a:ea typeface="宋体" pitchFamily="2" charset="-122"/>
            </a:endParaRPr>
          </a:p>
        </p:txBody>
      </p:sp>
      <p:sp>
        <p:nvSpPr>
          <p:cNvPr id="3" name="文本框 2"/>
          <p:cNvSpPr txBox="true"/>
          <p:nvPr/>
        </p:nvSpPr>
        <p:spPr>
          <a:xfrm>
            <a:off x="230505" y="6272530"/>
            <a:ext cx="7374890" cy="368300"/>
          </a:xfrm>
          <a:prstGeom prst="rect">
            <a:avLst/>
          </a:prstGeom>
          <a:noFill/>
          <a:ln w="9525">
            <a:noFill/>
          </a:ln>
        </p:spPr>
        <p:txBody>
          <a:bodyPr wrap="square" anchor="t" anchorCtr="false">
            <a:spAutoFit/>
          </a:bodyPr>
          <a:p>
            <a:pPr eaLnBrk="0" hangingPunct="0"/>
            <a:r>
              <a:rPr lang="zh-CN" altLang="en-US" dirty="0">
                <a:solidFill>
                  <a:srgbClr val="FF0000"/>
                </a:solidFill>
                <a:latin typeface="Arial" panose="02080604020202020204" pitchFamily="34" charset="0"/>
                <a:ea typeface="宋体" pitchFamily="2" charset="-122"/>
              </a:rPr>
              <a:t>宁夏学校卫生信息管理系统（固原、宁东）维护群</a:t>
            </a:r>
            <a:r>
              <a:rPr lang="en-US" altLang="zh-CN" dirty="0">
                <a:solidFill>
                  <a:srgbClr val="FF0000"/>
                </a:solidFill>
                <a:latin typeface="Arial" panose="02080604020202020204" pitchFamily="34" charset="0"/>
                <a:ea typeface="宋体" pitchFamily="2" charset="-122"/>
              </a:rPr>
              <a:t>:559488919</a:t>
            </a:r>
            <a:endParaRPr lang="en-US" altLang="zh-CN" dirty="0">
              <a:solidFill>
                <a:srgbClr val="FF0000"/>
              </a:solidFill>
              <a:latin typeface="Arial" panose="02080604020202020204" pitchFamily="34" charset="0"/>
              <a:ea typeface="宋体" pitchFamily="2" charset="-122"/>
            </a:endParaRPr>
          </a:p>
        </p:txBody>
      </p:sp>
    </p:spTree>
  </p:cSld>
  <p:clrMapOvr>
    <a:masterClrMapping/>
  </p:clrMapOvr>
  <p:transition spd="slow" advTm="0">
    <p:pull/>
  </p:transition>
</p:sld>
</file>

<file path=ppt/tags/tag1.xml><?xml version="1.0" encoding="utf-8"?>
<p:tagLst xmlns:p="http://schemas.openxmlformats.org/presentationml/2006/main">
  <p:tag name="KSO_WM_UNIT_PLACING_PICTURE_USER_VIEWPORT" val="{&quot;height&quot;:5500,&quot;width&quot;:16130}"/>
</p:tagLst>
</file>

<file path=ppt/theme/theme1.xml><?xml version="1.0" encoding="utf-8"?>
<a:theme xmlns:a="http://schemas.openxmlformats.org/drawingml/2006/main" name="包图主题2">
  <a:themeElements>
    <a:clrScheme name="自定义 70">
      <a:dk1>
        <a:sysClr val="windowText" lastClr="000000"/>
      </a:dk1>
      <a:lt1>
        <a:sysClr val="window" lastClr="FFFFFF"/>
      </a:lt1>
      <a:dk2>
        <a:srgbClr val="44546A"/>
      </a:dk2>
      <a:lt2>
        <a:srgbClr val="E7E6E6"/>
      </a:lt2>
      <a:accent1>
        <a:srgbClr val="0070C0"/>
      </a:accent1>
      <a:accent2>
        <a:srgbClr val="0070C0"/>
      </a:accent2>
      <a:accent3>
        <a:srgbClr val="0070C0"/>
      </a:accent3>
      <a:accent4>
        <a:srgbClr val="0070C0"/>
      </a:accent4>
      <a:accent5>
        <a:srgbClr val="0070C0"/>
      </a:accent5>
      <a:accent6>
        <a:srgbClr val="0070C0"/>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true">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false"/>
        </a:gradFill>
        <a:gradFill rotWithShape="true">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false"/>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true">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false"/>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包图主题2">
  <a:themeElements>
    <a:clrScheme name="自定义 70">
      <a:dk1>
        <a:sysClr val="windowText" lastClr="000000"/>
      </a:dk1>
      <a:lt1>
        <a:sysClr val="window" lastClr="FFFFFF"/>
      </a:lt1>
      <a:dk2>
        <a:srgbClr val="44546A"/>
      </a:dk2>
      <a:lt2>
        <a:srgbClr val="E7E6E6"/>
      </a:lt2>
      <a:accent1>
        <a:srgbClr val="0070C0"/>
      </a:accent1>
      <a:accent2>
        <a:srgbClr val="0070C0"/>
      </a:accent2>
      <a:accent3>
        <a:srgbClr val="0070C0"/>
      </a:accent3>
      <a:accent4>
        <a:srgbClr val="0070C0"/>
      </a:accent4>
      <a:accent5>
        <a:srgbClr val="0070C0"/>
      </a:accent5>
      <a:accent6>
        <a:srgbClr val="0070C0"/>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true">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false"/>
        </a:gradFill>
        <a:gradFill rotWithShape="true">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false"/>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true">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false"/>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true">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false"/>
        </a:gradFill>
        <a:gradFill rotWithShape="true">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false"/>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true">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false"/>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2722</Words>
  <Application>WPS 演示</Application>
  <PresentationFormat>宽屏</PresentationFormat>
  <Paragraphs>361</Paragraphs>
  <Slides>42</Slides>
  <Notes>42</Notes>
  <HiddenSlides>0</HiddenSlides>
  <MMClips>0</MMClips>
  <ScaleCrop>false</ScaleCrop>
  <HeadingPairs>
    <vt:vector size="6" baseType="variant">
      <vt:variant>
        <vt:lpstr>已用的字体</vt:lpstr>
      </vt:variant>
      <vt:variant>
        <vt:i4>17</vt:i4>
      </vt:variant>
      <vt:variant>
        <vt:lpstr>主题</vt:lpstr>
      </vt:variant>
      <vt:variant>
        <vt:i4>2</vt:i4>
      </vt:variant>
      <vt:variant>
        <vt:lpstr>幻灯片标题</vt:lpstr>
      </vt:variant>
      <vt:variant>
        <vt:i4>42</vt:i4>
      </vt:variant>
    </vt:vector>
  </HeadingPairs>
  <TitlesOfParts>
    <vt:vector size="61" baseType="lpstr">
      <vt:lpstr>Arial</vt:lpstr>
      <vt:lpstr>宋体</vt:lpstr>
      <vt:lpstr>Wingdings</vt:lpstr>
      <vt:lpstr>Nimbus Roman No9 L</vt:lpstr>
      <vt:lpstr>方正书宋_GBK</vt:lpstr>
      <vt:lpstr>微软雅黑</vt:lpstr>
      <vt:lpstr>黑体</vt:lpstr>
      <vt:lpstr>等线</vt:lpstr>
      <vt:lpstr>Times New Roman</vt:lpstr>
      <vt:lpstr>Calibri</vt:lpstr>
      <vt:lpstr>Calibri</vt:lpstr>
      <vt:lpstr>Agency FB (正文)</vt:lpstr>
      <vt:lpstr>汉仪仿宋S</vt:lpstr>
      <vt:lpstr>宋体</vt:lpstr>
      <vt:lpstr>Arial Unicode MS</vt:lpstr>
      <vt:lpstr>汉仪中圆B5</vt:lpstr>
      <vt:lpstr>DejaVu Sans</vt:lpstr>
      <vt:lpstr>包图主题2</vt:lpstr>
      <vt:lpstr>1_包图主题2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wjw</cp:lastModifiedBy>
  <cp:revision>516</cp:revision>
  <dcterms:created xsi:type="dcterms:W3CDTF">2023-02-09T01:41:58Z</dcterms:created>
  <dcterms:modified xsi:type="dcterms:W3CDTF">2023-02-09T01:41:58Z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2052-11.8.2.10251</vt:lpwstr>
  </property>
  <property fmtid="{D5CDD505-2E9C-101B-9397-08002B2CF9AE}" pid="3" name="ICV">
    <vt:lpwstr>D9D3D6D57D9E47AC8946528974686FAB</vt:lpwstr>
  </property>
</Properties>
</file>