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handoutMasters/handoutMaster1.xml" ContentType="application/vnd.openxmlformats-officedocument.presentationml.handoutMaster+xml"/>
  <Override PartName="/ppt/media/image1.svg" ContentType="image/svg+xml"/>
  <Override PartName="/ppt/media/image2.svg" ContentType="image/svg+xml"/>
  <Override PartName="/ppt/media/image3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7" r:id="rId3"/>
    <p:sldMasterId id="2147483676" r:id="rId4"/>
  </p:sldMasterIdLst>
  <p:notesMasterIdLst>
    <p:notesMasterId r:id="rId6"/>
  </p:notesMasterIdLst>
  <p:handoutMasterIdLst>
    <p:handoutMasterId r:id="rId59"/>
  </p:handoutMasterIdLst>
  <p:sldIdLst>
    <p:sldId id="3963" r:id="rId5"/>
    <p:sldId id="4013" r:id="rId7"/>
    <p:sldId id="3965" r:id="rId8"/>
    <p:sldId id="3966" r:id="rId9"/>
    <p:sldId id="3967" r:id="rId10"/>
    <p:sldId id="4014" r:id="rId11"/>
    <p:sldId id="3970" r:id="rId12"/>
    <p:sldId id="3969" r:id="rId13"/>
    <p:sldId id="4015" r:id="rId14"/>
    <p:sldId id="4017" r:id="rId15"/>
    <p:sldId id="4016" r:id="rId16"/>
    <p:sldId id="4018" r:id="rId17"/>
    <p:sldId id="4019" r:id="rId18"/>
    <p:sldId id="4020" r:id="rId19"/>
    <p:sldId id="4021" r:id="rId20"/>
    <p:sldId id="4022" r:id="rId21"/>
    <p:sldId id="4023" r:id="rId22"/>
    <p:sldId id="4024" r:id="rId23"/>
    <p:sldId id="4025" r:id="rId24"/>
    <p:sldId id="4026" r:id="rId25"/>
    <p:sldId id="4027" r:id="rId26"/>
    <p:sldId id="4028" r:id="rId27"/>
    <p:sldId id="4029" r:id="rId28"/>
    <p:sldId id="4030" r:id="rId29"/>
    <p:sldId id="4031" r:id="rId30"/>
    <p:sldId id="4032" r:id="rId31"/>
    <p:sldId id="4033" r:id="rId32"/>
    <p:sldId id="4034" r:id="rId33"/>
    <p:sldId id="4035" r:id="rId34"/>
    <p:sldId id="4036" r:id="rId35"/>
    <p:sldId id="4037" r:id="rId36"/>
    <p:sldId id="4038" r:id="rId37"/>
    <p:sldId id="4039" r:id="rId38"/>
    <p:sldId id="4040" r:id="rId39"/>
    <p:sldId id="4041" r:id="rId40"/>
    <p:sldId id="4042" r:id="rId41"/>
    <p:sldId id="4043" r:id="rId42"/>
    <p:sldId id="4044" r:id="rId43"/>
    <p:sldId id="4045" r:id="rId44"/>
    <p:sldId id="4046" r:id="rId45"/>
    <p:sldId id="4047" r:id="rId46"/>
    <p:sldId id="4048" r:id="rId47"/>
    <p:sldId id="4049" r:id="rId48"/>
    <p:sldId id="4050" r:id="rId49"/>
    <p:sldId id="4051" r:id="rId50"/>
    <p:sldId id="4052" r:id="rId51"/>
    <p:sldId id="4053" r:id="rId52"/>
    <p:sldId id="4054" r:id="rId53"/>
    <p:sldId id="4055" r:id="rId54"/>
    <p:sldId id="4011" r:id="rId55"/>
    <p:sldId id="4010" r:id="rId56"/>
    <p:sldId id="4012" r:id="rId57"/>
    <p:sldId id="4056" r:id="rId58"/>
  </p:sldIdLst>
  <p:sldSz cx="12192000" cy="6858000"/>
  <p:notesSz cx="6858000" cy="9144000"/>
  <p:embeddedFontLst>
    <p:embeddedFont>
      <p:font typeface="微软雅黑" panose="020B0503020204020204" charset="-122"/>
      <p:regular r:id="rId64"/>
    </p:embeddedFont>
    <p:embeddedFont>
      <p:font typeface="等线" panose="02010600030101010101" charset="-122"/>
      <p:regular r:id="rId65"/>
    </p:embeddedFont>
    <p:embeddedFont>
      <p:font typeface="Yu Gothic" panose="020B0400000000000000" charset="-128"/>
      <p:regular r:id="rId66"/>
    </p:embeddedFont>
    <p:embeddedFont>
      <p:font typeface="汉仪旗黑-75S" panose="00020600040101010101" charset="-122"/>
      <p:bold r:id="rId6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1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9552"/>
    <a:srgbClr val="F78E14"/>
    <a:srgbClr val="F7931E"/>
    <a:srgbClr val="00B9FA"/>
    <a:srgbClr val="33CAFF"/>
    <a:srgbClr val="FFFFFF"/>
    <a:srgbClr val="E6E6E6"/>
    <a:srgbClr val="339CDD"/>
    <a:srgbClr val="00A3D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44" autoAdjust="0"/>
    <p:restoredTop sz="95799" autoAdjust="0"/>
  </p:normalViewPr>
  <p:slideViewPr>
    <p:cSldViewPr snapToGrid="0">
      <p:cViewPr varScale="1">
        <p:scale>
          <a:sx n="156" d="100"/>
          <a:sy n="156" d="100"/>
        </p:scale>
        <p:origin x="1044" y="1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22" d="100"/>
          <a:sy n="122" d="100"/>
        </p:scale>
        <p:origin x="5072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7" Type="http://schemas.openxmlformats.org/officeDocument/2006/relationships/font" Target="fonts/font4.fntdata"/><Relationship Id="rId66" Type="http://schemas.openxmlformats.org/officeDocument/2006/relationships/font" Target="fonts/font3.fntdata"/><Relationship Id="rId65" Type="http://schemas.openxmlformats.org/officeDocument/2006/relationships/font" Target="fonts/font2.fntdata"/><Relationship Id="rId64" Type="http://schemas.openxmlformats.org/officeDocument/2006/relationships/font" Target="fonts/font1.fntdata"/><Relationship Id="rId63" Type="http://schemas.openxmlformats.org/officeDocument/2006/relationships/commentAuthors" Target="commentAuthors.xml"/><Relationship Id="rId62" Type="http://schemas.openxmlformats.org/officeDocument/2006/relationships/tableStyles" Target="tableStyles.xml"/><Relationship Id="rId61" Type="http://schemas.openxmlformats.org/officeDocument/2006/relationships/viewProps" Target="viewProps.xml"/><Relationship Id="rId60" Type="http://schemas.openxmlformats.org/officeDocument/2006/relationships/presProps" Target="presProps.xml"/><Relationship Id="rId6" Type="http://schemas.openxmlformats.org/officeDocument/2006/relationships/notesMaster" Target="notesMasters/notesMaster1.xml"/><Relationship Id="rId59" Type="http://schemas.openxmlformats.org/officeDocument/2006/relationships/handoutMaster" Target="handoutMasters/handoutMaster1.xml"/><Relationship Id="rId58" Type="http://schemas.openxmlformats.org/officeDocument/2006/relationships/slide" Target="slides/slide53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55" Type="http://schemas.openxmlformats.org/officeDocument/2006/relationships/slide" Target="slides/slide50.xml"/><Relationship Id="rId54" Type="http://schemas.openxmlformats.org/officeDocument/2006/relationships/slide" Target="slides/slide49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" Type="http://schemas.openxmlformats.org/officeDocument/2006/relationships/slide" Target="slides/slide1.xml"/><Relationship Id="rId49" Type="http://schemas.openxmlformats.org/officeDocument/2006/relationships/slide" Target="slides/slide4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582C6-89DF-5E44-A710-3C7BA0007D35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8DF551-B2AA-2649-90AE-1DB8C22DD2B4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7" Type="http://schemas.openxmlformats.org/officeDocument/2006/relationships/tags" Target="../tags/tag24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39.xml"/><Relationship Id="rId8" Type="http://schemas.openxmlformats.org/officeDocument/2006/relationships/tags" Target="../tags/tag38.xml"/><Relationship Id="rId7" Type="http://schemas.openxmlformats.org/officeDocument/2006/relationships/tags" Target="../tags/tag37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47.xml"/><Relationship Id="rId8" Type="http://schemas.openxmlformats.org/officeDocument/2006/relationships/tags" Target="../tags/tag46.xml"/><Relationship Id="rId7" Type="http://schemas.openxmlformats.org/officeDocument/2006/relationships/tags" Target="../tags/tag45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0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7" Type="http://schemas.openxmlformats.org/officeDocument/2006/relationships/tags" Target="../tags/tag57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74.xml"/><Relationship Id="rId8" Type="http://schemas.openxmlformats.org/officeDocument/2006/relationships/tags" Target="../tags/tag73.xml"/><Relationship Id="rId7" Type="http://schemas.openxmlformats.org/officeDocument/2006/relationships/tags" Target="../tags/tag72.xml"/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5" Type="http://schemas.openxmlformats.org/officeDocument/2006/relationships/tags" Target="../tags/tag90.xml"/><Relationship Id="rId24" Type="http://schemas.openxmlformats.org/officeDocument/2006/relationships/tags" Target="../tags/tag89.xml"/><Relationship Id="rId23" Type="http://schemas.openxmlformats.org/officeDocument/2006/relationships/tags" Target="../tags/tag88.xml"/><Relationship Id="rId22" Type="http://schemas.openxmlformats.org/officeDocument/2006/relationships/tags" Target="../tags/tag87.xml"/><Relationship Id="rId21" Type="http://schemas.openxmlformats.org/officeDocument/2006/relationships/tags" Target="../tags/tag86.xml"/><Relationship Id="rId20" Type="http://schemas.openxmlformats.org/officeDocument/2006/relationships/tags" Target="../tags/tag85.xml"/><Relationship Id="rId2" Type="http://schemas.openxmlformats.org/officeDocument/2006/relationships/tags" Target="../tags/tag67.xml"/><Relationship Id="rId19" Type="http://schemas.openxmlformats.org/officeDocument/2006/relationships/tags" Target="../tags/tag84.xml"/><Relationship Id="rId18" Type="http://schemas.openxmlformats.org/officeDocument/2006/relationships/tags" Target="../tags/tag83.xml"/><Relationship Id="rId17" Type="http://schemas.openxmlformats.org/officeDocument/2006/relationships/tags" Target="../tags/tag82.xml"/><Relationship Id="rId16" Type="http://schemas.openxmlformats.org/officeDocument/2006/relationships/tags" Target="../tags/tag81.xml"/><Relationship Id="rId15" Type="http://schemas.openxmlformats.org/officeDocument/2006/relationships/tags" Target="../tags/tag80.xml"/><Relationship Id="rId14" Type="http://schemas.openxmlformats.org/officeDocument/2006/relationships/tags" Target="../tags/tag79.xml"/><Relationship Id="rId13" Type="http://schemas.openxmlformats.org/officeDocument/2006/relationships/tags" Target="../tags/tag78.xml"/><Relationship Id="rId12" Type="http://schemas.openxmlformats.org/officeDocument/2006/relationships/tags" Target="../tags/tag77.xml"/><Relationship Id="rId11" Type="http://schemas.openxmlformats.org/officeDocument/2006/relationships/tags" Target="../tags/tag76.xml"/><Relationship Id="rId10" Type="http://schemas.openxmlformats.org/officeDocument/2006/relationships/tags" Target="../tags/tag75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tags" Target="../tags/tag97.xml"/><Relationship Id="rId7" Type="http://schemas.openxmlformats.org/officeDocument/2006/relationships/tags" Target="../tags/tag96.xml"/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05.xml"/><Relationship Id="rId8" Type="http://schemas.openxmlformats.org/officeDocument/2006/relationships/tags" Target="../tags/tag104.xml"/><Relationship Id="rId7" Type="http://schemas.openxmlformats.org/officeDocument/2006/relationships/tags" Target="../tags/tag103.xml"/><Relationship Id="rId6" Type="http://schemas.openxmlformats.org/officeDocument/2006/relationships/tags" Target="../tags/tag102.xml"/><Relationship Id="rId5" Type="http://schemas.openxmlformats.org/officeDocument/2006/relationships/tags" Target="../tags/tag101.xml"/><Relationship Id="rId4" Type="http://schemas.openxmlformats.org/officeDocument/2006/relationships/tags" Target="../tags/tag100.xml"/><Relationship Id="rId3" Type="http://schemas.openxmlformats.org/officeDocument/2006/relationships/tags" Target="../tags/tag99.xml"/><Relationship Id="rId2" Type="http://schemas.openxmlformats.org/officeDocument/2006/relationships/tags" Target="../tags/tag98.xml"/><Relationship Id="rId11" Type="http://schemas.openxmlformats.org/officeDocument/2006/relationships/tags" Target="../tags/tag107.xml"/><Relationship Id="rId10" Type="http://schemas.openxmlformats.org/officeDocument/2006/relationships/tags" Target="../tags/tag106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15.xml"/><Relationship Id="rId8" Type="http://schemas.openxmlformats.org/officeDocument/2006/relationships/tags" Target="../tags/tag114.xml"/><Relationship Id="rId7" Type="http://schemas.openxmlformats.org/officeDocument/2006/relationships/tags" Target="../tags/tag113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2" Type="http://schemas.openxmlformats.org/officeDocument/2006/relationships/tags" Target="../tags/tag118.xml"/><Relationship Id="rId11" Type="http://schemas.openxmlformats.org/officeDocument/2006/relationships/tags" Target="../tags/tag117.xml"/><Relationship Id="rId10" Type="http://schemas.openxmlformats.org/officeDocument/2006/relationships/tags" Target="../tags/tag116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126.xml"/><Relationship Id="rId8" Type="http://schemas.openxmlformats.org/officeDocument/2006/relationships/tags" Target="../tags/tag125.xml"/><Relationship Id="rId7" Type="http://schemas.openxmlformats.org/officeDocument/2006/relationships/tags" Target="../tags/tag124.xml"/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1" Type="http://schemas.openxmlformats.org/officeDocument/2006/relationships/tags" Target="../tags/tag128.xml"/><Relationship Id="rId10" Type="http://schemas.openxmlformats.org/officeDocument/2006/relationships/tags" Target="../tags/tag127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136.xml"/><Relationship Id="rId8" Type="http://schemas.openxmlformats.org/officeDocument/2006/relationships/tags" Target="../tags/tag135.xml"/><Relationship Id="rId7" Type="http://schemas.openxmlformats.org/officeDocument/2006/relationships/tags" Target="../tags/tag134.xml"/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2" Type="http://schemas.openxmlformats.org/officeDocument/2006/relationships/tags" Target="../tags/tag139.xml"/><Relationship Id="rId11" Type="http://schemas.openxmlformats.org/officeDocument/2006/relationships/tags" Target="../tags/tag138.xml"/><Relationship Id="rId10" Type="http://schemas.openxmlformats.org/officeDocument/2006/relationships/tags" Target="../tags/tag137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tags" Target="../tags/tag145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tags" Target="../tags/tag142.xml"/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3" Type="http://schemas.openxmlformats.org/officeDocument/2006/relationships/tags" Target="../tags/tag151.xml"/><Relationship Id="rId12" Type="http://schemas.openxmlformats.org/officeDocument/2006/relationships/tags" Target="../tags/tag150.xml"/><Relationship Id="rId11" Type="http://schemas.openxmlformats.org/officeDocument/2006/relationships/tags" Target="../tags/tag149.xml"/><Relationship Id="rId10" Type="http://schemas.openxmlformats.org/officeDocument/2006/relationships/tags" Target="../tags/tag148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159.xml"/><Relationship Id="rId8" Type="http://schemas.openxmlformats.org/officeDocument/2006/relationships/tags" Target="../tags/tag158.xml"/><Relationship Id="rId7" Type="http://schemas.openxmlformats.org/officeDocument/2006/relationships/tags" Target="../tags/tag157.xml"/><Relationship Id="rId6" Type="http://schemas.openxmlformats.org/officeDocument/2006/relationships/tags" Target="../tags/tag156.xml"/><Relationship Id="rId5" Type="http://schemas.openxmlformats.org/officeDocument/2006/relationships/tags" Target="../tags/tag155.xml"/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3" Type="http://schemas.openxmlformats.org/officeDocument/2006/relationships/tags" Target="../tags/tag163.xml"/><Relationship Id="rId12" Type="http://schemas.openxmlformats.org/officeDocument/2006/relationships/tags" Target="../tags/tag162.xml"/><Relationship Id="rId11" Type="http://schemas.openxmlformats.org/officeDocument/2006/relationships/tags" Target="../tags/tag161.xml"/><Relationship Id="rId10" Type="http://schemas.openxmlformats.org/officeDocument/2006/relationships/tags" Target="../tags/tag160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77.xml"/><Relationship Id="rId8" Type="http://schemas.openxmlformats.org/officeDocument/2006/relationships/tags" Target="../tags/tag176.xml"/><Relationship Id="rId7" Type="http://schemas.openxmlformats.org/officeDocument/2006/relationships/tags" Target="../tags/tag175.xml"/><Relationship Id="rId6" Type="http://schemas.openxmlformats.org/officeDocument/2006/relationships/tags" Target="../tags/tag174.xml"/><Relationship Id="rId5" Type="http://schemas.openxmlformats.org/officeDocument/2006/relationships/tags" Target="../tags/tag173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4" Type="http://schemas.openxmlformats.org/officeDocument/2006/relationships/tags" Target="../tags/tag182.xml"/><Relationship Id="rId13" Type="http://schemas.openxmlformats.org/officeDocument/2006/relationships/tags" Target="../tags/tag181.xml"/><Relationship Id="rId12" Type="http://schemas.openxmlformats.org/officeDocument/2006/relationships/tags" Target="../tags/tag180.xml"/><Relationship Id="rId11" Type="http://schemas.openxmlformats.org/officeDocument/2006/relationships/tags" Target="../tags/tag179.xml"/><Relationship Id="rId10" Type="http://schemas.openxmlformats.org/officeDocument/2006/relationships/tags" Target="../tags/tag178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3" Type="http://schemas.openxmlformats.org/officeDocument/2006/relationships/tags" Target="../tags/tag184.xml"/><Relationship Id="rId2" Type="http://schemas.openxmlformats.org/officeDocument/2006/relationships/tags" Target="../tags/tag183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194.xml"/><Relationship Id="rId7" Type="http://schemas.openxmlformats.org/officeDocument/2006/relationships/tags" Target="../tags/tag193.xml"/><Relationship Id="rId6" Type="http://schemas.openxmlformats.org/officeDocument/2006/relationships/tags" Target="../tags/tag192.xml"/><Relationship Id="rId5" Type="http://schemas.openxmlformats.org/officeDocument/2006/relationships/tags" Target="../tags/tag191.xml"/><Relationship Id="rId4" Type="http://schemas.openxmlformats.org/officeDocument/2006/relationships/tags" Target="../tags/tag190.xml"/><Relationship Id="rId3" Type="http://schemas.openxmlformats.org/officeDocument/2006/relationships/tags" Target="../tags/tag189.xml"/><Relationship Id="rId2" Type="http://schemas.openxmlformats.org/officeDocument/2006/relationships/tags" Target="../tags/tag188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tags" Target="../tags/tag208.xml"/><Relationship Id="rId8" Type="http://schemas.openxmlformats.org/officeDocument/2006/relationships/tags" Target="../tags/tag207.xml"/><Relationship Id="rId7" Type="http://schemas.openxmlformats.org/officeDocument/2006/relationships/tags" Target="../tags/tag206.xml"/><Relationship Id="rId6" Type="http://schemas.openxmlformats.org/officeDocument/2006/relationships/tags" Target="../tags/tag205.xml"/><Relationship Id="rId5" Type="http://schemas.openxmlformats.org/officeDocument/2006/relationships/tags" Target="../tags/tag204.xml"/><Relationship Id="rId4" Type="http://schemas.openxmlformats.org/officeDocument/2006/relationships/tags" Target="../tags/tag203.xml"/><Relationship Id="rId3" Type="http://schemas.openxmlformats.org/officeDocument/2006/relationships/tags" Target="../tags/tag202.xml"/><Relationship Id="rId2" Type="http://schemas.openxmlformats.org/officeDocument/2006/relationships/tags" Target="../tags/tag201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216.xml"/><Relationship Id="rId8" Type="http://schemas.openxmlformats.org/officeDocument/2006/relationships/tags" Target="../tags/tag215.xml"/><Relationship Id="rId7" Type="http://schemas.openxmlformats.org/officeDocument/2006/relationships/tags" Target="../tags/tag214.xml"/><Relationship Id="rId6" Type="http://schemas.openxmlformats.org/officeDocument/2006/relationships/tags" Target="../tags/tag213.xml"/><Relationship Id="rId5" Type="http://schemas.openxmlformats.org/officeDocument/2006/relationships/tags" Target="../tags/tag212.xml"/><Relationship Id="rId4" Type="http://schemas.openxmlformats.org/officeDocument/2006/relationships/tags" Target="../tags/tag211.xml"/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0" Type="http://schemas.openxmlformats.org/officeDocument/2006/relationships/tags" Target="../tags/tag217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4" Type="http://schemas.openxmlformats.org/officeDocument/2006/relationships/tags" Target="../tags/tag220.xml"/><Relationship Id="rId3" Type="http://schemas.openxmlformats.org/officeDocument/2006/relationships/tags" Target="../tags/tag219.xml"/><Relationship Id="rId2" Type="http://schemas.openxmlformats.org/officeDocument/2006/relationships/tags" Target="../tags/tag218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7" Type="http://schemas.openxmlformats.org/officeDocument/2006/relationships/tags" Target="../tags/tag226.xml"/><Relationship Id="rId6" Type="http://schemas.openxmlformats.org/officeDocument/2006/relationships/tags" Target="../tags/tag225.xml"/><Relationship Id="rId5" Type="http://schemas.openxmlformats.org/officeDocument/2006/relationships/tags" Target="../tags/tag224.xml"/><Relationship Id="rId4" Type="http://schemas.openxmlformats.org/officeDocument/2006/relationships/tags" Target="../tags/tag223.xml"/><Relationship Id="rId3" Type="http://schemas.openxmlformats.org/officeDocument/2006/relationships/tags" Target="../tags/tag222.xml"/><Relationship Id="rId2" Type="http://schemas.openxmlformats.org/officeDocument/2006/relationships/tags" Target="../tags/tag221.xml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5" Type="http://schemas.openxmlformats.org/officeDocument/2006/relationships/tags" Target="../tags/tag235.xml"/><Relationship Id="rId4" Type="http://schemas.openxmlformats.org/officeDocument/2006/relationships/tags" Target="../tags/tag234.xml"/><Relationship Id="rId3" Type="http://schemas.openxmlformats.org/officeDocument/2006/relationships/tags" Target="../tags/tag233.xml"/><Relationship Id="rId2" Type="http://schemas.openxmlformats.org/officeDocument/2006/relationships/tags" Target="../tags/tag232.xml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9" Type="http://schemas.openxmlformats.org/officeDocument/2006/relationships/tags" Target="../tags/tag243.xml"/><Relationship Id="rId8" Type="http://schemas.openxmlformats.org/officeDocument/2006/relationships/tags" Target="../tags/tag242.xml"/><Relationship Id="rId7" Type="http://schemas.openxmlformats.org/officeDocument/2006/relationships/tags" Target="../tags/tag241.xml"/><Relationship Id="rId6" Type="http://schemas.openxmlformats.org/officeDocument/2006/relationships/tags" Target="../tags/tag240.xml"/><Relationship Id="rId5" Type="http://schemas.openxmlformats.org/officeDocument/2006/relationships/tags" Target="../tags/tag239.xml"/><Relationship Id="rId4" Type="http://schemas.openxmlformats.org/officeDocument/2006/relationships/tags" Target="../tags/tag238.xml"/><Relationship Id="rId3" Type="http://schemas.openxmlformats.org/officeDocument/2006/relationships/tags" Target="../tags/tag237.xml"/><Relationship Id="rId25" Type="http://schemas.openxmlformats.org/officeDocument/2006/relationships/tags" Target="../tags/tag259.xml"/><Relationship Id="rId24" Type="http://schemas.openxmlformats.org/officeDocument/2006/relationships/tags" Target="../tags/tag258.xml"/><Relationship Id="rId23" Type="http://schemas.openxmlformats.org/officeDocument/2006/relationships/tags" Target="../tags/tag257.xml"/><Relationship Id="rId22" Type="http://schemas.openxmlformats.org/officeDocument/2006/relationships/tags" Target="../tags/tag256.xml"/><Relationship Id="rId21" Type="http://schemas.openxmlformats.org/officeDocument/2006/relationships/tags" Target="../tags/tag255.xml"/><Relationship Id="rId20" Type="http://schemas.openxmlformats.org/officeDocument/2006/relationships/tags" Target="../tags/tag254.xml"/><Relationship Id="rId2" Type="http://schemas.openxmlformats.org/officeDocument/2006/relationships/tags" Target="../tags/tag236.xml"/><Relationship Id="rId19" Type="http://schemas.openxmlformats.org/officeDocument/2006/relationships/tags" Target="../tags/tag253.xml"/><Relationship Id="rId18" Type="http://schemas.openxmlformats.org/officeDocument/2006/relationships/tags" Target="../tags/tag252.xml"/><Relationship Id="rId17" Type="http://schemas.openxmlformats.org/officeDocument/2006/relationships/tags" Target="../tags/tag251.xml"/><Relationship Id="rId16" Type="http://schemas.openxmlformats.org/officeDocument/2006/relationships/tags" Target="../tags/tag250.xml"/><Relationship Id="rId15" Type="http://schemas.openxmlformats.org/officeDocument/2006/relationships/tags" Target="../tags/tag249.xml"/><Relationship Id="rId14" Type="http://schemas.openxmlformats.org/officeDocument/2006/relationships/tags" Target="../tags/tag248.xml"/><Relationship Id="rId13" Type="http://schemas.openxmlformats.org/officeDocument/2006/relationships/tags" Target="../tags/tag247.xml"/><Relationship Id="rId12" Type="http://schemas.openxmlformats.org/officeDocument/2006/relationships/tags" Target="../tags/tag246.xml"/><Relationship Id="rId11" Type="http://schemas.openxmlformats.org/officeDocument/2006/relationships/tags" Target="../tags/tag245.xml"/><Relationship Id="rId10" Type="http://schemas.openxmlformats.org/officeDocument/2006/relationships/tags" Target="../tags/tag244.xml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tags" Target="../tags/tag266.xml"/><Relationship Id="rId7" Type="http://schemas.openxmlformats.org/officeDocument/2006/relationships/tags" Target="../tags/tag265.xml"/><Relationship Id="rId6" Type="http://schemas.openxmlformats.org/officeDocument/2006/relationships/tags" Target="../tags/tag264.xml"/><Relationship Id="rId5" Type="http://schemas.openxmlformats.org/officeDocument/2006/relationships/tags" Target="../tags/tag263.xml"/><Relationship Id="rId4" Type="http://schemas.openxmlformats.org/officeDocument/2006/relationships/tags" Target="../tags/tag262.xml"/><Relationship Id="rId3" Type="http://schemas.openxmlformats.org/officeDocument/2006/relationships/tags" Target="../tags/tag261.xml"/><Relationship Id="rId2" Type="http://schemas.openxmlformats.org/officeDocument/2006/relationships/tags" Target="../tags/tag260.xml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9" Type="http://schemas.openxmlformats.org/officeDocument/2006/relationships/tags" Target="../tags/tag274.xml"/><Relationship Id="rId8" Type="http://schemas.openxmlformats.org/officeDocument/2006/relationships/tags" Target="../tags/tag273.xml"/><Relationship Id="rId7" Type="http://schemas.openxmlformats.org/officeDocument/2006/relationships/tags" Target="../tags/tag272.xml"/><Relationship Id="rId6" Type="http://schemas.openxmlformats.org/officeDocument/2006/relationships/tags" Target="../tags/tag271.xml"/><Relationship Id="rId5" Type="http://schemas.openxmlformats.org/officeDocument/2006/relationships/tags" Target="../tags/tag270.xml"/><Relationship Id="rId4" Type="http://schemas.openxmlformats.org/officeDocument/2006/relationships/tags" Target="../tags/tag269.xml"/><Relationship Id="rId3" Type="http://schemas.openxmlformats.org/officeDocument/2006/relationships/tags" Target="../tags/tag268.xml"/><Relationship Id="rId2" Type="http://schemas.openxmlformats.org/officeDocument/2006/relationships/tags" Target="../tags/tag267.xml"/><Relationship Id="rId11" Type="http://schemas.openxmlformats.org/officeDocument/2006/relationships/tags" Target="../tags/tag276.xml"/><Relationship Id="rId10" Type="http://schemas.openxmlformats.org/officeDocument/2006/relationships/tags" Target="../tags/tag275.xml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9" Type="http://schemas.openxmlformats.org/officeDocument/2006/relationships/tags" Target="../tags/tag284.xml"/><Relationship Id="rId8" Type="http://schemas.openxmlformats.org/officeDocument/2006/relationships/tags" Target="../tags/tag283.xml"/><Relationship Id="rId7" Type="http://schemas.openxmlformats.org/officeDocument/2006/relationships/tags" Target="../tags/tag282.xml"/><Relationship Id="rId6" Type="http://schemas.openxmlformats.org/officeDocument/2006/relationships/tags" Target="../tags/tag281.xml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2" Type="http://schemas.openxmlformats.org/officeDocument/2006/relationships/tags" Target="../tags/tag287.xml"/><Relationship Id="rId11" Type="http://schemas.openxmlformats.org/officeDocument/2006/relationships/tags" Target="../tags/tag286.xml"/><Relationship Id="rId10" Type="http://schemas.openxmlformats.org/officeDocument/2006/relationships/tags" Target="../tags/tag285.xml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9" Type="http://schemas.openxmlformats.org/officeDocument/2006/relationships/tags" Target="../tags/tag295.xml"/><Relationship Id="rId8" Type="http://schemas.openxmlformats.org/officeDocument/2006/relationships/tags" Target="../tags/tag294.xml"/><Relationship Id="rId7" Type="http://schemas.openxmlformats.org/officeDocument/2006/relationships/tags" Target="../tags/tag293.xml"/><Relationship Id="rId6" Type="http://schemas.openxmlformats.org/officeDocument/2006/relationships/tags" Target="../tags/tag292.xml"/><Relationship Id="rId5" Type="http://schemas.openxmlformats.org/officeDocument/2006/relationships/tags" Target="../tags/tag291.xml"/><Relationship Id="rId4" Type="http://schemas.openxmlformats.org/officeDocument/2006/relationships/tags" Target="../tags/tag290.xml"/><Relationship Id="rId3" Type="http://schemas.openxmlformats.org/officeDocument/2006/relationships/tags" Target="../tags/tag289.xml"/><Relationship Id="rId2" Type="http://schemas.openxmlformats.org/officeDocument/2006/relationships/tags" Target="../tags/tag288.xml"/><Relationship Id="rId11" Type="http://schemas.openxmlformats.org/officeDocument/2006/relationships/tags" Target="../tags/tag297.xml"/><Relationship Id="rId10" Type="http://schemas.openxmlformats.org/officeDocument/2006/relationships/tags" Target="../tags/tag296.xml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9" Type="http://schemas.openxmlformats.org/officeDocument/2006/relationships/tags" Target="../tags/tag305.xml"/><Relationship Id="rId8" Type="http://schemas.openxmlformats.org/officeDocument/2006/relationships/tags" Target="../tags/tag304.xml"/><Relationship Id="rId7" Type="http://schemas.openxmlformats.org/officeDocument/2006/relationships/tags" Target="../tags/tag303.xml"/><Relationship Id="rId6" Type="http://schemas.openxmlformats.org/officeDocument/2006/relationships/tags" Target="../tags/tag302.xml"/><Relationship Id="rId5" Type="http://schemas.openxmlformats.org/officeDocument/2006/relationships/tags" Target="../tags/tag301.xml"/><Relationship Id="rId4" Type="http://schemas.openxmlformats.org/officeDocument/2006/relationships/tags" Target="../tags/tag300.xml"/><Relationship Id="rId3" Type="http://schemas.openxmlformats.org/officeDocument/2006/relationships/tags" Target="../tags/tag299.xml"/><Relationship Id="rId2" Type="http://schemas.openxmlformats.org/officeDocument/2006/relationships/tags" Target="../tags/tag298.xml"/><Relationship Id="rId12" Type="http://schemas.openxmlformats.org/officeDocument/2006/relationships/tags" Target="../tags/tag308.xml"/><Relationship Id="rId11" Type="http://schemas.openxmlformats.org/officeDocument/2006/relationships/tags" Target="../tags/tag307.xml"/><Relationship Id="rId10" Type="http://schemas.openxmlformats.org/officeDocument/2006/relationships/tags" Target="../tags/tag306.xml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9" Type="http://schemas.openxmlformats.org/officeDocument/2006/relationships/tags" Target="../tags/tag316.xml"/><Relationship Id="rId8" Type="http://schemas.openxmlformats.org/officeDocument/2006/relationships/tags" Target="../tags/tag315.xml"/><Relationship Id="rId7" Type="http://schemas.openxmlformats.org/officeDocument/2006/relationships/tags" Target="../tags/tag314.xml"/><Relationship Id="rId6" Type="http://schemas.openxmlformats.org/officeDocument/2006/relationships/tags" Target="../tags/tag313.xml"/><Relationship Id="rId5" Type="http://schemas.openxmlformats.org/officeDocument/2006/relationships/tags" Target="../tags/tag312.xml"/><Relationship Id="rId4" Type="http://schemas.openxmlformats.org/officeDocument/2006/relationships/tags" Target="../tags/tag311.xml"/><Relationship Id="rId3" Type="http://schemas.openxmlformats.org/officeDocument/2006/relationships/tags" Target="../tags/tag310.xml"/><Relationship Id="rId2" Type="http://schemas.openxmlformats.org/officeDocument/2006/relationships/tags" Target="../tags/tag309.xml"/><Relationship Id="rId13" Type="http://schemas.openxmlformats.org/officeDocument/2006/relationships/tags" Target="../tags/tag320.xml"/><Relationship Id="rId12" Type="http://schemas.openxmlformats.org/officeDocument/2006/relationships/tags" Target="../tags/tag319.xml"/><Relationship Id="rId11" Type="http://schemas.openxmlformats.org/officeDocument/2006/relationships/tags" Target="../tags/tag318.xml"/><Relationship Id="rId10" Type="http://schemas.openxmlformats.org/officeDocument/2006/relationships/tags" Target="../tags/tag317.xml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9" Type="http://schemas.openxmlformats.org/officeDocument/2006/relationships/tags" Target="../tags/tag328.xml"/><Relationship Id="rId8" Type="http://schemas.openxmlformats.org/officeDocument/2006/relationships/tags" Target="../tags/tag327.xml"/><Relationship Id="rId7" Type="http://schemas.openxmlformats.org/officeDocument/2006/relationships/tags" Target="../tags/tag326.xml"/><Relationship Id="rId6" Type="http://schemas.openxmlformats.org/officeDocument/2006/relationships/tags" Target="../tags/tag325.xml"/><Relationship Id="rId5" Type="http://schemas.openxmlformats.org/officeDocument/2006/relationships/tags" Target="../tags/tag324.xml"/><Relationship Id="rId4" Type="http://schemas.openxmlformats.org/officeDocument/2006/relationships/tags" Target="../tags/tag323.xml"/><Relationship Id="rId3" Type="http://schemas.openxmlformats.org/officeDocument/2006/relationships/tags" Target="../tags/tag322.xml"/><Relationship Id="rId2" Type="http://schemas.openxmlformats.org/officeDocument/2006/relationships/tags" Target="../tags/tag321.xml"/><Relationship Id="rId13" Type="http://schemas.openxmlformats.org/officeDocument/2006/relationships/tags" Target="../tags/tag332.xml"/><Relationship Id="rId12" Type="http://schemas.openxmlformats.org/officeDocument/2006/relationships/tags" Target="../tags/tag331.xml"/><Relationship Id="rId11" Type="http://schemas.openxmlformats.org/officeDocument/2006/relationships/tags" Target="../tags/tag330.xml"/><Relationship Id="rId10" Type="http://schemas.openxmlformats.org/officeDocument/2006/relationships/tags" Target="../tags/tag329.xm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和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69882" y="23088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/>
                <a:latin typeface="+mn-ea"/>
                <a:ea typeface="+mn-ea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69925" y="3565525"/>
            <a:ext cx="10852150" cy="801370"/>
          </a:xfrm>
        </p:spPr>
        <p:txBody>
          <a:bodyPr lIns="101600" tIns="38100" rIns="76200" bIns="38100" anchor="ctr" anchorCtr="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正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69882" y="581225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ea"/>
                <a:ea typeface="+mn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idx="1" hasCustomPrompt="1"/>
          </p:nvPr>
        </p:nvSpPr>
        <p:spPr>
          <a:xfrm>
            <a:off x="669925" y="1508125"/>
            <a:ext cx="10852150" cy="4749165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CN" altLang="en-US" dirty="0"/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标题与图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40105" y="727710"/>
            <a:ext cx="3931920" cy="1115060"/>
          </a:xfrm>
        </p:spPr>
        <p:txBody>
          <a:bodyPr anchor="ctr" anchorCtr="0"/>
          <a:lstStyle>
            <a:lvl1pPr>
              <a:defRPr sz="3200">
                <a:latin typeface="+mn-ea"/>
                <a:ea typeface="+mn-ea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idx="1" hasCustomPrompt="1"/>
          </p:nvPr>
        </p:nvSpPr>
        <p:spPr>
          <a:xfrm>
            <a:off x="5138420" y="727710"/>
            <a:ext cx="6172200" cy="5403215"/>
          </a:xfrm>
        </p:spPr>
        <p:txBody>
          <a:bodyPr/>
          <a:lstStyle>
            <a:lvl1pPr>
              <a:defRPr sz="2400">
                <a:latin typeface="+mn-ea"/>
                <a:ea typeface="+mn-ea"/>
              </a:defRPr>
            </a:lvl1pPr>
            <a:lvl2pPr marL="457200" indent="0">
              <a:buNone/>
              <a:defRPr sz="2400">
                <a:latin typeface="+mn-ea"/>
                <a:ea typeface="+mn-ea"/>
              </a:defRPr>
            </a:lvl2pPr>
            <a:lvl3pPr>
              <a:defRPr sz="2400">
                <a:latin typeface="+mn-ea"/>
                <a:ea typeface="+mn-ea"/>
              </a:defRPr>
            </a:lvl3pPr>
            <a:lvl4pPr>
              <a:defRPr sz="2400">
                <a:latin typeface="+mn-ea"/>
                <a:ea typeface="+mn-ea"/>
              </a:defRPr>
            </a:lvl4pPr>
            <a:lvl5pPr>
              <a:defRPr sz="2400">
                <a:latin typeface="+mn-ea"/>
                <a:ea typeface="+mn-ea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单击此处编辑正文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half" idx="2" hasCustomPrompt="1"/>
          </p:nvPr>
        </p:nvSpPr>
        <p:spPr>
          <a:xfrm>
            <a:off x="840105" y="2239645"/>
            <a:ext cx="3931920" cy="3891915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400">
                <a:latin typeface="+mn-ea"/>
                <a:ea typeface="+mn-ea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单击此处编辑正文</a:t>
            </a:r>
            <a:endParaRPr lang="zh-CN" altLang="en-US"/>
          </a:p>
          <a:p>
            <a:pPr lvl="0"/>
            <a:r>
              <a:rPr lang="zh-CN" altLang="en-US">
                <a:sym typeface="+mn-ea"/>
              </a:rPr>
              <a:t>单击此处编辑正文</a:t>
            </a:r>
            <a:endParaRPr lang="zh-CN" altLang="en-US"/>
          </a:p>
          <a:p>
            <a:pPr lvl="0"/>
            <a:r>
              <a:rPr lang="zh-CN" altLang="en-US">
                <a:sym typeface="+mn-ea"/>
              </a:rPr>
              <a:t>单击此处编辑正文</a:t>
            </a:r>
            <a:endParaRPr lang="zh-CN" altLang="en-US"/>
          </a:p>
          <a:p>
            <a:pPr lvl="0"/>
            <a:r>
              <a:rPr lang="zh-CN" altLang="en-US">
                <a:sym typeface="+mn-ea"/>
              </a:rPr>
              <a:t>单击此处编辑正文</a:t>
            </a:r>
            <a:endParaRPr lang="zh-CN" altLang="en-US">
              <a:sym typeface="+mn-ea"/>
            </a:endParaRPr>
          </a:p>
          <a:p>
            <a:pPr lvl="0"/>
            <a:r>
              <a:rPr lang="zh-CN" altLang="en-US">
                <a:sym typeface="+mn-ea"/>
              </a:rPr>
              <a:t>单击此处编辑正文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注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 hasCustomPrompt="1"/>
          </p:nvPr>
        </p:nvSpPr>
        <p:spPr>
          <a:xfrm>
            <a:off x="669925" y="5605145"/>
            <a:ext cx="10852150" cy="558165"/>
          </a:xfrm>
        </p:spPr>
        <p:txBody>
          <a:bodyPr/>
          <a:lstStyle>
            <a:lvl1pPr>
              <a:defRPr b="0">
                <a:latin typeface="+mn-ea"/>
                <a:ea typeface="+mn-ea"/>
              </a:defRPr>
            </a:lvl1pPr>
          </a:lstStyle>
          <a:p>
            <a:r>
              <a:rPr lang="zh-CN" altLang="en-US"/>
              <a:t>单击此处编辑正文</a:t>
            </a:r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idx="1" hasCustomPrompt="1"/>
          </p:nvPr>
        </p:nvSpPr>
        <p:spPr>
          <a:xfrm>
            <a:off x="669925" y="641350"/>
            <a:ext cx="10852150" cy="455612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单击此处编辑正文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单张大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idx="1" hasCustomPrompt="1"/>
          </p:nvPr>
        </p:nvSpPr>
        <p:spPr>
          <a:xfrm>
            <a:off x="0" y="0"/>
            <a:ext cx="12196445" cy="686816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单击此处编辑正文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联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内容占位符 1"/>
          <p:cNvSpPr>
            <a:spLocks noGrp="1"/>
          </p:cNvSpPr>
          <p:nvPr>
            <p:ph sz="half" idx="2" hasCustomPrompt="1"/>
          </p:nvPr>
        </p:nvSpPr>
        <p:spPr>
          <a:xfrm>
            <a:off x="467995" y="565150"/>
            <a:ext cx="5400040" cy="57277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单击此处编辑正文</a:t>
            </a:r>
            <a:endParaRPr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half" idx="13" hasCustomPrompt="1"/>
          </p:nvPr>
        </p:nvSpPr>
        <p:spPr>
          <a:xfrm>
            <a:off x="6287770" y="565150"/>
            <a:ext cx="5400040" cy="57277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</a:t>
            </a:r>
            <a:r>
              <a:rPr>
                <a:sym typeface="+mn-ea"/>
              </a:rPr>
              <a:t>正文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69882" y="623591"/>
            <a:ext cx="10852237" cy="899167"/>
          </a:xfrm>
        </p:spPr>
        <p:txBody>
          <a:bodyPr vert="horz" lIns="101600" tIns="38100" rIns="25400" bIns="38100" rtlCol="0" anchor="ctr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0" i="0" u="none" strike="noStrike" kern="1200" cap="none" spc="600" normalizeH="0" baseline="0" noProof="1" dirty="0">
                <a:solidFill>
                  <a:schemeClr val="tx1"/>
                </a:solidFill>
                <a:effectLst/>
                <a:uFillTx/>
                <a:latin typeface="+mn-ea"/>
                <a:ea typeface="+mn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/>
          <p:cNvSpPr/>
          <p:nvPr userDrawn="1">
            <p:custDataLst>
              <p:tags r:id="rId2"/>
            </p:custDataLst>
          </p:nvPr>
        </p:nvSpPr>
        <p:spPr>
          <a:xfrm>
            <a:off x="9070340" y="0"/>
            <a:ext cx="3121660" cy="2059940"/>
          </a:xfrm>
          <a:custGeom>
            <a:avLst/>
            <a:gdLst>
              <a:gd name="connsiteX0" fmla="*/ 3121594 w 3121594"/>
              <a:gd name="connsiteY0" fmla="*/ 2059935 h 2059935"/>
              <a:gd name="connsiteX1" fmla="*/ 3121594 w 3121594"/>
              <a:gd name="connsiteY1" fmla="*/ 0 h 2059935"/>
              <a:gd name="connsiteX2" fmla="*/ 0 w 3121594"/>
              <a:gd name="connsiteY2" fmla="*/ 0 h 2059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21594" h="2059935">
                <a:moveTo>
                  <a:pt x="3121594" y="2059935"/>
                </a:moveTo>
                <a:lnTo>
                  <a:pt x="312159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 w="633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4" name="组合 13"/>
          <p:cNvGrpSpPr/>
          <p:nvPr userDrawn="1">
            <p:custDataLst>
              <p:tags r:id="rId3"/>
            </p:custDataLst>
          </p:nvPr>
        </p:nvGrpSpPr>
        <p:grpSpPr>
          <a:xfrm>
            <a:off x="0" y="4744778"/>
            <a:ext cx="5066665" cy="2120842"/>
            <a:chOff x="0" y="5477"/>
            <a:chExt cx="12744" cy="5335"/>
          </a:xfrm>
        </p:grpSpPr>
        <p:sp>
          <p:nvSpPr>
            <p:cNvPr id="23" name="任意多边形: 形状 22"/>
            <p:cNvSpPr/>
            <p:nvPr>
              <p:custDataLst>
                <p:tags r:id="rId4"/>
              </p:custDataLst>
            </p:nvPr>
          </p:nvSpPr>
          <p:spPr>
            <a:xfrm>
              <a:off x="2" y="5477"/>
              <a:ext cx="12742" cy="5335"/>
            </a:xfrm>
            <a:custGeom>
              <a:avLst/>
              <a:gdLst>
                <a:gd name="connsiteX0" fmla="*/ 0 w 7228154"/>
                <a:gd name="connsiteY0" fmla="*/ 0 h 4082474"/>
                <a:gd name="connsiteX1" fmla="*/ 0 w 7228154"/>
                <a:gd name="connsiteY1" fmla="*/ 4082475 h 4082474"/>
                <a:gd name="connsiteX2" fmla="*/ 7228154 w 7228154"/>
                <a:gd name="connsiteY2" fmla="*/ 4082475 h 4082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28154" h="4082474">
                  <a:moveTo>
                    <a:pt x="0" y="0"/>
                  </a:moveTo>
                  <a:lnTo>
                    <a:pt x="0" y="4082475"/>
                  </a:lnTo>
                  <a:lnTo>
                    <a:pt x="7228154" y="4082475"/>
                  </a:lnTo>
                  <a:close/>
                </a:path>
              </a:pathLst>
            </a:custGeom>
            <a:solidFill>
              <a:schemeClr val="accent4"/>
            </a:solidFill>
            <a:ln w="633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4" name="任意多边形: 形状 23"/>
            <p:cNvSpPr/>
            <p:nvPr>
              <p:custDataLst>
                <p:tags r:id="rId5"/>
              </p:custDataLst>
            </p:nvPr>
          </p:nvSpPr>
          <p:spPr>
            <a:xfrm>
              <a:off x="0" y="6151"/>
              <a:ext cx="11383" cy="4661"/>
            </a:xfrm>
            <a:custGeom>
              <a:avLst/>
              <a:gdLst>
                <a:gd name="connsiteX0" fmla="*/ 0 w 7228154"/>
                <a:gd name="connsiteY0" fmla="*/ 0 h 4082474"/>
                <a:gd name="connsiteX1" fmla="*/ 0 w 7228154"/>
                <a:gd name="connsiteY1" fmla="*/ 4082475 h 4082474"/>
                <a:gd name="connsiteX2" fmla="*/ 7228155 w 7228154"/>
                <a:gd name="connsiteY2" fmla="*/ 4082475 h 4082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28154" h="4082474">
                  <a:moveTo>
                    <a:pt x="0" y="0"/>
                  </a:moveTo>
                  <a:lnTo>
                    <a:pt x="0" y="4082475"/>
                  </a:lnTo>
                  <a:lnTo>
                    <a:pt x="7228155" y="4082475"/>
                  </a:lnTo>
                  <a:close/>
                </a:path>
              </a:pathLst>
            </a:custGeom>
            <a:solidFill>
              <a:schemeClr val="accent6"/>
            </a:solidFill>
            <a:ln w="633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5" name="任意多边形: 形状 24"/>
          <p:cNvSpPr/>
          <p:nvPr userDrawn="1">
            <p:custDataLst>
              <p:tags r:id="rId6"/>
            </p:custDataLst>
          </p:nvPr>
        </p:nvSpPr>
        <p:spPr>
          <a:xfrm>
            <a:off x="0" y="0"/>
            <a:ext cx="2552700" cy="4409440"/>
          </a:xfrm>
          <a:custGeom>
            <a:avLst/>
            <a:gdLst>
              <a:gd name="connsiteX0" fmla="*/ 0 w 7837895"/>
              <a:gd name="connsiteY0" fmla="*/ 4409530 h 4409529"/>
              <a:gd name="connsiteX1" fmla="*/ 0 w 7837895"/>
              <a:gd name="connsiteY1" fmla="*/ 0 h 4409529"/>
              <a:gd name="connsiteX2" fmla="*/ 7837896 w 7837895"/>
              <a:gd name="connsiteY2" fmla="*/ 0 h 4409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37895" h="4409529">
                <a:moveTo>
                  <a:pt x="0" y="4409530"/>
                </a:moveTo>
                <a:lnTo>
                  <a:pt x="0" y="0"/>
                </a:lnTo>
                <a:lnTo>
                  <a:pt x="7837896" y="0"/>
                </a:lnTo>
                <a:close/>
              </a:path>
            </a:pathLst>
          </a:custGeom>
          <a:solidFill>
            <a:schemeClr val="accent1"/>
          </a:solidFill>
          <a:ln w="633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>
              <a:solidFill>
                <a:schemeClr val="tx1"/>
              </a:solidFill>
            </a:endParaRPr>
          </a:p>
        </p:txBody>
      </p:sp>
      <p:cxnSp>
        <p:nvCxnSpPr>
          <p:cNvPr id="26" name="直接连接符 25"/>
          <p:cNvCxnSpPr/>
          <p:nvPr userDrawn="1">
            <p:custDataLst>
              <p:tags r:id="rId7"/>
            </p:custDataLst>
          </p:nvPr>
        </p:nvCxnSpPr>
        <p:spPr>
          <a:xfrm>
            <a:off x="2800732" y="3622040"/>
            <a:ext cx="659053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8"/>
            </p:custDataLst>
          </p:nvPr>
        </p:nvSpPr>
        <p:spPr>
          <a:xfrm>
            <a:off x="1755527" y="1331623"/>
            <a:ext cx="8680946" cy="2121978"/>
          </a:xfrm>
        </p:spPr>
        <p:txBody>
          <a:bodyPr lIns="90000" tIns="46800" rIns="90000" bIns="0" anchor="b" anchorCtr="0">
            <a:normAutofit/>
          </a:bodyPr>
          <a:lstStyle>
            <a:lvl1pPr algn="ctr">
              <a:defRPr sz="5400" spc="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汉仪旗黑-75S" panose="00020600040101010101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9"/>
            </p:custDataLst>
          </p:nvPr>
        </p:nvSpPr>
        <p:spPr>
          <a:xfrm>
            <a:off x="2192655" y="3713619"/>
            <a:ext cx="7896859" cy="511698"/>
          </a:xfrm>
        </p:spPr>
        <p:txBody>
          <a:bodyPr lIns="90170" tIns="46990" rIns="90170" bIns="46990" anchor="ctr" anchorCtr="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3"/>
            </p:custDataLst>
          </p:nvPr>
        </p:nvSpPr>
        <p:spPr>
          <a:xfrm>
            <a:off x="2552700" y="4299889"/>
            <a:ext cx="7107238" cy="511698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 hasCustomPrompt="1"/>
            <p:custDataLst>
              <p:tags r:id="rId14"/>
            </p:custDataLst>
          </p:nvPr>
        </p:nvSpPr>
        <p:spPr>
          <a:xfrm>
            <a:off x="2552700" y="4790718"/>
            <a:ext cx="7107238" cy="511698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-1" y="0"/>
            <a:ext cx="442938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rgbClr val="282928">
              <a:shade val="50000"/>
            </a:srgbClr>
          </a:lnRef>
          <a:fillRef idx="1">
            <a:srgbClr val="282928"/>
          </a:fillRef>
          <a:effectRef idx="0">
            <a:srgbClr val="282928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 userDrawn="1">
            <p:custDataLst>
              <p:tags r:id="rId3"/>
            </p:custDataLst>
          </p:nvPr>
        </p:nvSpPr>
        <p:spPr>
          <a:xfrm rot="18900000">
            <a:off x="3955998" y="2955611"/>
            <a:ext cx="946777" cy="946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>
            <p:custDataLst>
              <p:tags r:id="rId4"/>
            </p:custDataLst>
          </p:nvPr>
        </p:nvSpPr>
        <p:spPr>
          <a:xfrm rot="18900000">
            <a:off x="4227003" y="3226617"/>
            <a:ext cx="404767" cy="4047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rgbClr val="282928">
              <a:shade val="50000"/>
            </a:srgbClr>
          </a:lnRef>
          <a:fillRef idx="1">
            <a:srgbClr val="282928"/>
          </a:fillRef>
          <a:effectRef idx="0">
            <a:srgbClr val="282928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310135" y="2170322"/>
            <a:ext cx="6015208" cy="2357611"/>
          </a:xfrm>
        </p:spPr>
        <p:txBody>
          <a:bodyPr lIns="90000" tIns="46800" rIns="90000" bIns="46800" anchor="ctr" anchorCtr="0">
            <a:normAutofit/>
          </a:bodyPr>
          <a:lstStyle>
            <a:lvl1pPr>
              <a:defRPr sz="7200" u="none" strike="noStrike" kern="1200" cap="none" spc="3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旗黑-75S" panose="00020600040101010101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图形 34"/>
          <p:cNvGrpSpPr/>
          <p:nvPr userDrawn="1">
            <p:custDataLst>
              <p:tags r:id="rId2"/>
            </p:custDataLst>
          </p:nvPr>
        </p:nvGrpSpPr>
        <p:grpSpPr>
          <a:xfrm>
            <a:off x="9783683" y="0"/>
            <a:ext cx="2416749" cy="6869016"/>
            <a:chOff x="9761381" y="0"/>
            <a:chExt cx="2416749" cy="6869016"/>
          </a:xfrm>
          <a:solidFill>
            <a:srgbClr val="0894A5"/>
          </a:solidFill>
        </p:grpSpPr>
        <p:sp>
          <p:nvSpPr>
            <p:cNvPr id="7" name="任意多边形: 形状 3"/>
            <p:cNvSpPr/>
            <p:nvPr>
              <p:custDataLst>
                <p:tags r:id="rId3"/>
              </p:custDataLst>
            </p:nvPr>
          </p:nvSpPr>
          <p:spPr>
            <a:xfrm>
              <a:off x="9761381" y="0"/>
              <a:ext cx="2158624" cy="4069248"/>
            </a:xfrm>
            <a:custGeom>
              <a:avLst/>
              <a:gdLst>
                <a:gd name="connsiteX0" fmla="*/ 2158625 w 2158624"/>
                <a:gd name="connsiteY0" fmla="*/ 4069249 h 4069248"/>
                <a:gd name="connsiteX1" fmla="*/ 2158625 w 2158624"/>
                <a:gd name="connsiteY1" fmla="*/ 0 h 4069248"/>
                <a:gd name="connsiteX2" fmla="*/ 0 w 2158624"/>
                <a:gd name="connsiteY2" fmla="*/ 0 h 4069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8624" h="4069248">
                  <a:moveTo>
                    <a:pt x="2158625" y="4069249"/>
                  </a:moveTo>
                  <a:lnTo>
                    <a:pt x="21586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63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" name="任意多边形: 形状 4"/>
            <p:cNvSpPr/>
            <p:nvPr>
              <p:custDataLst>
                <p:tags r:id="rId4"/>
              </p:custDataLst>
            </p:nvPr>
          </p:nvSpPr>
          <p:spPr>
            <a:xfrm>
              <a:off x="10019506" y="0"/>
              <a:ext cx="2158624" cy="4069248"/>
            </a:xfrm>
            <a:custGeom>
              <a:avLst/>
              <a:gdLst>
                <a:gd name="connsiteX0" fmla="*/ 2158625 w 2158624"/>
                <a:gd name="connsiteY0" fmla="*/ 4069249 h 4069248"/>
                <a:gd name="connsiteX1" fmla="*/ 2158625 w 2158624"/>
                <a:gd name="connsiteY1" fmla="*/ 0 h 4069248"/>
                <a:gd name="connsiteX2" fmla="*/ 0 w 2158624"/>
                <a:gd name="connsiteY2" fmla="*/ 0 h 4069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8624" h="4069248">
                  <a:moveTo>
                    <a:pt x="2158625" y="4069249"/>
                  </a:moveTo>
                  <a:lnTo>
                    <a:pt x="21586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63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9" name="任意多边形: 形状 5"/>
            <p:cNvSpPr/>
            <p:nvPr>
              <p:custDataLst>
                <p:tags r:id="rId5"/>
              </p:custDataLst>
            </p:nvPr>
          </p:nvSpPr>
          <p:spPr>
            <a:xfrm>
              <a:off x="9837300" y="2473317"/>
              <a:ext cx="2340830" cy="4395699"/>
            </a:xfrm>
            <a:custGeom>
              <a:avLst/>
              <a:gdLst>
                <a:gd name="connsiteX0" fmla="*/ 2340830 w 2340830"/>
                <a:gd name="connsiteY0" fmla="*/ 0 h 4395699"/>
                <a:gd name="connsiteX1" fmla="*/ 2340830 w 2340830"/>
                <a:gd name="connsiteY1" fmla="*/ 4395700 h 4395699"/>
                <a:gd name="connsiteX2" fmla="*/ 0 w 2340830"/>
                <a:gd name="connsiteY2" fmla="*/ 4395700 h 439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40830" h="4395699">
                  <a:moveTo>
                    <a:pt x="2340830" y="0"/>
                  </a:moveTo>
                  <a:lnTo>
                    <a:pt x="2340830" y="4395700"/>
                  </a:lnTo>
                  <a:lnTo>
                    <a:pt x="0" y="4395700"/>
                  </a:lnTo>
                  <a:close/>
                </a:path>
              </a:pathLst>
            </a:custGeom>
            <a:solidFill>
              <a:schemeClr val="accent1"/>
            </a:solidFill>
            <a:ln w="63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0" name="任意多边形: 形状 6"/>
          <p:cNvSpPr/>
          <p:nvPr userDrawn="1">
            <p:custDataLst>
              <p:tags r:id="rId6"/>
            </p:custDataLst>
          </p:nvPr>
        </p:nvSpPr>
        <p:spPr>
          <a:xfrm>
            <a:off x="0" y="5755540"/>
            <a:ext cx="965434" cy="1113476"/>
          </a:xfrm>
          <a:custGeom>
            <a:avLst/>
            <a:gdLst>
              <a:gd name="connsiteX0" fmla="*/ 0 w 965434"/>
              <a:gd name="connsiteY0" fmla="*/ 0 h 1113476"/>
              <a:gd name="connsiteX1" fmla="*/ 0 w 965434"/>
              <a:gd name="connsiteY1" fmla="*/ 1113476 h 1113476"/>
              <a:gd name="connsiteX2" fmla="*/ 965434 w 965434"/>
              <a:gd name="connsiteY2" fmla="*/ 1113476 h 1113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5434" h="1113476">
                <a:moveTo>
                  <a:pt x="0" y="0"/>
                </a:moveTo>
                <a:lnTo>
                  <a:pt x="0" y="1113476"/>
                </a:lnTo>
                <a:lnTo>
                  <a:pt x="965434" y="111347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63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73660" y="4859655"/>
            <a:ext cx="5760085" cy="1998345"/>
            <a:chOff x="4151937" y="5109029"/>
            <a:chExt cx="2721846" cy="944356"/>
          </a:xfrm>
        </p:grpSpPr>
        <p:sp>
          <p:nvSpPr>
            <p:cNvPr id="13" name="等腰三角形 12"/>
            <p:cNvSpPr/>
            <p:nvPr>
              <p:custDataLst>
                <p:tags r:id="rId3"/>
              </p:custDataLst>
            </p:nvPr>
          </p:nvSpPr>
          <p:spPr>
            <a:xfrm>
              <a:off x="4565168" y="5109029"/>
              <a:ext cx="1912727" cy="944356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4"/>
              </p:custDataLst>
            </p:nvPr>
          </p:nvSpPr>
          <p:spPr>
            <a:xfrm>
              <a:off x="5562405" y="5405929"/>
              <a:ext cx="1311378" cy="647456"/>
            </a:xfrm>
            <a:prstGeom prst="triangle">
              <a:avLst/>
            </a:prstGeom>
            <a:solidFill>
              <a:schemeClr val="accent1">
                <a:alpha val="92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>
              <p:custDataLst>
                <p:tags r:id="rId5"/>
              </p:custDataLst>
            </p:nvPr>
          </p:nvSpPr>
          <p:spPr>
            <a:xfrm>
              <a:off x="4786508" y="5720585"/>
              <a:ext cx="674063" cy="3328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>
              <p:custDataLst>
                <p:tags r:id="rId6"/>
              </p:custDataLst>
            </p:nvPr>
          </p:nvSpPr>
          <p:spPr>
            <a:xfrm>
              <a:off x="4151937" y="5645342"/>
              <a:ext cx="826463" cy="408043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>
              <p:custDataLst>
                <p:tags r:id="rId7"/>
              </p:custDataLst>
            </p:nvPr>
          </p:nvSpPr>
          <p:spPr>
            <a:xfrm>
              <a:off x="6313124" y="5516676"/>
              <a:ext cx="266605" cy="131629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>
              <p:custDataLst>
                <p:tags r:id="rId8"/>
              </p:custDataLst>
            </p:nvPr>
          </p:nvSpPr>
          <p:spPr>
            <a:xfrm>
              <a:off x="5572277" y="5720585"/>
              <a:ext cx="431377" cy="212981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>
              <p:custDataLst>
                <p:tags r:id="rId9"/>
              </p:custDataLst>
            </p:nvPr>
          </p:nvSpPr>
          <p:spPr>
            <a:xfrm>
              <a:off x="5618478" y="5234511"/>
              <a:ext cx="169487" cy="8368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>
              <p:custDataLst>
                <p:tags r:id="rId10"/>
              </p:custDataLst>
            </p:nvPr>
          </p:nvSpPr>
          <p:spPr>
            <a:xfrm>
              <a:off x="4565168" y="5348993"/>
              <a:ext cx="266605" cy="131629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11"/>
              </p:custDataLst>
            </p:nvPr>
          </p:nvSpPr>
          <p:spPr>
            <a:xfrm>
              <a:off x="4202503" y="5803305"/>
              <a:ext cx="169487" cy="83680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 userDrawn="1">
            <p:custDataLst>
              <p:tags r:id="rId12"/>
            </p:custDataLst>
          </p:nvPr>
        </p:nvGrpSpPr>
        <p:grpSpPr>
          <a:xfrm rot="10800000">
            <a:off x="6449060" y="0"/>
            <a:ext cx="5737860" cy="1990725"/>
            <a:chOff x="4151937" y="5109029"/>
            <a:chExt cx="2721846" cy="944356"/>
          </a:xfrm>
        </p:grpSpPr>
        <p:sp>
          <p:nvSpPr>
            <p:cNvPr id="29" name="等腰三角形 28"/>
            <p:cNvSpPr/>
            <p:nvPr>
              <p:custDataLst>
                <p:tags r:id="rId13"/>
              </p:custDataLst>
            </p:nvPr>
          </p:nvSpPr>
          <p:spPr>
            <a:xfrm>
              <a:off x="4565168" y="5109029"/>
              <a:ext cx="1912727" cy="944356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等腰三角形 29"/>
            <p:cNvSpPr/>
            <p:nvPr>
              <p:custDataLst>
                <p:tags r:id="rId14"/>
              </p:custDataLst>
            </p:nvPr>
          </p:nvSpPr>
          <p:spPr>
            <a:xfrm>
              <a:off x="5562405" y="5405929"/>
              <a:ext cx="1311378" cy="647456"/>
            </a:xfrm>
            <a:prstGeom prst="triangle">
              <a:avLst/>
            </a:prstGeom>
            <a:solidFill>
              <a:schemeClr val="accent1">
                <a:alpha val="92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>
              <p:custDataLst>
                <p:tags r:id="rId15"/>
              </p:custDataLst>
            </p:nvPr>
          </p:nvSpPr>
          <p:spPr>
            <a:xfrm>
              <a:off x="4786508" y="5720585"/>
              <a:ext cx="674063" cy="3328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等腰三角形 31"/>
            <p:cNvSpPr/>
            <p:nvPr>
              <p:custDataLst>
                <p:tags r:id="rId16"/>
              </p:custDataLst>
            </p:nvPr>
          </p:nvSpPr>
          <p:spPr>
            <a:xfrm>
              <a:off x="4151937" y="5645342"/>
              <a:ext cx="826463" cy="408043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>
              <p:custDataLst>
                <p:tags r:id="rId17"/>
              </p:custDataLst>
            </p:nvPr>
          </p:nvSpPr>
          <p:spPr>
            <a:xfrm>
              <a:off x="6313124" y="5516676"/>
              <a:ext cx="266605" cy="131629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>
              <p:custDataLst>
                <p:tags r:id="rId18"/>
              </p:custDataLst>
            </p:nvPr>
          </p:nvSpPr>
          <p:spPr>
            <a:xfrm>
              <a:off x="5572277" y="5720585"/>
              <a:ext cx="431377" cy="212981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>
              <p:custDataLst>
                <p:tags r:id="rId19"/>
              </p:custDataLst>
            </p:nvPr>
          </p:nvSpPr>
          <p:spPr>
            <a:xfrm>
              <a:off x="5618478" y="5234511"/>
              <a:ext cx="169487" cy="8368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>
              <p:custDataLst>
                <p:tags r:id="rId20"/>
              </p:custDataLst>
            </p:nvPr>
          </p:nvSpPr>
          <p:spPr>
            <a:xfrm>
              <a:off x="4565168" y="5348993"/>
              <a:ext cx="266605" cy="131629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>
              <p:custDataLst>
                <p:tags r:id="rId21"/>
              </p:custDataLst>
            </p:nvPr>
          </p:nvSpPr>
          <p:spPr>
            <a:xfrm>
              <a:off x="4202503" y="5803305"/>
              <a:ext cx="169487" cy="83680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2"/>
            </p:custDataLst>
          </p:nvPr>
        </p:nvSpPr>
        <p:spPr>
          <a:xfrm>
            <a:off x="2793365" y="2295525"/>
            <a:ext cx="6605270" cy="1950085"/>
          </a:xfrm>
        </p:spPr>
        <p:txBody>
          <a:bodyPr vert="horz" lIns="90170" tIns="46990" rIns="90170" bIns="4699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9600" b="1" i="0" u="none" strike="noStrike" kern="1200" cap="none" spc="6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旗黑-75S" panose="0002060004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2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2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4"/>
          <p:cNvSpPr/>
          <p:nvPr userDrawn="1">
            <p:custDataLst>
              <p:tags r:id="rId3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7"/>
          <p:cNvSpPr/>
          <p:nvPr userDrawn="1">
            <p:custDataLst>
              <p:tags r:id="rId4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15"/>
          <p:cNvSpPr/>
          <p:nvPr userDrawn="1">
            <p:custDataLst>
              <p:tags r:id="rId3"/>
            </p:custDataLst>
          </p:nvPr>
        </p:nvSpPr>
        <p:spPr>
          <a:xfrm rot="8220000">
            <a:off x="-495300" y="549275"/>
            <a:ext cx="1016635" cy="105219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90" h="1128">
                <a:moveTo>
                  <a:pt x="0" y="0"/>
                </a:moveTo>
                <a:lnTo>
                  <a:pt x="1090" y="0"/>
                </a:lnTo>
                <a:lnTo>
                  <a:pt x="38" y="1128"/>
                </a:lnTo>
                <a:lnTo>
                  <a:pt x="0" y="112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rgbClr val="0894A5">
              <a:shade val="50000"/>
            </a:srgbClr>
          </a:lnRef>
          <a:fillRef idx="1">
            <a:srgbClr val="0894A5"/>
          </a:fillRef>
          <a:effectRef idx="0">
            <a:srgbClr val="0894A5"/>
          </a:effectRef>
          <a:fontRef idx="minor">
            <a:sysClr val="window" lastClr="FFFFFF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>
            <p:custDataLst>
              <p:tags r:id="rId4"/>
            </p:custDataLst>
          </p:nvPr>
        </p:nvGrpSpPr>
        <p:grpSpPr>
          <a:xfrm rot="0">
            <a:off x="11292205" y="4382135"/>
            <a:ext cx="899160" cy="2477770"/>
            <a:chOff x="17783" y="6171"/>
            <a:chExt cx="1416" cy="4632"/>
          </a:xfrm>
        </p:grpSpPr>
        <p:sp>
          <p:nvSpPr>
            <p:cNvPr id="12" name="任意多边形 11"/>
            <p:cNvSpPr/>
            <p:nvPr>
              <p:custDataLst>
                <p:tags r:id="rId5"/>
              </p:custDataLst>
            </p:nvPr>
          </p:nvSpPr>
          <p:spPr>
            <a:xfrm>
              <a:off x="17783" y="6641"/>
              <a:ext cx="1417" cy="4162"/>
            </a:xfrm>
            <a:custGeom>
              <a:avLst/>
              <a:gdLst>
                <a:gd name="ir" fmla="*/ w 3 4"/>
                <a:gd name="ib" fmla="*/ h 3 4"/>
              </a:gdLst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741" h="7481">
                  <a:moveTo>
                    <a:pt x="3741" y="0"/>
                  </a:moveTo>
                  <a:lnTo>
                    <a:pt x="3741" y="1"/>
                  </a:lnTo>
                  <a:lnTo>
                    <a:pt x="3741" y="7481"/>
                  </a:lnTo>
                  <a:lnTo>
                    <a:pt x="3741" y="7481"/>
                  </a:lnTo>
                  <a:lnTo>
                    <a:pt x="0" y="3741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rgbClr val="0894A5">
                <a:shade val="50000"/>
              </a:srgbClr>
            </a:lnRef>
            <a:fillRef idx="1">
              <a:srgbClr val="0894A5"/>
            </a:fillRef>
            <a:effectRef idx="0">
              <a:srgbClr val="0894A5"/>
            </a:effectRef>
            <a:fontRef idx="minor">
              <a:sysClr val="window" lastClr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1"/>
            <p:cNvSpPr/>
            <p:nvPr>
              <p:custDataLst>
                <p:tags r:id="rId6"/>
              </p:custDataLst>
            </p:nvPr>
          </p:nvSpPr>
          <p:spPr>
            <a:xfrm>
              <a:off x="17783" y="6171"/>
              <a:ext cx="1417" cy="4162"/>
            </a:xfrm>
            <a:custGeom>
              <a:avLst/>
              <a:gdLst>
                <a:gd name="ir" fmla="*/ w 3 4"/>
                <a:gd name="ib" fmla="*/ h 3 4"/>
              </a:gdLst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741" h="7481">
                  <a:moveTo>
                    <a:pt x="3741" y="0"/>
                  </a:moveTo>
                  <a:lnTo>
                    <a:pt x="3741" y="1"/>
                  </a:lnTo>
                  <a:lnTo>
                    <a:pt x="3741" y="7481"/>
                  </a:lnTo>
                  <a:lnTo>
                    <a:pt x="3741" y="7481"/>
                  </a:lnTo>
                  <a:lnTo>
                    <a:pt x="0" y="3741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rgbClr val="0894A5">
                <a:shade val="50000"/>
              </a:srgbClr>
            </a:lnRef>
            <a:fillRef idx="1">
              <a:srgbClr val="0894A5"/>
            </a:fillRef>
            <a:effectRef idx="0">
              <a:srgbClr val="0894A5"/>
            </a:effectRef>
            <a:fontRef idx="minor">
              <a:sysClr val="window" lastClr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>
            <p:custDataLst>
              <p:tags r:id="rId2"/>
            </p:custDataLst>
          </p:nvPr>
        </p:nvGrpSpPr>
        <p:grpSpPr>
          <a:xfrm rot="0">
            <a:off x="7926070" y="6221730"/>
            <a:ext cx="4265930" cy="640080"/>
            <a:chOff x="6681" y="8932"/>
            <a:chExt cx="12521" cy="1880"/>
          </a:xfrm>
        </p:grpSpPr>
        <p:sp>
          <p:nvSpPr>
            <p:cNvPr id="12" name="任意多边形: 形状 3"/>
            <p:cNvSpPr/>
            <p:nvPr>
              <p:custDataLst>
                <p:tags r:id="rId3"/>
              </p:custDataLst>
            </p:nvPr>
          </p:nvSpPr>
          <p:spPr>
            <a:xfrm>
              <a:off x="6681" y="8932"/>
              <a:ext cx="12521" cy="1880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4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4"/>
            <p:cNvSpPr/>
            <p:nvPr>
              <p:custDataLst>
                <p:tags r:id="rId4"/>
              </p:custDataLst>
            </p:nvPr>
          </p:nvSpPr>
          <p:spPr>
            <a:xfrm>
              <a:off x="7765" y="9076"/>
              <a:ext cx="11435" cy="1724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6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4" name="任意多边形: 形状 9"/>
          <p:cNvSpPr/>
          <p:nvPr userDrawn="1">
            <p:custDataLst>
              <p:tags r:id="rId5"/>
            </p:custDataLst>
          </p:nvPr>
        </p:nvSpPr>
        <p:spPr>
          <a:xfrm>
            <a:off x="11525250" y="0"/>
            <a:ext cx="666750" cy="769620"/>
          </a:xfrm>
          <a:custGeom>
            <a:avLst/>
            <a:gdLst>
              <a:gd name="connsiteX0" fmla="*/ 969010 w 969009"/>
              <a:gd name="connsiteY0" fmla="*/ 1117600 h 1117600"/>
              <a:gd name="connsiteX1" fmla="*/ 969010 w 969009"/>
              <a:gd name="connsiteY1" fmla="*/ 0 h 1117600"/>
              <a:gd name="connsiteX2" fmla="*/ 0 w 969009"/>
              <a:gd name="connsiteY2" fmla="*/ 0 h 111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009" h="1117600">
                <a:moveTo>
                  <a:pt x="969010" y="1117600"/>
                </a:moveTo>
                <a:lnTo>
                  <a:pt x="96901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6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3"/>
          <p:cNvSpPr/>
          <p:nvPr userDrawn="1">
            <p:custDataLst>
              <p:tags r:id="rId2"/>
            </p:custDataLst>
          </p:nvPr>
        </p:nvSpPr>
        <p:spPr>
          <a:xfrm>
            <a:off x="4930775" y="6388735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4" name="任意多边形: 形状 4"/>
          <p:cNvSpPr/>
          <p:nvPr userDrawn="1">
            <p:custDataLst>
              <p:tags r:id="rId3"/>
            </p:custDataLst>
          </p:nvPr>
        </p:nvSpPr>
        <p:spPr>
          <a:xfrm>
            <a:off x="4930775" y="6438900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5" name="任意多边形: 形状 7"/>
          <p:cNvSpPr/>
          <p:nvPr userDrawn="1">
            <p:custDataLst>
              <p:tags r:id="rId4"/>
            </p:custDataLst>
          </p:nvPr>
        </p:nvSpPr>
        <p:spPr>
          <a:xfrm>
            <a:off x="0" y="6414135"/>
            <a:ext cx="784352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矩形 9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7"/>
          <p:cNvSpPr/>
          <p:nvPr userDrawn="1">
            <p:custDataLst>
              <p:tags r:id="rId2"/>
            </p:custDataLst>
          </p:nvPr>
        </p:nvSpPr>
        <p:spPr>
          <a:xfrm rot="10800000">
            <a:off x="568960" y="0"/>
            <a:ext cx="1162304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grpSp>
        <p:nvGrpSpPr>
          <p:cNvPr id="13" name="组合 12"/>
          <p:cNvGrpSpPr/>
          <p:nvPr userDrawn="1">
            <p:custDataLst>
              <p:tags r:id="rId3"/>
            </p:custDataLst>
          </p:nvPr>
        </p:nvGrpSpPr>
        <p:grpSpPr>
          <a:xfrm rot="10800000">
            <a:off x="-635" y="0"/>
            <a:ext cx="4265930" cy="640080"/>
            <a:chOff x="6681" y="8932"/>
            <a:chExt cx="12521" cy="1880"/>
          </a:xfrm>
        </p:grpSpPr>
        <p:sp>
          <p:nvSpPr>
            <p:cNvPr id="14" name="任意多边形: 形状 3"/>
            <p:cNvSpPr/>
            <p:nvPr>
              <p:custDataLst>
                <p:tags r:id="rId4"/>
              </p:custDataLst>
            </p:nvPr>
          </p:nvSpPr>
          <p:spPr>
            <a:xfrm>
              <a:off x="6681" y="8932"/>
              <a:ext cx="12521" cy="1880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4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4"/>
            <p:cNvSpPr/>
            <p:nvPr>
              <p:custDataLst>
                <p:tags r:id="rId5"/>
              </p:custDataLst>
            </p:nvPr>
          </p:nvSpPr>
          <p:spPr>
            <a:xfrm>
              <a:off x="7765" y="9076"/>
              <a:ext cx="11435" cy="1724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6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 userDrawn="1">
            <p:custDataLst>
              <p:tags r:id="rId6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2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: 形状 3"/>
          <p:cNvSpPr/>
          <p:nvPr userDrawn="1">
            <p:custDataLst>
              <p:tags r:id="rId2"/>
            </p:custDataLst>
          </p:nvPr>
        </p:nvSpPr>
        <p:spPr>
          <a:xfrm>
            <a:off x="4930775" y="6388735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6" name="任意多边形: 形状 4"/>
          <p:cNvSpPr/>
          <p:nvPr userDrawn="1">
            <p:custDataLst>
              <p:tags r:id="rId3"/>
            </p:custDataLst>
          </p:nvPr>
        </p:nvSpPr>
        <p:spPr>
          <a:xfrm>
            <a:off x="4930775" y="6438900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7" name="任意多边形: 形状 7"/>
          <p:cNvSpPr/>
          <p:nvPr userDrawn="1">
            <p:custDataLst>
              <p:tags r:id="rId4"/>
            </p:custDataLst>
          </p:nvPr>
        </p:nvSpPr>
        <p:spPr>
          <a:xfrm>
            <a:off x="0" y="6414135"/>
            <a:ext cx="784352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0" name="矩形 9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sz="28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2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3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grpSp>
        <p:nvGrpSpPr>
          <p:cNvPr id="12" name="组合 11"/>
          <p:cNvGrpSpPr/>
          <p:nvPr userDrawn="1">
            <p:custDataLst>
              <p:tags r:id="rId3"/>
            </p:custDataLst>
          </p:nvPr>
        </p:nvGrpSpPr>
        <p:grpSpPr>
          <a:xfrm rot="10800000">
            <a:off x="10848975" y="3707765"/>
            <a:ext cx="1343025" cy="3265170"/>
            <a:chOff x="0" y="606"/>
            <a:chExt cx="1437" cy="8628"/>
          </a:xfrm>
        </p:grpSpPr>
        <p:sp>
          <p:nvSpPr>
            <p:cNvPr id="14" name="等腰三角形 13"/>
            <p:cNvSpPr/>
            <p:nvPr>
              <p:custDataLst>
                <p:tags r:id="rId4"/>
              </p:custDataLst>
            </p:nvPr>
          </p:nvSpPr>
          <p:spPr>
            <a:xfrm rot="5400000">
              <a:off x="-3067" y="3673"/>
              <a:ext cx="7571" cy="1437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>
              <p:custDataLst>
                <p:tags r:id="rId5"/>
              </p:custDataLst>
            </p:nvPr>
          </p:nvSpPr>
          <p:spPr>
            <a:xfrm rot="5400000">
              <a:off x="-3067" y="4730"/>
              <a:ext cx="7571" cy="143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 userDrawn="1">
            <p:custDataLst>
              <p:tags r:id="rId6"/>
            </p:custDataLst>
          </p:nvPr>
        </p:nvGrpSpPr>
        <p:grpSpPr>
          <a:xfrm rot="0">
            <a:off x="0" y="113665"/>
            <a:ext cx="1343025" cy="3265170"/>
            <a:chOff x="0" y="606"/>
            <a:chExt cx="1437" cy="8628"/>
          </a:xfrm>
        </p:grpSpPr>
        <p:sp>
          <p:nvSpPr>
            <p:cNvPr id="17" name="等腰三角形 16"/>
            <p:cNvSpPr/>
            <p:nvPr>
              <p:custDataLst>
                <p:tags r:id="rId7"/>
              </p:custDataLst>
            </p:nvPr>
          </p:nvSpPr>
          <p:spPr>
            <a:xfrm rot="5400000">
              <a:off x="-3067" y="3673"/>
              <a:ext cx="7571" cy="1437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>
              <p:custDataLst>
                <p:tags r:id="rId8"/>
              </p:custDataLst>
            </p:nvPr>
          </p:nvSpPr>
          <p:spPr>
            <a:xfrm rot="5400000">
              <a:off x="-3067" y="4730"/>
              <a:ext cx="7571" cy="143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/>
          <p:cNvSpPr/>
          <p:nvPr userDrawn="1">
            <p:custDataLst>
              <p:tags r:id="rId2"/>
            </p:custDataLst>
          </p:nvPr>
        </p:nvSpPr>
        <p:spPr>
          <a:xfrm>
            <a:off x="9070340" y="0"/>
            <a:ext cx="3121660" cy="2059940"/>
          </a:xfrm>
          <a:custGeom>
            <a:avLst/>
            <a:gdLst>
              <a:gd name="connsiteX0" fmla="*/ 3121594 w 3121594"/>
              <a:gd name="connsiteY0" fmla="*/ 2059935 h 2059935"/>
              <a:gd name="connsiteX1" fmla="*/ 3121594 w 3121594"/>
              <a:gd name="connsiteY1" fmla="*/ 0 h 2059935"/>
              <a:gd name="connsiteX2" fmla="*/ 0 w 3121594"/>
              <a:gd name="connsiteY2" fmla="*/ 0 h 2059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21594" h="2059935">
                <a:moveTo>
                  <a:pt x="3121594" y="2059935"/>
                </a:moveTo>
                <a:lnTo>
                  <a:pt x="312159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 w="633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grpSp>
        <p:nvGrpSpPr>
          <p:cNvPr id="14" name="组合 13"/>
          <p:cNvGrpSpPr/>
          <p:nvPr userDrawn="1">
            <p:custDataLst>
              <p:tags r:id="rId3"/>
            </p:custDataLst>
          </p:nvPr>
        </p:nvGrpSpPr>
        <p:grpSpPr>
          <a:xfrm>
            <a:off x="0" y="4744778"/>
            <a:ext cx="5066665" cy="2120842"/>
            <a:chOff x="0" y="5477"/>
            <a:chExt cx="12744" cy="5335"/>
          </a:xfrm>
        </p:grpSpPr>
        <p:sp>
          <p:nvSpPr>
            <p:cNvPr id="23" name="任意多边形: 形状 22"/>
            <p:cNvSpPr/>
            <p:nvPr>
              <p:custDataLst>
                <p:tags r:id="rId4"/>
              </p:custDataLst>
            </p:nvPr>
          </p:nvSpPr>
          <p:spPr>
            <a:xfrm>
              <a:off x="2" y="5477"/>
              <a:ext cx="12742" cy="5335"/>
            </a:xfrm>
            <a:custGeom>
              <a:avLst/>
              <a:gdLst>
                <a:gd name="connsiteX0" fmla="*/ 0 w 7228154"/>
                <a:gd name="connsiteY0" fmla="*/ 0 h 4082474"/>
                <a:gd name="connsiteX1" fmla="*/ 0 w 7228154"/>
                <a:gd name="connsiteY1" fmla="*/ 4082475 h 4082474"/>
                <a:gd name="connsiteX2" fmla="*/ 7228154 w 7228154"/>
                <a:gd name="connsiteY2" fmla="*/ 4082475 h 4082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28154" h="4082474">
                  <a:moveTo>
                    <a:pt x="0" y="0"/>
                  </a:moveTo>
                  <a:lnTo>
                    <a:pt x="0" y="4082475"/>
                  </a:lnTo>
                  <a:lnTo>
                    <a:pt x="7228154" y="4082475"/>
                  </a:lnTo>
                  <a:close/>
                </a:path>
              </a:pathLst>
            </a:custGeom>
            <a:solidFill>
              <a:schemeClr val="accent4"/>
            </a:solidFill>
            <a:ln w="633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24" name="任意多边形: 形状 23"/>
            <p:cNvSpPr/>
            <p:nvPr>
              <p:custDataLst>
                <p:tags r:id="rId5"/>
              </p:custDataLst>
            </p:nvPr>
          </p:nvSpPr>
          <p:spPr>
            <a:xfrm>
              <a:off x="0" y="6151"/>
              <a:ext cx="11383" cy="4661"/>
            </a:xfrm>
            <a:custGeom>
              <a:avLst/>
              <a:gdLst>
                <a:gd name="connsiteX0" fmla="*/ 0 w 7228154"/>
                <a:gd name="connsiteY0" fmla="*/ 0 h 4082474"/>
                <a:gd name="connsiteX1" fmla="*/ 0 w 7228154"/>
                <a:gd name="connsiteY1" fmla="*/ 4082475 h 4082474"/>
                <a:gd name="connsiteX2" fmla="*/ 7228155 w 7228154"/>
                <a:gd name="connsiteY2" fmla="*/ 4082475 h 4082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28154" h="4082474">
                  <a:moveTo>
                    <a:pt x="0" y="0"/>
                  </a:moveTo>
                  <a:lnTo>
                    <a:pt x="0" y="4082475"/>
                  </a:lnTo>
                  <a:lnTo>
                    <a:pt x="7228155" y="4082475"/>
                  </a:lnTo>
                  <a:close/>
                </a:path>
              </a:pathLst>
            </a:custGeom>
            <a:solidFill>
              <a:schemeClr val="accent6"/>
            </a:solidFill>
            <a:ln w="633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</p:grpSp>
      <p:sp>
        <p:nvSpPr>
          <p:cNvPr id="25" name="任意多边形: 形状 24"/>
          <p:cNvSpPr/>
          <p:nvPr userDrawn="1">
            <p:custDataLst>
              <p:tags r:id="rId6"/>
            </p:custDataLst>
          </p:nvPr>
        </p:nvSpPr>
        <p:spPr>
          <a:xfrm>
            <a:off x="0" y="0"/>
            <a:ext cx="2552700" cy="4409440"/>
          </a:xfrm>
          <a:custGeom>
            <a:avLst/>
            <a:gdLst>
              <a:gd name="connsiteX0" fmla="*/ 0 w 7837895"/>
              <a:gd name="connsiteY0" fmla="*/ 4409530 h 4409529"/>
              <a:gd name="connsiteX1" fmla="*/ 0 w 7837895"/>
              <a:gd name="connsiteY1" fmla="*/ 0 h 4409529"/>
              <a:gd name="connsiteX2" fmla="*/ 7837896 w 7837895"/>
              <a:gd name="connsiteY2" fmla="*/ 0 h 4409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37895" h="4409529">
                <a:moveTo>
                  <a:pt x="0" y="4409530"/>
                </a:moveTo>
                <a:lnTo>
                  <a:pt x="0" y="0"/>
                </a:lnTo>
                <a:lnTo>
                  <a:pt x="7837896" y="0"/>
                </a:lnTo>
                <a:close/>
              </a:path>
            </a:pathLst>
          </a:custGeom>
          <a:solidFill>
            <a:schemeClr val="accent1"/>
          </a:solidFill>
          <a:ln w="633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cxnSp>
        <p:nvCxnSpPr>
          <p:cNvPr id="26" name="直接连接符 25"/>
          <p:cNvCxnSpPr/>
          <p:nvPr userDrawn="1">
            <p:custDataLst>
              <p:tags r:id="rId7"/>
            </p:custDataLst>
          </p:nvPr>
        </p:nvCxnSpPr>
        <p:spPr>
          <a:xfrm>
            <a:off x="2800732" y="3622040"/>
            <a:ext cx="659053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8"/>
            </p:custDataLst>
          </p:nvPr>
        </p:nvSpPr>
        <p:spPr>
          <a:xfrm>
            <a:off x="1755527" y="1331623"/>
            <a:ext cx="8680946" cy="2121978"/>
          </a:xfrm>
        </p:spPr>
        <p:txBody>
          <a:bodyPr lIns="90000" tIns="46800" rIns="90000" bIns="0" anchor="b" anchorCtr="0">
            <a:normAutofit/>
          </a:bodyPr>
          <a:lstStyle>
            <a:lvl1pPr algn="ctr">
              <a:defRPr sz="5400" spc="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汉仪旗黑-75S" panose="00020600040101010101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9"/>
            </p:custDataLst>
          </p:nvPr>
        </p:nvSpPr>
        <p:spPr>
          <a:xfrm>
            <a:off x="2192655" y="3713619"/>
            <a:ext cx="7896859" cy="511698"/>
          </a:xfrm>
        </p:spPr>
        <p:txBody>
          <a:bodyPr lIns="90170" tIns="46990" rIns="90170" bIns="46990" anchor="ctr" anchorCtr="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3"/>
            </p:custDataLst>
          </p:nvPr>
        </p:nvSpPr>
        <p:spPr>
          <a:xfrm>
            <a:off x="2552700" y="4299889"/>
            <a:ext cx="7107238" cy="511698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 hasCustomPrompt="1"/>
            <p:custDataLst>
              <p:tags r:id="rId14"/>
            </p:custDataLst>
          </p:nvPr>
        </p:nvSpPr>
        <p:spPr>
          <a:xfrm>
            <a:off x="2552700" y="4790718"/>
            <a:ext cx="7107238" cy="511698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-1" y="0"/>
            <a:ext cx="442938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rgbClr val="282928">
              <a:shade val="50000"/>
            </a:srgbClr>
          </a:lnRef>
          <a:fillRef idx="1">
            <a:srgbClr val="282928"/>
          </a:fillRef>
          <a:effectRef idx="0">
            <a:srgbClr val="282928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 userDrawn="1">
            <p:custDataLst>
              <p:tags r:id="rId3"/>
            </p:custDataLst>
          </p:nvPr>
        </p:nvSpPr>
        <p:spPr>
          <a:xfrm rot="18900000">
            <a:off x="3955998" y="2955611"/>
            <a:ext cx="946777" cy="946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>
            <p:custDataLst>
              <p:tags r:id="rId4"/>
            </p:custDataLst>
          </p:nvPr>
        </p:nvSpPr>
        <p:spPr>
          <a:xfrm rot="18900000">
            <a:off x="4227003" y="3226617"/>
            <a:ext cx="404767" cy="4047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rgbClr val="282928">
              <a:shade val="50000"/>
            </a:srgbClr>
          </a:lnRef>
          <a:fillRef idx="1">
            <a:srgbClr val="282928"/>
          </a:fillRef>
          <a:effectRef idx="0">
            <a:srgbClr val="282928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310135" y="2170322"/>
            <a:ext cx="6015208" cy="2357611"/>
          </a:xfrm>
        </p:spPr>
        <p:txBody>
          <a:bodyPr lIns="90000" tIns="46800" rIns="90000" bIns="46800" anchor="ctr" anchorCtr="0">
            <a:normAutofit/>
          </a:bodyPr>
          <a:lstStyle>
            <a:lvl1pPr>
              <a:defRPr sz="7200" u="none" strike="noStrike" kern="1200" cap="none" spc="3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旗黑-75S" panose="00020600040101010101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图形 34"/>
          <p:cNvGrpSpPr/>
          <p:nvPr userDrawn="1">
            <p:custDataLst>
              <p:tags r:id="rId2"/>
            </p:custDataLst>
          </p:nvPr>
        </p:nvGrpSpPr>
        <p:grpSpPr>
          <a:xfrm>
            <a:off x="9783683" y="0"/>
            <a:ext cx="2416749" cy="6869016"/>
            <a:chOff x="9761381" y="0"/>
            <a:chExt cx="2416749" cy="6869016"/>
          </a:xfrm>
          <a:solidFill>
            <a:srgbClr val="0894A5"/>
          </a:solidFill>
        </p:grpSpPr>
        <p:sp>
          <p:nvSpPr>
            <p:cNvPr id="7" name="任意多边形: 形状 3"/>
            <p:cNvSpPr/>
            <p:nvPr>
              <p:custDataLst>
                <p:tags r:id="rId3"/>
              </p:custDataLst>
            </p:nvPr>
          </p:nvSpPr>
          <p:spPr>
            <a:xfrm>
              <a:off x="9761381" y="0"/>
              <a:ext cx="2158624" cy="4069248"/>
            </a:xfrm>
            <a:custGeom>
              <a:avLst/>
              <a:gdLst>
                <a:gd name="connsiteX0" fmla="*/ 2158625 w 2158624"/>
                <a:gd name="connsiteY0" fmla="*/ 4069249 h 4069248"/>
                <a:gd name="connsiteX1" fmla="*/ 2158625 w 2158624"/>
                <a:gd name="connsiteY1" fmla="*/ 0 h 4069248"/>
                <a:gd name="connsiteX2" fmla="*/ 0 w 2158624"/>
                <a:gd name="connsiteY2" fmla="*/ 0 h 4069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8624" h="4069248">
                  <a:moveTo>
                    <a:pt x="2158625" y="4069249"/>
                  </a:moveTo>
                  <a:lnTo>
                    <a:pt x="21586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63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8" name="任意多边形: 形状 4"/>
            <p:cNvSpPr/>
            <p:nvPr>
              <p:custDataLst>
                <p:tags r:id="rId4"/>
              </p:custDataLst>
            </p:nvPr>
          </p:nvSpPr>
          <p:spPr>
            <a:xfrm>
              <a:off x="10019506" y="0"/>
              <a:ext cx="2158624" cy="4069248"/>
            </a:xfrm>
            <a:custGeom>
              <a:avLst/>
              <a:gdLst>
                <a:gd name="connsiteX0" fmla="*/ 2158625 w 2158624"/>
                <a:gd name="connsiteY0" fmla="*/ 4069249 h 4069248"/>
                <a:gd name="connsiteX1" fmla="*/ 2158625 w 2158624"/>
                <a:gd name="connsiteY1" fmla="*/ 0 h 4069248"/>
                <a:gd name="connsiteX2" fmla="*/ 0 w 2158624"/>
                <a:gd name="connsiteY2" fmla="*/ 0 h 4069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8624" h="4069248">
                  <a:moveTo>
                    <a:pt x="2158625" y="4069249"/>
                  </a:moveTo>
                  <a:lnTo>
                    <a:pt x="21586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63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9" name="任意多边形: 形状 5"/>
            <p:cNvSpPr/>
            <p:nvPr>
              <p:custDataLst>
                <p:tags r:id="rId5"/>
              </p:custDataLst>
            </p:nvPr>
          </p:nvSpPr>
          <p:spPr>
            <a:xfrm>
              <a:off x="9837300" y="2473317"/>
              <a:ext cx="2340830" cy="4395699"/>
            </a:xfrm>
            <a:custGeom>
              <a:avLst/>
              <a:gdLst>
                <a:gd name="connsiteX0" fmla="*/ 2340830 w 2340830"/>
                <a:gd name="connsiteY0" fmla="*/ 0 h 4395699"/>
                <a:gd name="connsiteX1" fmla="*/ 2340830 w 2340830"/>
                <a:gd name="connsiteY1" fmla="*/ 4395700 h 4395699"/>
                <a:gd name="connsiteX2" fmla="*/ 0 w 2340830"/>
                <a:gd name="connsiteY2" fmla="*/ 4395700 h 439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40830" h="4395699">
                  <a:moveTo>
                    <a:pt x="2340830" y="0"/>
                  </a:moveTo>
                  <a:lnTo>
                    <a:pt x="2340830" y="4395700"/>
                  </a:lnTo>
                  <a:lnTo>
                    <a:pt x="0" y="4395700"/>
                  </a:lnTo>
                  <a:close/>
                </a:path>
              </a:pathLst>
            </a:custGeom>
            <a:solidFill>
              <a:schemeClr val="accent1"/>
            </a:solidFill>
            <a:ln w="63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0" name="任意多边形: 形状 6"/>
          <p:cNvSpPr/>
          <p:nvPr userDrawn="1">
            <p:custDataLst>
              <p:tags r:id="rId6"/>
            </p:custDataLst>
          </p:nvPr>
        </p:nvSpPr>
        <p:spPr>
          <a:xfrm>
            <a:off x="0" y="5755540"/>
            <a:ext cx="965434" cy="1113476"/>
          </a:xfrm>
          <a:custGeom>
            <a:avLst/>
            <a:gdLst>
              <a:gd name="connsiteX0" fmla="*/ 0 w 965434"/>
              <a:gd name="connsiteY0" fmla="*/ 0 h 1113476"/>
              <a:gd name="connsiteX1" fmla="*/ 0 w 965434"/>
              <a:gd name="connsiteY1" fmla="*/ 1113476 h 1113476"/>
              <a:gd name="connsiteX2" fmla="*/ 965434 w 965434"/>
              <a:gd name="connsiteY2" fmla="*/ 1113476 h 1113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5434" h="1113476">
                <a:moveTo>
                  <a:pt x="0" y="0"/>
                </a:moveTo>
                <a:lnTo>
                  <a:pt x="0" y="1113476"/>
                </a:lnTo>
                <a:lnTo>
                  <a:pt x="965434" y="111347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63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73660" y="4859655"/>
            <a:ext cx="5760085" cy="1998345"/>
            <a:chOff x="4151937" y="5109029"/>
            <a:chExt cx="2721846" cy="944356"/>
          </a:xfrm>
        </p:grpSpPr>
        <p:sp>
          <p:nvSpPr>
            <p:cNvPr id="13" name="等腰三角形 12"/>
            <p:cNvSpPr/>
            <p:nvPr>
              <p:custDataLst>
                <p:tags r:id="rId3"/>
              </p:custDataLst>
            </p:nvPr>
          </p:nvSpPr>
          <p:spPr>
            <a:xfrm>
              <a:off x="4565168" y="5109029"/>
              <a:ext cx="1912727" cy="944356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>
              <p:custDataLst>
                <p:tags r:id="rId4"/>
              </p:custDataLst>
            </p:nvPr>
          </p:nvSpPr>
          <p:spPr>
            <a:xfrm>
              <a:off x="5562405" y="5405929"/>
              <a:ext cx="1311378" cy="647456"/>
            </a:xfrm>
            <a:prstGeom prst="triangle">
              <a:avLst/>
            </a:prstGeom>
            <a:solidFill>
              <a:schemeClr val="accent1">
                <a:alpha val="92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>
              <p:custDataLst>
                <p:tags r:id="rId5"/>
              </p:custDataLst>
            </p:nvPr>
          </p:nvSpPr>
          <p:spPr>
            <a:xfrm>
              <a:off x="4786508" y="5720585"/>
              <a:ext cx="674063" cy="3328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>
              <p:custDataLst>
                <p:tags r:id="rId6"/>
              </p:custDataLst>
            </p:nvPr>
          </p:nvSpPr>
          <p:spPr>
            <a:xfrm>
              <a:off x="4151937" y="5645342"/>
              <a:ext cx="826463" cy="408043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等腰三角形 22"/>
            <p:cNvSpPr/>
            <p:nvPr>
              <p:custDataLst>
                <p:tags r:id="rId7"/>
              </p:custDataLst>
            </p:nvPr>
          </p:nvSpPr>
          <p:spPr>
            <a:xfrm>
              <a:off x="6313124" y="5516676"/>
              <a:ext cx="266605" cy="131629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>
              <p:custDataLst>
                <p:tags r:id="rId8"/>
              </p:custDataLst>
            </p:nvPr>
          </p:nvSpPr>
          <p:spPr>
            <a:xfrm>
              <a:off x="5572277" y="5720585"/>
              <a:ext cx="431377" cy="212981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>
              <p:custDataLst>
                <p:tags r:id="rId9"/>
              </p:custDataLst>
            </p:nvPr>
          </p:nvSpPr>
          <p:spPr>
            <a:xfrm>
              <a:off x="5618478" y="5234511"/>
              <a:ext cx="169487" cy="8368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>
              <p:custDataLst>
                <p:tags r:id="rId10"/>
              </p:custDataLst>
            </p:nvPr>
          </p:nvSpPr>
          <p:spPr>
            <a:xfrm>
              <a:off x="4565168" y="5348993"/>
              <a:ext cx="266605" cy="131629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>
              <p:custDataLst>
                <p:tags r:id="rId11"/>
              </p:custDataLst>
            </p:nvPr>
          </p:nvSpPr>
          <p:spPr>
            <a:xfrm>
              <a:off x="4202503" y="5803305"/>
              <a:ext cx="169487" cy="83680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 userDrawn="1">
            <p:custDataLst>
              <p:tags r:id="rId12"/>
            </p:custDataLst>
          </p:nvPr>
        </p:nvGrpSpPr>
        <p:grpSpPr>
          <a:xfrm rot="10800000">
            <a:off x="6449060" y="0"/>
            <a:ext cx="5737860" cy="1990725"/>
            <a:chOff x="4151937" y="5109029"/>
            <a:chExt cx="2721846" cy="944356"/>
          </a:xfrm>
        </p:grpSpPr>
        <p:sp>
          <p:nvSpPr>
            <p:cNvPr id="29" name="等腰三角形 28"/>
            <p:cNvSpPr/>
            <p:nvPr>
              <p:custDataLst>
                <p:tags r:id="rId13"/>
              </p:custDataLst>
            </p:nvPr>
          </p:nvSpPr>
          <p:spPr>
            <a:xfrm>
              <a:off x="4565168" y="5109029"/>
              <a:ext cx="1912727" cy="944356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等腰三角形 29"/>
            <p:cNvSpPr/>
            <p:nvPr>
              <p:custDataLst>
                <p:tags r:id="rId14"/>
              </p:custDataLst>
            </p:nvPr>
          </p:nvSpPr>
          <p:spPr>
            <a:xfrm>
              <a:off x="5562405" y="5405929"/>
              <a:ext cx="1311378" cy="647456"/>
            </a:xfrm>
            <a:prstGeom prst="triangle">
              <a:avLst/>
            </a:prstGeom>
            <a:solidFill>
              <a:schemeClr val="accent1">
                <a:alpha val="92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>
              <p:custDataLst>
                <p:tags r:id="rId15"/>
              </p:custDataLst>
            </p:nvPr>
          </p:nvSpPr>
          <p:spPr>
            <a:xfrm>
              <a:off x="4786508" y="5720585"/>
              <a:ext cx="674063" cy="3328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等腰三角形 31"/>
            <p:cNvSpPr/>
            <p:nvPr>
              <p:custDataLst>
                <p:tags r:id="rId16"/>
              </p:custDataLst>
            </p:nvPr>
          </p:nvSpPr>
          <p:spPr>
            <a:xfrm>
              <a:off x="4151937" y="5645342"/>
              <a:ext cx="826463" cy="408043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>
              <p:custDataLst>
                <p:tags r:id="rId17"/>
              </p:custDataLst>
            </p:nvPr>
          </p:nvSpPr>
          <p:spPr>
            <a:xfrm>
              <a:off x="6313124" y="5516676"/>
              <a:ext cx="266605" cy="131629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>
              <p:custDataLst>
                <p:tags r:id="rId18"/>
              </p:custDataLst>
            </p:nvPr>
          </p:nvSpPr>
          <p:spPr>
            <a:xfrm>
              <a:off x="5572277" y="5720585"/>
              <a:ext cx="431377" cy="212981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>
              <p:custDataLst>
                <p:tags r:id="rId19"/>
              </p:custDataLst>
            </p:nvPr>
          </p:nvSpPr>
          <p:spPr>
            <a:xfrm>
              <a:off x="5618478" y="5234511"/>
              <a:ext cx="169487" cy="8368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>
              <p:custDataLst>
                <p:tags r:id="rId20"/>
              </p:custDataLst>
            </p:nvPr>
          </p:nvSpPr>
          <p:spPr>
            <a:xfrm>
              <a:off x="4565168" y="5348993"/>
              <a:ext cx="266605" cy="131629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>
              <p:custDataLst>
                <p:tags r:id="rId21"/>
              </p:custDataLst>
            </p:nvPr>
          </p:nvSpPr>
          <p:spPr>
            <a:xfrm>
              <a:off x="4202503" y="5803305"/>
              <a:ext cx="169487" cy="83680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rgbClr val="3FC1E0">
                <a:shade val="50000"/>
              </a:srgbClr>
            </a:lnRef>
            <a:fillRef idx="1">
              <a:srgbClr val="3FC1E0"/>
            </a:fillRef>
            <a:effectRef idx="0">
              <a:srgbClr val="3FC1E0"/>
            </a:effectRef>
            <a:fontRef idx="minor">
              <a:srgbClr val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2"/>
            </p:custDataLst>
          </p:nvPr>
        </p:nvSpPr>
        <p:spPr>
          <a:xfrm>
            <a:off x="2793365" y="2295525"/>
            <a:ext cx="6605270" cy="1950085"/>
          </a:xfrm>
        </p:spPr>
        <p:txBody>
          <a:bodyPr vert="horz" lIns="90170" tIns="46990" rIns="90170" bIns="4699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9600" b="1" i="0" u="none" strike="noStrike" kern="1200" cap="none" spc="6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旗黑-75S" panose="0002060004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2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2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任意多边形: 形状 4"/>
          <p:cNvSpPr/>
          <p:nvPr userDrawn="1">
            <p:custDataLst>
              <p:tags r:id="rId3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1" name="任意多边形: 形状 7"/>
          <p:cNvSpPr/>
          <p:nvPr userDrawn="1">
            <p:custDataLst>
              <p:tags r:id="rId4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15"/>
          <p:cNvSpPr/>
          <p:nvPr userDrawn="1">
            <p:custDataLst>
              <p:tags r:id="rId3"/>
            </p:custDataLst>
          </p:nvPr>
        </p:nvSpPr>
        <p:spPr>
          <a:xfrm rot="8220000">
            <a:off x="-495300" y="549275"/>
            <a:ext cx="1016635" cy="105219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90" h="1128">
                <a:moveTo>
                  <a:pt x="0" y="0"/>
                </a:moveTo>
                <a:lnTo>
                  <a:pt x="1090" y="0"/>
                </a:lnTo>
                <a:lnTo>
                  <a:pt x="38" y="1128"/>
                </a:lnTo>
                <a:lnTo>
                  <a:pt x="0" y="112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rgbClr val="0894A5">
              <a:shade val="50000"/>
            </a:srgbClr>
          </a:lnRef>
          <a:fillRef idx="1">
            <a:srgbClr val="0894A5"/>
          </a:fillRef>
          <a:effectRef idx="0">
            <a:srgbClr val="0894A5"/>
          </a:effectRef>
          <a:fontRef idx="minor">
            <a:sysClr val="window" lastClr="FFFFFF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>
            <p:custDataLst>
              <p:tags r:id="rId4"/>
            </p:custDataLst>
          </p:nvPr>
        </p:nvGrpSpPr>
        <p:grpSpPr>
          <a:xfrm rot="0">
            <a:off x="11292205" y="4382135"/>
            <a:ext cx="899160" cy="2477770"/>
            <a:chOff x="17783" y="6171"/>
            <a:chExt cx="1416" cy="4632"/>
          </a:xfrm>
        </p:grpSpPr>
        <p:sp>
          <p:nvSpPr>
            <p:cNvPr id="12" name="任意多边形 11"/>
            <p:cNvSpPr/>
            <p:nvPr>
              <p:custDataLst>
                <p:tags r:id="rId5"/>
              </p:custDataLst>
            </p:nvPr>
          </p:nvSpPr>
          <p:spPr>
            <a:xfrm>
              <a:off x="17783" y="6641"/>
              <a:ext cx="1417" cy="4162"/>
            </a:xfrm>
            <a:custGeom>
              <a:avLst/>
              <a:gdLst>
                <a:gd name="ir" fmla="*/ w 3 4"/>
                <a:gd name="ib" fmla="*/ h 3 4"/>
              </a:gdLst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741" h="7481">
                  <a:moveTo>
                    <a:pt x="3741" y="0"/>
                  </a:moveTo>
                  <a:lnTo>
                    <a:pt x="3741" y="1"/>
                  </a:lnTo>
                  <a:lnTo>
                    <a:pt x="3741" y="7481"/>
                  </a:lnTo>
                  <a:lnTo>
                    <a:pt x="3741" y="7481"/>
                  </a:lnTo>
                  <a:lnTo>
                    <a:pt x="0" y="3741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rgbClr val="0894A5">
                <a:shade val="50000"/>
              </a:srgbClr>
            </a:lnRef>
            <a:fillRef idx="1">
              <a:srgbClr val="0894A5"/>
            </a:fillRef>
            <a:effectRef idx="0">
              <a:srgbClr val="0894A5"/>
            </a:effectRef>
            <a:fontRef idx="minor">
              <a:sysClr val="window" lastClr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1"/>
            <p:cNvSpPr/>
            <p:nvPr>
              <p:custDataLst>
                <p:tags r:id="rId6"/>
              </p:custDataLst>
            </p:nvPr>
          </p:nvSpPr>
          <p:spPr>
            <a:xfrm>
              <a:off x="17783" y="6171"/>
              <a:ext cx="1417" cy="4162"/>
            </a:xfrm>
            <a:custGeom>
              <a:avLst/>
              <a:gdLst>
                <a:gd name="ir" fmla="*/ w 3 4"/>
                <a:gd name="ib" fmla="*/ h 3 4"/>
              </a:gdLst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741" h="7481">
                  <a:moveTo>
                    <a:pt x="3741" y="0"/>
                  </a:moveTo>
                  <a:lnTo>
                    <a:pt x="3741" y="1"/>
                  </a:lnTo>
                  <a:lnTo>
                    <a:pt x="3741" y="7481"/>
                  </a:lnTo>
                  <a:lnTo>
                    <a:pt x="3741" y="7481"/>
                  </a:lnTo>
                  <a:lnTo>
                    <a:pt x="0" y="3741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rgbClr val="0894A5">
                <a:shade val="50000"/>
              </a:srgbClr>
            </a:lnRef>
            <a:fillRef idx="1">
              <a:srgbClr val="0894A5"/>
            </a:fillRef>
            <a:effectRef idx="0">
              <a:srgbClr val="0894A5"/>
            </a:effectRef>
            <a:fontRef idx="minor">
              <a:sysClr val="window" lastClr="FFFFFF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>
            <p:custDataLst>
              <p:tags r:id="rId2"/>
            </p:custDataLst>
          </p:nvPr>
        </p:nvGrpSpPr>
        <p:grpSpPr>
          <a:xfrm rot="0">
            <a:off x="7926070" y="6221730"/>
            <a:ext cx="4265930" cy="640080"/>
            <a:chOff x="6681" y="8932"/>
            <a:chExt cx="12521" cy="1880"/>
          </a:xfrm>
        </p:grpSpPr>
        <p:sp>
          <p:nvSpPr>
            <p:cNvPr id="12" name="任意多边形: 形状 3"/>
            <p:cNvSpPr/>
            <p:nvPr>
              <p:custDataLst>
                <p:tags r:id="rId3"/>
              </p:custDataLst>
            </p:nvPr>
          </p:nvSpPr>
          <p:spPr>
            <a:xfrm>
              <a:off x="6681" y="8932"/>
              <a:ext cx="12521" cy="1880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4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3" name="任意多边形: 形状 4"/>
            <p:cNvSpPr/>
            <p:nvPr>
              <p:custDataLst>
                <p:tags r:id="rId4"/>
              </p:custDataLst>
            </p:nvPr>
          </p:nvSpPr>
          <p:spPr>
            <a:xfrm>
              <a:off x="7765" y="9076"/>
              <a:ext cx="11435" cy="1724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6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14" name="任意多边形: 形状 9"/>
          <p:cNvSpPr/>
          <p:nvPr userDrawn="1">
            <p:custDataLst>
              <p:tags r:id="rId5"/>
            </p:custDataLst>
          </p:nvPr>
        </p:nvSpPr>
        <p:spPr>
          <a:xfrm>
            <a:off x="11525250" y="0"/>
            <a:ext cx="666750" cy="769620"/>
          </a:xfrm>
          <a:custGeom>
            <a:avLst/>
            <a:gdLst>
              <a:gd name="connsiteX0" fmla="*/ 969010 w 969009"/>
              <a:gd name="connsiteY0" fmla="*/ 1117600 h 1117600"/>
              <a:gd name="connsiteX1" fmla="*/ 969010 w 969009"/>
              <a:gd name="connsiteY1" fmla="*/ 0 h 1117600"/>
              <a:gd name="connsiteX2" fmla="*/ 0 w 969009"/>
              <a:gd name="connsiteY2" fmla="*/ 0 h 111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009" h="1117600">
                <a:moveTo>
                  <a:pt x="969010" y="1117600"/>
                </a:moveTo>
                <a:lnTo>
                  <a:pt x="96901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6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3"/>
          <p:cNvSpPr/>
          <p:nvPr userDrawn="1">
            <p:custDataLst>
              <p:tags r:id="rId2"/>
            </p:custDataLst>
          </p:nvPr>
        </p:nvSpPr>
        <p:spPr>
          <a:xfrm>
            <a:off x="4930775" y="6388735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4" name="任意多边形: 形状 4"/>
          <p:cNvSpPr/>
          <p:nvPr userDrawn="1">
            <p:custDataLst>
              <p:tags r:id="rId3"/>
            </p:custDataLst>
          </p:nvPr>
        </p:nvSpPr>
        <p:spPr>
          <a:xfrm>
            <a:off x="4930775" y="6438900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5" name="任意多边形: 形状 7"/>
          <p:cNvSpPr/>
          <p:nvPr userDrawn="1">
            <p:custDataLst>
              <p:tags r:id="rId4"/>
            </p:custDataLst>
          </p:nvPr>
        </p:nvSpPr>
        <p:spPr>
          <a:xfrm>
            <a:off x="0" y="6414135"/>
            <a:ext cx="784352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" name="矩形 9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7"/>
          <p:cNvSpPr/>
          <p:nvPr userDrawn="1">
            <p:custDataLst>
              <p:tags r:id="rId2"/>
            </p:custDataLst>
          </p:nvPr>
        </p:nvSpPr>
        <p:spPr>
          <a:xfrm rot="10800000">
            <a:off x="568960" y="0"/>
            <a:ext cx="1162304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grpSp>
        <p:nvGrpSpPr>
          <p:cNvPr id="13" name="组合 12"/>
          <p:cNvGrpSpPr/>
          <p:nvPr userDrawn="1">
            <p:custDataLst>
              <p:tags r:id="rId3"/>
            </p:custDataLst>
          </p:nvPr>
        </p:nvGrpSpPr>
        <p:grpSpPr>
          <a:xfrm rot="10800000">
            <a:off x="-635" y="0"/>
            <a:ext cx="4265930" cy="640080"/>
            <a:chOff x="6681" y="8932"/>
            <a:chExt cx="12521" cy="1880"/>
          </a:xfrm>
        </p:grpSpPr>
        <p:sp>
          <p:nvSpPr>
            <p:cNvPr id="14" name="任意多边形: 形状 3"/>
            <p:cNvSpPr/>
            <p:nvPr>
              <p:custDataLst>
                <p:tags r:id="rId4"/>
              </p:custDataLst>
            </p:nvPr>
          </p:nvSpPr>
          <p:spPr>
            <a:xfrm>
              <a:off x="6681" y="8932"/>
              <a:ext cx="12521" cy="1880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4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4"/>
            <p:cNvSpPr/>
            <p:nvPr>
              <p:custDataLst>
                <p:tags r:id="rId5"/>
              </p:custDataLst>
            </p:nvPr>
          </p:nvSpPr>
          <p:spPr>
            <a:xfrm>
              <a:off x="7765" y="9076"/>
              <a:ext cx="11435" cy="1724"/>
            </a:xfrm>
            <a:custGeom>
              <a:avLst/>
              <a:gdLst>
                <a:gd name="connsiteX0" fmla="*/ 0 w 7261225"/>
                <a:gd name="connsiteY0" fmla="*/ 1094740 h 1094740"/>
                <a:gd name="connsiteX1" fmla="*/ 7261225 w 7261225"/>
                <a:gd name="connsiteY1" fmla="*/ 1094740 h 1094740"/>
                <a:gd name="connsiteX2" fmla="*/ 7261225 w 7261225"/>
                <a:gd name="connsiteY2" fmla="*/ 0 h 109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61225" h="1094740">
                  <a:moveTo>
                    <a:pt x="0" y="1094740"/>
                  </a:moveTo>
                  <a:lnTo>
                    <a:pt x="7261225" y="1094740"/>
                  </a:lnTo>
                  <a:lnTo>
                    <a:pt x="7261225" y="0"/>
                  </a:lnTo>
                  <a:close/>
                </a:path>
              </a:pathLst>
            </a:custGeom>
            <a:solidFill>
              <a:schemeClr val="accent6"/>
            </a:solidFill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 userDrawn="1">
            <p:custDataLst>
              <p:tags r:id="rId6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2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: 形状 3"/>
          <p:cNvSpPr/>
          <p:nvPr userDrawn="1">
            <p:custDataLst>
              <p:tags r:id="rId2"/>
            </p:custDataLst>
          </p:nvPr>
        </p:nvSpPr>
        <p:spPr>
          <a:xfrm>
            <a:off x="4930775" y="6388735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6" name="任意多边形: 形状 4"/>
          <p:cNvSpPr/>
          <p:nvPr userDrawn="1">
            <p:custDataLst>
              <p:tags r:id="rId3"/>
            </p:custDataLst>
          </p:nvPr>
        </p:nvSpPr>
        <p:spPr>
          <a:xfrm>
            <a:off x="4930775" y="6438900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7" name="任意多边形: 形状 7"/>
          <p:cNvSpPr/>
          <p:nvPr userDrawn="1">
            <p:custDataLst>
              <p:tags r:id="rId4"/>
            </p:custDataLst>
          </p:nvPr>
        </p:nvSpPr>
        <p:spPr>
          <a:xfrm>
            <a:off x="0" y="6414135"/>
            <a:ext cx="784352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0" name="矩形 9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sz="28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2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3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grpSp>
        <p:nvGrpSpPr>
          <p:cNvPr id="12" name="组合 11"/>
          <p:cNvGrpSpPr/>
          <p:nvPr userDrawn="1">
            <p:custDataLst>
              <p:tags r:id="rId3"/>
            </p:custDataLst>
          </p:nvPr>
        </p:nvGrpSpPr>
        <p:grpSpPr>
          <a:xfrm rot="10800000">
            <a:off x="10848975" y="3707765"/>
            <a:ext cx="1343025" cy="3265170"/>
            <a:chOff x="0" y="606"/>
            <a:chExt cx="1437" cy="8628"/>
          </a:xfrm>
        </p:grpSpPr>
        <p:sp>
          <p:nvSpPr>
            <p:cNvPr id="14" name="等腰三角形 13"/>
            <p:cNvSpPr/>
            <p:nvPr>
              <p:custDataLst>
                <p:tags r:id="rId4"/>
              </p:custDataLst>
            </p:nvPr>
          </p:nvSpPr>
          <p:spPr>
            <a:xfrm rot="5400000">
              <a:off x="-3067" y="3673"/>
              <a:ext cx="7571" cy="1437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>
              <p:custDataLst>
                <p:tags r:id="rId5"/>
              </p:custDataLst>
            </p:nvPr>
          </p:nvSpPr>
          <p:spPr>
            <a:xfrm rot="5400000">
              <a:off x="-3067" y="4730"/>
              <a:ext cx="7571" cy="143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 userDrawn="1">
            <p:custDataLst>
              <p:tags r:id="rId6"/>
            </p:custDataLst>
          </p:nvPr>
        </p:nvGrpSpPr>
        <p:grpSpPr>
          <a:xfrm rot="0">
            <a:off x="0" y="113665"/>
            <a:ext cx="1343025" cy="3265170"/>
            <a:chOff x="0" y="606"/>
            <a:chExt cx="1437" cy="8628"/>
          </a:xfrm>
        </p:grpSpPr>
        <p:sp>
          <p:nvSpPr>
            <p:cNvPr id="17" name="等腰三角形 16"/>
            <p:cNvSpPr/>
            <p:nvPr>
              <p:custDataLst>
                <p:tags r:id="rId7"/>
              </p:custDataLst>
            </p:nvPr>
          </p:nvSpPr>
          <p:spPr>
            <a:xfrm rot="5400000">
              <a:off x="-3067" y="3673"/>
              <a:ext cx="7571" cy="1437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>
              <p:custDataLst>
                <p:tags r:id="rId8"/>
              </p:custDataLst>
            </p:nvPr>
          </p:nvSpPr>
          <p:spPr>
            <a:xfrm rot="5400000">
              <a:off x="-3067" y="4730"/>
              <a:ext cx="7571" cy="143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rgbClr val="1C313C">
                <a:shade val="50000"/>
              </a:srgbClr>
            </a:lnRef>
            <a:fillRef idx="1">
              <a:srgbClr val="1C313C"/>
            </a:fillRef>
            <a:effectRef idx="0">
              <a:srgbClr val="1C313C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1.xml"/><Relationship Id="rId25" Type="http://schemas.openxmlformats.org/officeDocument/2006/relationships/theme" Target="../theme/theme2.xml"/><Relationship Id="rId24" Type="http://schemas.openxmlformats.org/officeDocument/2006/relationships/tags" Target="../tags/tag169.xml"/><Relationship Id="rId23" Type="http://schemas.openxmlformats.org/officeDocument/2006/relationships/tags" Target="../tags/tag168.xml"/><Relationship Id="rId22" Type="http://schemas.openxmlformats.org/officeDocument/2006/relationships/tags" Target="../tags/tag167.xml"/><Relationship Id="rId21" Type="http://schemas.openxmlformats.org/officeDocument/2006/relationships/tags" Target="../tags/tag166.xml"/><Relationship Id="rId20" Type="http://schemas.openxmlformats.org/officeDocument/2006/relationships/tags" Target="../tags/tag165.xml"/><Relationship Id="rId2" Type="http://schemas.openxmlformats.org/officeDocument/2006/relationships/slideLayout" Target="../slideLayouts/slideLayout10.xml"/><Relationship Id="rId19" Type="http://schemas.openxmlformats.org/officeDocument/2006/relationships/tags" Target="../tags/tag164.xml"/><Relationship Id="rId18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8.xml"/><Relationship Id="rId1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5.xml"/><Relationship Id="rId8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9.xml"/><Relationship Id="rId25" Type="http://schemas.openxmlformats.org/officeDocument/2006/relationships/theme" Target="../theme/theme3.xml"/><Relationship Id="rId24" Type="http://schemas.openxmlformats.org/officeDocument/2006/relationships/tags" Target="../tags/tag338.xml"/><Relationship Id="rId23" Type="http://schemas.openxmlformats.org/officeDocument/2006/relationships/tags" Target="../tags/tag337.xml"/><Relationship Id="rId22" Type="http://schemas.openxmlformats.org/officeDocument/2006/relationships/tags" Target="../tags/tag336.xml"/><Relationship Id="rId21" Type="http://schemas.openxmlformats.org/officeDocument/2006/relationships/tags" Target="../tags/tag335.xml"/><Relationship Id="rId20" Type="http://schemas.openxmlformats.org/officeDocument/2006/relationships/tags" Target="../tags/tag334.xml"/><Relationship Id="rId2" Type="http://schemas.openxmlformats.org/officeDocument/2006/relationships/slideLayout" Target="../slideLayouts/slideLayout28.xml"/><Relationship Id="rId19" Type="http://schemas.openxmlformats.org/officeDocument/2006/relationships/tags" Target="../tags/tag333.xml"/><Relationship Id="rId18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3.xml"/><Relationship Id="rId16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6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n-ea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n-ea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 hasCustomPrompt="1"/>
          </p:nvPr>
        </p:nvSpPr>
        <p:spPr>
          <a:xfrm>
            <a:off x="669882" y="581225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ea"/>
                <a:ea typeface="+mn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9" name="文本占位符 8"/>
          <p:cNvSpPr>
            <a:spLocks noGrp="1"/>
          </p:cNvSpPr>
          <p:nvPr>
            <p:ph type="body" idx="1" hasCustomPrompt="1"/>
          </p:nvPr>
        </p:nvSpPr>
        <p:spPr>
          <a:xfrm>
            <a:off x="669925" y="1508125"/>
            <a:ext cx="10852150" cy="4749165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CN" altLang="en-US" dirty="0"/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  <a:p>
            <a:pPr lvl="0"/>
            <a:r>
              <a:rPr lang="zh-CN" altLang="en-US" dirty="0">
                <a:sym typeface="+mn-ea"/>
              </a:rPr>
              <a:t>单击此处编辑正文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n-ea"/>
          <a:ea typeface="+mn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ea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ea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ea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ea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9.xml"/><Relationship Id="rId3" Type="http://schemas.openxmlformats.org/officeDocument/2006/relationships/tags" Target="../tags/tag341.xml"/><Relationship Id="rId2" Type="http://schemas.openxmlformats.org/officeDocument/2006/relationships/tags" Target="../tags/tag340.xml"/><Relationship Id="rId1" Type="http://schemas.openxmlformats.org/officeDocument/2006/relationships/tags" Target="../tags/tag339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350.xml"/><Relationship Id="rId8" Type="http://schemas.openxmlformats.org/officeDocument/2006/relationships/tags" Target="../tags/tag349.xml"/><Relationship Id="rId7" Type="http://schemas.openxmlformats.org/officeDocument/2006/relationships/tags" Target="../tags/tag348.xml"/><Relationship Id="rId6" Type="http://schemas.openxmlformats.org/officeDocument/2006/relationships/tags" Target="../tags/tag347.xml"/><Relationship Id="rId5" Type="http://schemas.openxmlformats.org/officeDocument/2006/relationships/tags" Target="../tags/tag346.xml"/><Relationship Id="rId4" Type="http://schemas.openxmlformats.org/officeDocument/2006/relationships/tags" Target="../tags/tag345.xml"/><Relationship Id="rId3" Type="http://schemas.openxmlformats.org/officeDocument/2006/relationships/tags" Target="../tags/tag344.xml"/><Relationship Id="rId2" Type="http://schemas.openxmlformats.org/officeDocument/2006/relationships/tags" Target="../tags/tag343.xml"/><Relationship Id="rId17" Type="http://schemas.openxmlformats.org/officeDocument/2006/relationships/notesSlide" Target="../notesSlides/notesSlide2.xml"/><Relationship Id="rId16" Type="http://schemas.openxmlformats.org/officeDocument/2006/relationships/slideLayout" Target="../slideLayouts/slideLayout33.xml"/><Relationship Id="rId15" Type="http://schemas.openxmlformats.org/officeDocument/2006/relationships/tags" Target="../tags/tag356.xml"/><Relationship Id="rId14" Type="http://schemas.openxmlformats.org/officeDocument/2006/relationships/tags" Target="../tags/tag355.xml"/><Relationship Id="rId13" Type="http://schemas.openxmlformats.org/officeDocument/2006/relationships/tags" Target="../tags/tag354.xml"/><Relationship Id="rId12" Type="http://schemas.openxmlformats.org/officeDocument/2006/relationships/tags" Target="../tags/tag353.xml"/><Relationship Id="rId11" Type="http://schemas.openxmlformats.org/officeDocument/2006/relationships/tags" Target="../tags/tag352.xml"/><Relationship Id="rId10" Type="http://schemas.openxmlformats.org/officeDocument/2006/relationships/tags" Target="../tags/tag351.xml"/><Relationship Id="rId1" Type="http://schemas.openxmlformats.org/officeDocument/2006/relationships/tags" Target="../tags/tag342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11.xml"/><Relationship Id="rId5" Type="http://schemas.openxmlformats.org/officeDocument/2006/relationships/tags" Target="../tags/tag361.xml"/><Relationship Id="rId4" Type="http://schemas.openxmlformats.org/officeDocument/2006/relationships/tags" Target="../tags/tag360.xml"/><Relationship Id="rId3" Type="http://schemas.openxmlformats.org/officeDocument/2006/relationships/tags" Target="../tags/tag359.xml"/><Relationship Id="rId2" Type="http://schemas.openxmlformats.org/officeDocument/2006/relationships/tags" Target="../tags/tag358.xml"/><Relationship Id="rId1" Type="http://schemas.openxmlformats.org/officeDocument/2006/relationships/tags" Target="../tags/tag357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70.xml"/><Relationship Id="rId8" Type="http://schemas.openxmlformats.org/officeDocument/2006/relationships/tags" Target="../tags/tag369.xml"/><Relationship Id="rId7" Type="http://schemas.openxmlformats.org/officeDocument/2006/relationships/tags" Target="../tags/tag368.xml"/><Relationship Id="rId6" Type="http://schemas.openxmlformats.org/officeDocument/2006/relationships/tags" Target="../tags/tag367.xml"/><Relationship Id="rId5" Type="http://schemas.openxmlformats.org/officeDocument/2006/relationships/tags" Target="../tags/tag366.xml"/><Relationship Id="rId4" Type="http://schemas.openxmlformats.org/officeDocument/2006/relationships/tags" Target="../tags/tag365.xml"/><Relationship Id="rId3" Type="http://schemas.openxmlformats.org/officeDocument/2006/relationships/tags" Target="../tags/tag364.xml"/><Relationship Id="rId2" Type="http://schemas.openxmlformats.org/officeDocument/2006/relationships/tags" Target="../tags/tag363.xml"/><Relationship Id="rId14" Type="http://schemas.openxmlformats.org/officeDocument/2006/relationships/notesSlide" Target="../notesSlides/notesSlide4.xml"/><Relationship Id="rId13" Type="http://schemas.openxmlformats.org/officeDocument/2006/relationships/slideLayout" Target="../slideLayouts/slideLayout15.xml"/><Relationship Id="rId12" Type="http://schemas.openxmlformats.org/officeDocument/2006/relationships/tags" Target="../tags/tag373.xml"/><Relationship Id="rId11" Type="http://schemas.openxmlformats.org/officeDocument/2006/relationships/tags" Target="../tags/tag372.xml"/><Relationship Id="rId10" Type="http://schemas.openxmlformats.org/officeDocument/2006/relationships/tags" Target="../tags/tag371.xml"/><Relationship Id="rId1" Type="http://schemas.openxmlformats.org/officeDocument/2006/relationships/tags" Target="../tags/tag36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.svg"/><Relationship Id="rId8" Type="http://schemas.openxmlformats.org/officeDocument/2006/relationships/image" Target="../media/image1.png"/><Relationship Id="rId7" Type="http://schemas.openxmlformats.org/officeDocument/2006/relationships/tags" Target="../tags/tag380.xml"/><Relationship Id="rId6" Type="http://schemas.openxmlformats.org/officeDocument/2006/relationships/tags" Target="../tags/tag379.xml"/><Relationship Id="rId5" Type="http://schemas.openxmlformats.org/officeDocument/2006/relationships/tags" Target="../tags/tag378.xml"/><Relationship Id="rId4" Type="http://schemas.openxmlformats.org/officeDocument/2006/relationships/tags" Target="../tags/tag377.xml"/><Relationship Id="rId3" Type="http://schemas.openxmlformats.org/officeDocument/2006/relationships/tags" Target="../tags/tag376.xml"/><Relationship Id="rId2" Type="http://schemas.openxmlformats.org/officeDocument/2006/relationships/tags" Target="../tags/tag375.xml"/><Relationship Id="rId17" Type="http://schemas.openxmlformats.org/officeDocument/2006/relationships/notesSlide" Target="../notesSlides/notesSlide5.xml"/><Relationship Id="rId16" Type="http://schemas.openxmlformats.org/officeDocument/2006/relationships/slideLayout" Target="../slideLayouts/slideLayout15.xml"/><Relationship Id="rId15" Type="http://schemas.openxmlformats.org/officeDocument/2006/relationships/tags" Target="../tags/tag382.xml"/><Relationship Id="rId14" Type="http://schemas.openxmlformats.org/officeDocument/2006/relationships/tags" Target="../tags/tag381.xml"/><Relationship Id="rId13" Type="http://schemas.openxmlformats.org/officeDocument/2006/relationships/image" Target="../media/image3.svg"/><Relationship Id="rId12" Type="http://schemas.openxmlformats.org/officeDocument/2006/relationships/image" Target="../media/image3.png"/><Relationship Id="rId11" Type="http://schemas.openxmlformats.org/officeDocument/2006/relationships/image" Target="../media/image2.svg"/><Relationship Id="rId10" Type="http://schemas.openxmlformats.org/officeDocument/2006/relationships/image" Target="../media/image2.png"/><Relationship Id="rId1" Type="http://schemas.openxmlformats.org/officeDocument/2006/relationships/tags" Target="../tags/tag374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390.xml"/><Relationship Id="rId8" Type="http://schemas.openxmlformats.org/officeDocument/2006/relationships/tags" Target="../tags/tag389.xml"/><Relationship Id="rId7" Type="http://schemas.openxmlformats.org/officeDocument/2006/relationships/tags" Target="../tags/tag388.xml"/><Relationship Id="rId6" Type="http://schemas.openxmlformats.org/officeDocument/2006/relationships/tags" Target="../tags/tag387.xml"/><Relationship Id="rId5" Type="http://schemas.openxmlformats.org/officeDocument/2006/relationships/image" Target="../media/image4.png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3" Type="http://schemas.openxmlformats.org/officeDocument/2006/relationships/notesSlide" Target="../notesSlides/notesSlide6.xml"/><Relationship Id="rId12" Type="http://schemas.openxmlformats.org/officeDocument/2006/relationships/slideLayout" Target="../slideLayouts/slideLayout33.xml"/><Relationship Id="rId11" Type="http://schemas.openxmlformats.org/officeDocument/2006/relationships/tags" Target="../tags/tag392.xml"/><Relationship Id="rId10" Type="http://schemas.openxmlformats.org/officeDocument/2006/relationships/tags" Target="../tags/tag391.xml"/><Relationship Id="rId1" Type="http://schemas.openxmlformats.org/officeDocument/2006/relationships/tags" Target="../tags/tag383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401.xml"/><Relationship Id="rId8" Type="http://schemas.openxmlformats.org/officeDocument/2006/relationships/tags" Target="../tags/tag400.xml"/><Relationship Id="rId7" Type="http://schemas.openxmlformats.org/officeDocument/2006/relationships/tags" Target="../tags/tag399.xml"/><Relationship Id="rId6" Type="http://schemas.openxmlformats.org/officeDocument/2006/relationships/tags" Target="../tags/tag398.xml"/><Relationship Id="rId5" Type="http://schemas.openxmlformats.org/officeDocument/2006/relationships/tags" Target="../tags/tag397.xml"/><Relationship Id="rId4" Type="http://schemas.openxmlformats.org/officeDocument/2006/relationships/tags" Target="../tags/tag396.xml"/><Relationship Id="rId3" Type="http://schemas.openxmlformats.org/officeDocument/2006/relationships/tags" Target="../tags/tag395.xml"/><Relationship Id="rId2" Type="http://schemas.openxmlformats.org/officeDocument/2006/relationships/tags" Target="../tags/tag394.xml"/><Relationship Id="rId16" Type="http://schemas.openxmlformats.org/officeDocument/2006/relationships/notesSlide" Target="../notesSlides/notesSlide7.xml"/><Relationship Id="rId15" Type="http://schemas.openxmlformats.org/officeDocument/2006/relationships/slideLayout" Target="../slideLayouts/slideLayout15.xml"/><Relationship Id="rId14" Type="http://schemas.openxmlformats.org/officeDocument/2006/relationships/tags" Target="../tags/tag404.xml"/><Relationship Id="rId13" Type="http://schemas.openxmlformats.org/officeDocument/2006/relationships/tags" Target="../tags/tag403.xml"/><Relationship Id="rId12" Type="http://schemas.openxmlformats.org/officeDocument/2006/relationships/image" Target="../media/image6.png"/><Relationship Id="rId11" Type="http://schemas.openxmlformats.org/officeDocument/2006/relationships/tags" Target="../tags/tag402.xml"/><Relationship Id="rId10" Type="http://schemas.openxmlformats.org/officeDocument/2006/relationships/image" Target="../media/image5.png"/><Relationship Id="rId1" Type="http://schemas.openxmlformats.org/officeDocument/2006/relationships/tags" Target="../tags/tag393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5.xml"/><Relationship Id="rId8" Type="http://schemas.openxmlformats.org/officeDocument/2006/relationships/tags" Target="../tags/tag411.xml"/><Relationship Id="rId7" Type="http://schemas.openxmlformats.org/officeDocument/2006/relationships/tags" Target="../tags/tag410.xml"/><Relationship Id="rId6" Type="http://schemas.openxmlformats.org/officeDocument/2006/relationships/image" Target="../media/image7.png"/><Relationship Id="rId5" Type="http://schemas.openxmlformats.org/officeDocument/2006/relationships/tags" Target="../tags/tag409.xml"/><Relationship Id="rId4" Type="http://schemas.openxmlformats.org/officeDocument/2006/relationships/tags" Target="../tags/tag408.xml"/><Relationship Id="rId3" Type="http://schemas.openxmlformats.org/officeDocument/2006/relationships/tags" Target="../tags/tag407.xml"/><Relationship Id="rId2" Type="http://schemas.openxmlformats.org/officeDocument/2006/relationships/tags" Target="../tags/tag406.xml"/><Relationship Id="rId10" Type="http://schemas.openxmlformats.org/officeDocument/2006/relationships/notesSlide" Target="../notesSlides/notesSlide8.xml"/><Relationship Id="rId1" Type="http://schemas.openxmlformats.org/officeDocument/2006/relationships/tags" Target="../tags/tag405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11.xml"/><Relationship Id="rId5" Type="http://schemas.openxmlformats.org/officeDocument/2006/relationships/tags" Target="../tags/tag416.xml"/><Relationship Id="rId4" Type="http://schemas.openxmlformats.org/officeDocument/2006/relationships/tags" Target="../tags/tag415.xml"/><Relationship Id="rId3" Type="http://schemas.openxmlformats.org/officeDocument/2006/relationships/tags" Target="../tags/tag414.xml"/><Relationship Id="rId2" Type="http://schemas.openxmlformats.org/officeDocument/2006/relationships/tags" Target="../tags/tag413.xml"/><Relationship Id="rId1" Type="http://schemas.openxmlformats.org/officeDocument/2006/relationships/tags" Target="../tags/tag41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424.xml"/><Relationship Id="rId8" Type="http://schemas.openxmlformats.org/officeDocument/2006/relationships/tags" Target="../tags/tag423.xml"/><Relationship Id="rId7" Type="http://schemas.openxmlformats.org/officeDocument/2006/relationships/image" Target="../media/image8.png"/><Relationship Id="rId6" Type="http://schemas.openxmlformats.org/officeDocument/2006/relationships/tags" Target="../tags/tag422.xml"/><Relationship Id="rId5" Type="http://schemas.openxmlformats.org/officeDocument/2006/relationships/tags" Target="../tags/tag421.xml"/><Relationship Id="rId4" Type="http://schemas.openxmlformats.org/officeDocument/2006/relationships/tags" Target="../tags/tag420.xml"/><Relationship Id="rId3" Type="http://schemas.openxmlformats.org/officeDocument/2006/relationships/tags" Target="../tags/tag419.xml"/><Relationship Id="rId2" Type="http://schemas.openxmlformats.org/officeDocument/2006/relationships/tags" Target="../tags/tag418.xml"/><Relationship Id="rId11" Type="http://schemas.openxmlformats.org/officeDocument/2006/relationships/notesSlide" Target="../notesSlides/notesSlide10.xml"/><Relationship Id="rId10" Type="http://schemas.openxmlformats.org/officeDocument/2006/relationships/slideLayout" Target="../slideLayouts/slideLayout33.xml"/><Relationship Id="rId1" Type="http://schemas.openxmlformats.org/officeDocument/2006/relationships/tags" Target="../tags/tag417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1.xml"/><Relationship Id="rId8" Type="http://schemas.openxmlformats.org/officeDocument/2006/relationships/slideLayout" Target="../slideLayouts/slideLayout33.xml"/><Relationship Id="rId7" Type="http://schemas.openxmlformats.org/officeDocument/2006/relationships/tags" Target="../tags/tag429.xml"/><Relationship Id="rId6" Type="http://schemas.openxmlformats.org/officeDocument/2006/relationships/tags" Target="../tags/tag428.xml"/><Relationship Id="rId5" Type="http://schemas.openxmlformats.org/officeDocument/2006/relationships/hyperlink" Target="https://report.ljflbs.cn/" TargetMode="External"/><Relationship Id="rId4" Type="http://schemas.openxmlformats.org/officeDocument/2006/relationships/image" Target="../media/image9.png"/><Relationship Id="rId3" Type="http://schemas.openxmlformats.org/officeDocument/2006/relationships/tags" Target="../tags/tag427.xml"/><Relationship Id="rId2" Type="http://schemas.openxmlformats.org/officeDocument/2006/relationships/tags" Target="../tags/tag426.xml"/><Relationship Id="rId1" Type="http://schemas.openxmlformats.org/officeDocument/2006/relationships/tags" Target="../tags/tag42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34.xml"/><Relationship Id="rId5" Type="http://schemas.openxmlformats.org/officeDocument/2006/relationships/image" Target="../media/image10.png"/><Relationship Id="rId4" Type="http://schemas.openxmlformats.org/officeDocument/2006/relationships/tags" Target="../tags/tag433.xml"/><Relationship Id="rId3" Type="http://schemas.openxmlformats.org/officeDocument/2006/relationships/tags" Target="../tags/tag432.xml"/><Relationship Id="rId2" Type="http://schemas.openxmlformats.org/officeDocument/2006/relationships/tags" Target="../tags/tag431.xml"/><Relationship Id="rId1" Type="http://schemas.openxmlformats.org/officeDocument/2006/relationships/tags" Target="../tags/tag43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39.xml"/><Relationship Id="rId5" Type="http://schemas.openxmlformats.org/officeDocument/2006/relationships/image" Target="../media/image11.png"/><Relationship Id="rId4" Type="http://schemas.openxmlformats.org/officeDocument/2006/relationships/tags" Target="../tags/tag438.xml"/><Relationship Id="rId3" Type="http://schemas.openxmlformats.org/officeDocument/2006/relationships/tags" Target="../tags/tag437.xml"/><Relationship Id="rId2" Type="http://schemas.openxmlformats.org/officeDocument/2006/relationships/tags" Target="../tags/tag436.xml"/><Relationship Id="rId1" Type="http://schemas.openxmlformats.org/officeDocument/2006/relationships/tags" Target="../tags/tag43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44.xml"/><Relationship Id="rId5" Type="http://schemas.openxmlformats.org/officeDocument/2006/relationships/image" Target="../media/image12.png"/><Relationship Id="rId4" Type="http://schemas.openxmlformats.org/officeDocument/2006/relationships/tags" Target="../tags/tag443.xml"/><Relationship Id="rId3" Type="http://schemas.openxmlformats.org/officeDocument/2006/relationships/tags" Target="../tags/tag442.xml"/><Relationship Id="rId2" Type="http://schemas.openxmlformats.org/officeDocument/2006/relationships/tags" Target="../tags/tag441.xml"/><Relationship Id="rId1" Type="http://schemas.openxmlformats.org/officeDocument/2006/relationships/tags" Target="../tags/tag44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5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49.xml"/><Relationship Id="rId5" Type="http://schemas.openxmlformats.org/officeDocument/2006/relationships/image" Target="../media/image12.png"/><Relationship Id="rId4" Type="http://schemas.openxmlformats.org/officeDocument/2006/relationships/tags" Target="../tags/tag448.xml"/><Relationship Id="rId3" Type="http://schemas.openxmlformats.org/officeDocument/2006/relationships/tags" Target="../tags/tag447.xml"/><Relationship Id="rId2" Type="http://schemas.openxmlformats.org/officeDocument/2006/relationships/tags" Target="../tags/tag446.xml"/><Relationship Id="rId1" Type="http://schemas.openxmlformats.org/officeDocument/2006/relationships/tags" Target="../tags/tag445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6.xml"/><Relationship Id="rId8" Type="http://schemas.openxmlformats.org/officeDocument/2006/relationships/slideLayout" Target="../slideLayouts/slideLayout33.xml"/><Relationship Id="rId7" Type="http://schemas.openxmlformats.org/officeDocument/2006/relationships/tags" Target="../tags/tag454.xml"/><Relationship Id="rId6" Type="http://schemas.openxmlformats.org/officeDocument/2006/relationships/image" Target="../media/image13.png"/><Relationship Id="rId5" Type="http://schemas.openxmlformats.org/officeDocument/2006/relationships/tags" Target="../tags/tag453.xml"/><Relationship Id="rId4" Type="http://schemas.openxmlformats.org/officeDocument/2006/relationships/hyperlink" Target="https://report.ljflbs.cn/manual/" TargetMode="External"/><Relationship Id="rId3" Type="http://schemas.openxmlformats.org/officeDocument/2006/relationships/tags" Target="../tags/tag452.xml"/><Relationship Id="rId2" Type="http://schemas.openxmlformats.org/officeDocument/2006/relationships/tags" Target="../tags/tag451.xml"/><Relationship Id="rId1" Type="http://schemas.openxmlformats.org/officeDocument/2006/relationships/tags" Target="../tags/tag45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59.xml"/><Relationship Id="rId5" Type="http://schemas.openxmlformats.org/officeDocument/2006/relationships/image" Target="../media/image14.png"/><Relationship Id="rId4" Type="http://schemas.openxmlformats.org/officeDocument/2006/relationships/tags" Target="../tags/tag458.xml"/><Relationship Id="rId3" Type="http://schemas.openxmlformats.org/officeDocument/2006/relationships/tags" Target="../tags/tag457.xml"/><Relationship Id="rId2" Type="http://schemas.openxmlformats.org/officeDocument/2006/relationships/tags" Target="../tags/tag456.xml"/><Relationship Id="rId1" Type="http://schemas.openxmlformats.org/officeDocument/2006/relationships/tags" Target="../tags/tag45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64.xml"/><Relationship Id="rId5" Type="http://schemas.openxmlformats.org/officeDocument/2006/relationships/image" Target="../media/image15.png"/><Relationship Id="rId4" Type="http://schemas.openxmlformats.org/officeDocument/2006/relationships/tags" Target="../tags/tag463.xml"/><Relationship Id="rId3" Type="http://schemas.openxmlformats.org/officeDocument/2006/relationships/tags" Target="../tags/tag462.xml"/><Relationship Id="rId2" Type="http://schemas.openxmlformats.org/officeDocument/2006/relationships/tags" Target="../tags/tag461.xml"/><Relationship Id="rId1" Type="http://schemas.openxmlformats.org/officeDocument/2006/relationships/tags" Target="../tags/tag46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69.xml"/><Relationship Id="rId5" Type="http://schemas.openxmlformats.org/officeDocument/2006/relationships/image" Target="../media/image16.png"/><Relationship Id="rId4" Type="http://schemas.openxmlformats.org/officeDocument/2006/relationships/tags" Target="../tags/tag468.xml"/><Relationship Id="rId3" Type="http://schemas.openxmlformats.org/officeDocument/2006/relationships/tags" Target="../tags/tag467.xml"/><Relationship Id="rId2" Type="http://schemas.openxmlformats.org/officeDocument/2006/relationships/tags" Target="../tags/tag466.xml"/><Relationship Id="rId1" Type="http://schemas.openxmlformats.org/officeDocument/2006/relationships/tags" Target="../tags/tag46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74.xml"/><Relationship Id="rId5" Type="http://schemas.openxmlformats.org/officeDocument/2006/relationships/image" Target="../media/image17.png"/><Relationship Id="rId4" Type="http://schemas.openxmlformats.org/officeDocument/2006/relationships/tags" Target="../tags/tag473.xml"/><Relationship Id="rId3" Type="http://schemas.openxmlformats.org/officeDocument/2006/relationships/tags" Target="../tags/tag472.xml"/><Relationship Id="rId2" Type="http://schemas.openxmlformats.org/officeDocument/2006/relationships/tags" Target="../tags/tag471.xml"/><Relationship Id="rId1" Type="http://schemas.openxmlformats.org/officeDocument/2006/relationships/tags" Target="../tags/tag47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1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79.xml"/><Relationship Id="rId5" Type="http://schemas.openxmlformats.org/officeDocument/2006/relationships/image" Target="../media/image18.png"/><Relationship Id="rId4" Type="http://schemas.openxmlformats.org/officeDocument/2006/relationships/tags" Target="../tags/tag478.xml"/><Relationship Id="rId3" Type="http://schemas.openxmlformats.org/officeDocument/2006/relationships/tags" Target="../tags/tag477.xml"/><Relationship Id="rId2" Type="http://schemas.openxmlformats.org/officeDocument/2006/relationships/tags" Target="../tags/tag476.xml"/><Relationship Id="rId1" Type="http://schemas.openxmlformats.org/officeDocument/2006/relationships/tags" Target="../tags/tag475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2.xml"/><Relationship Id="rId8" Type="http://schemas.openxmlformats.org/officeDocument/2006/relationships/slideLayout" Target="../slideLayouts/slideLayout33.xml"/><Relationship Id="rId7" Type="http://schemas.openxmlformats.org/officeDocument/2006/relationships/tags" Target="../tags/tag484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tags" Target="../tags/tag483.xml"/><Relationship Id="rId3" Type="http://schemas.openxmlformats.org/officeDocument/2006/relationships/tags" Target="../tags/tag482.xml"/><Relationship Id="rId2" Type="http://schemas.openxmlformats.org/officeDocument/2006/relationships/tags" Target="../tags/tag481.xml"/><Relationship Id="rId1" Type="http://schemas.openxmlformats.org/officeDocument/2006/relationships/tags" Target="../tags/tag480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3.xml"/><Relationship Id="rId8" Type="http://schemas.openxmlformats.org/officeDocument/2006/relationships/slideLayout" Target="../slideLayouts/slideLayout33.xml"/><Relationship Id="rId7" Type="http://schemas.openxmlformats.org/officeDocument/2006/relationships/tags" Target="../tags/tag48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tags" Target="../tags/tag488.xml"/><Relationship Id="rId3" Type="http://schemas.openxmlformats.org/officeDocument/2006/relationships/tags" Target="../tags/tag487.xml"/><Relationship Id="rId2" Type="http://schemas.openxmlformats.org/officeDocument/2006/relationships/tags" Target="../tags/tag486.xml"/><Relationship Id="rId1" Type="http://schemas.openxmlformats.org/officeDocument/2006/relationships/tags" Target="../tags/tag48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4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94.xml"/><Relationship Id="rId5" Type="http://schemas.openxmlformats.org/officeDocument/2006/relationships/image" Target="../media/image13.png"/><Relationship Id="rId4" Type="http://schemas.openxmlformats.org/officeDocument/2006/relationships/tags" Target="../tags/tag493.xml"/><Relationship Id="rId3" Type="http://schemas.openxmlformats.org/officeDocument/2006/relationships/tags" Target="../tags/tag492.xml"/><Relationship Id="rId2" Type="http://schemas.openxmlformats.org/officeDocument/2006/relationships/tags" Target="../tags/tag491.xml"/><Relationship Id="rId1" Type="http://schemas.openxmlformats.org/officeDocument/2006/relationships/tags" Target="../tags/tag49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5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499.xml"/><Relationship Id="rId5" Type="http://schemas.openxmlformats.org/officeDocument/2006/relationships/image" Target="../media/image22.png"/><Relationship Id="rId4" Type="http://schemas.openxmlformats.org/officeDocument/2006/relationships/tags" Target="../tags/tag498.xml"/><Relationship Id="rId3" Type="http://schemas.openxmlformats.org/officeDocument/2006/relationships/tags" Target="../tags/tag497.xml"/><Relationship Id="rId2" Type="http://schemas.openxmlformats.org/officeDocument/2006/relationships/tags" Target="../tags/tag496.xml"/><Relationship Id="rId1" Type="http://schemas.openxmlformats.org/officeDocument/2006/relationships/tags" Target="../tags/tag495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tags" Target="../tags/tag507.xml"/><Relationship Id="rId8" Type="http://schemas.openxmlformats.org/officeDocument/2006/relationships/image" Target="../media/image23.png"/><Relationship Id="rId7" Type="http://schemas.openxmlformats.org/officeDocument/2006/relationships/tags" Target="../tags/tag506.xml"/><Relationship Id="rId6" Type="http://schemas.openxmlformats.org/officeDocument/2006/relationships/tags" Target="../tags/tag505.xml"/><Relationship Id="rId5" Type="http://schemas.openxmlformats.org/officeDocument/2006/relationships/tags" Target="../tags/tag504.xml"/><Relationship Id="rId4" Type="http://schemas.openxmlformats.org/officeDocument/2006/relationships/tags" Target="../tags/tag503.xml"/><Relationship Id="rId3" Type="http://schemas.openxmlformats.org/officeDocument/2006/relationships/tags" Target="../tags/tag502.xml"/><Relationship Id="rId2" Type="http://schemas.openxmlformats.org/officeDocument/2006/relationships/tags" Target="../tags/tag501.xml"/><Relationship Id="rId11" Type="http://schemas.openxmlformats.org/officeDocument/2006/relationships/notesSlide" Target="../notesSlides/notesSlide26.xml"/><Relationship Id="rId10" Type="http://schemas.openxmlformats.org/officeDocument/2006/relationships/slideLayout" Target="../slideLayouts/slideLayout33.xml"/><Relationship Id="rId1" Type="http://schemas.openxmlformats.org/officeDocument/2006/relationships/tags" Target="../tags/tag50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7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12.xml"/><Relationship Id="rId5" Type="http://schemas.openxmlformats.org/officeDocument/2006/relationships/image" Target="../media/image24.png"/><Relationship Id="rId4" Type="http://schemas.openxmlformats.org/officeDocument/2006/relationships/tags" Target="../tags/tag511.xml"/><Relationship Id="rId3" Type="http://schemas.openxmlformats.org/officeDocument/2006/relationships/tags" Target="../tags/tag510.xml"/><Relationship Id="rId2" Type="http://schemas.openxmlformats.org/officeDocument/2006/relationships/tags" Target="../tags/tag509.xml"/><Relationship Id="rId1" Type="http://schemas.openxmlformats.org/officeDocument/2006/relationships/tags" Target="../tags/tag50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8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17.xml"/><Relationship Id="rId5" Type="http://schemas.openxmlformats.org/officeDocument/2006/relationships/image" Target="../media/image25.png"/><Relationship Id="rId4" Type="http://schemas.openxmlformats.org/officeDocument/2006/relationships/tags" Target="../tags/tag516.xml"/><Relationship Id="rId3" Type="http://schemas.openxmlformats.org/officeDocument/2006/relationships/tags" Target="../tags/tag515.xml"/><Relationship Id="rId2" Type="http://schemas.openxmlformats.org/officeDocument/2006/relationships/tags" Target="../tags/tag514.xml"/><Relationship Id="rId1" Type="http://schemas.openxmlformats.org/officeDocument/2006/relationships/tags" Target="../tags/tag513.xml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tags" Target="../tags/tag525.xml"/><Relationship Id="rId8" Type="http://schemas.openxmlformats.org/officeDocument/2006/relationships/image" Target="../media/image26.png"/><Relationship Id="rId7" Type="http://schemas.openxmlformats.org/officeDocument/2006/relationships/tags" Target="../tags/tag524.xml"/><Relationship Id="rId6" Type="http://schemas.openxmlformats.org/officeDocument/2006/relationships/tags" Target="../tags/tag523.xml"/><Relationship Id="rId5" Type="http://schemas.openxmlformats.org/officeDocument/2006/relationships/tags" Target="../tags/tag522.xml"/><Relationship Id="rId4" Type="http://schemas.openxmlformats.org/officeDocument/2006/relationships/tags" Target="../tags/tag521.xml"/><Relationship Id="rId3" Type="http://schemas.openxmlformats.org/officeDocument/2006/relationships/tags" Target="../tags/tag520.xml"/><Relationship Id="rId2" Type="http://schemas.openxmlformats.org/officeDocument/2006/relationships/tags" Target="../tags/tag519.xml"/><Relationship Id="rId11" Type="http://schemas.openxmlformats.org/officeDocument/2006/relationships/notesSlide" Target="../notesSlides/notesSlide29.xml"/><Relationship Id="rId10" Type="http://schemas.openxmlformats.org/officeDocument/2006/relationships/slideLayout" Target="../slideLayouts/slideLayout33.xml"/><Relationship Id="rId1" Type="http://schemas.openxmlformats.org/officeDocument/2006/relationships/tags" Target="../tags/tag51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0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30.xml"/><Relationship Id="rId5" Type="http://schemas.openxmlformats.org/officeDocument/2006/relationships/image" Target="../media/image27.png"/><Relationship Id="rId4" Type="http://schemas.openxmlformats.org/officeDocument/2006/relationships/tags" Target="../tags/tag529.xml"/><Relationship Id="rId3" Type="http://schemas.openxmlformats.org/officeDocument/2006/relationships/tags" Target="../tags/tag528.xml"/><Relationship Id="rId2" Type="http://schemas.openxmlformats.org/officeDocument/2006/relationships/tags" Target="../tags/tag527.xml"/><Relationship Id="rId1" Type="http://schemas.openxmlformats.org/officeDocument/2006/relationships/tags" Target="../tags/tag526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1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35.xml"/><Relationship Id="rId5" Type="http://schemas.openxmlformats.org/officeDocument/2006/relationships/image" Target="../media/image28.png"/><Relationship Id="rId4" Type="http://schemas.openxmlformats.org/officeDocument/2006/relationships/tags" Target="../tags/tag534.xml"/><Relationship Id="rId3" Type="http://schemas.openxmlformats.org/officeDocument/2006/relationships/tags" Target="../tags/tag533.xml"/><Relationship Id="rId2" Type="http://schemas.openxmlformats.org/officeDocument/2006/relationships/tags" Target="../tags/tag532.xml"/><Relationship Id="rId1" Type="http://schemas.openxmlformats.org/officeDocument/2006/relationships/tags" Target="../tags/tag53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2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40.xml"/><Relationship Id="rId5" Type="http://schemas.openxmlformats.org/officeDocument/2006/relationships/image" Target="../media/image29.png"/><Relationship Id="rId4" Type="http://schemas.openxmlformats.org/officeDocument/2006/relationships/tags" Target="../tags/tag539.xml"/><Relationship Id="rId3" Type="http://schemas.openxmlformats.org/officeDocument/2006/relationships/tags" Target="../tags/tag538.xml"/><Relationship Id="rId2" Type="http://schemas.openxmlformats.org/officeDocument/2006/relationships/tags" Target="../tags/tag537.xml"/><Relationship Id="rId1" Type="http://schemas.openxmlformats.org/officeDocument/2006/relationships/tags" Target="../tags/tag536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3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45.xml"/><Relationship Id="rId5" Type="http://schemas.openxmlformats.org/officeDocument/2006/relationships/image" Target="../media/image30.png"/><Relationship Id="rId4" Type="http://schemas.openxmlformats.org/officeDocument/2006/relationships/tags" Target="../tags/tag544.xml"/><Relationship Id="rId3" Type="http://schemas.openxmlformats.org/officeDocument/2006/relationships/tags" Target="../tags/tag543.xml"/><Relationship Id="rId2" Type="http://schemas.openxmlformats.org/officeDocument/2006/relationships/tags" Target="../tags/tag542.xml"/><Relationship Id="rId1" Type="http://schemas.openxmlformats.org/officeDocument/2006/relationships/tags" Target="../tags/tag54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4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50.xml"/><Relationship Id="rId5" Type="http://schemas.openxmlformats.org/officeDocument/2006/relationships/image" Target="../media/image31.png"/><Relationship Id="rId4" Type="http://schemas.openxmlformats.org/officeDocument/2006/relationships/tags" Target="../tags/tag549.xml"/><Relationship Id="rId3" Type="http://schemas.openxmlformats.org/officeDocument/2006/relationships/tags" Target="../tags/tag548.xml"/><Relationship Id="rId2" Type="http://schemas.openxmlformats.org/officeDocument/2006/relationships/tags" Target="../tags/tag547.xml"/><Relationship Id="rId1" Type="http://schemas.openxmlformats.org/officeDocument/2006/relationships/tags" Target="../tags/tag54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5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55.xml"/><Relationship Id="rId5" Type="http://schemas.openxmlformats.org/officeDocument/2006/relationships/image" Target="../media/image32.png"/><Relationship Id="rId4" Type="http://schemas.openxmlformats.org/officeDocument/2006/relationships/tags" Target="../tags/tag554.xml"/><Relationship Id="rId3" Type="http://schemas.openxmlformats.org/officeDocument/2006/relationships/tags" Target="../tags/tag553.xml"/><Relationship Id="rId2" Type="http://schemas.openxmlformats.org/officeDocument/2006/relationships/tags" Target="../tags/tag552.xml"/><Relationship Id="rId1" Type="http://schemas.openxmlformats.org/officeDocument/2006/relationships/tags" Target="../tags/tag551.xml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6.xml"/><Relationship Id="rId8" Type="http://schemas.openxmlformats.org/officeDocument/2006/relationships/slideLayout" Target="../slideLayouts/slideLayout33.xml"/><Relationship Id="rId7" Type="http://schemas.openxmlformats.org/officeDocument/2006/relationships/tags" Target="../tags/tag560.xml"/><Relationship Id="rId6" Type="http://schemas.openxmlformats.org/officeDocument/2006/relationships/image" Target="../media/image33.png"/><Relationship Id="rId5" Type="http://schemas.openxmlformats.org/officeDocument/2006/relationships/tags" Target="../tags/tag559.xml"/><Relationship Id="rId4" Type="http://schemas.openxmlformats.org/officeDocument/2006/relationships/hyperlink" Target="https://report.ljflbs.cn/manual/" TargetMode="External"/><Relationship Id="rId3" Type="http://schemas.openxmlformats.org/officeDocument/2006/relationships/tags" Target="../tags/tag558.xml"/><Relationship Id="rId2" Type="http://schemas.openxmlformats.org/officeDocument/2006/relationships/tags" Target="../tags/tag557.xml"/><Relationship Id="rId1" Type="http://schemas.openxmlformats.org/officeDocument/2006/relationships/tags" Target="../tags/tag556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7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65.xml"/><Relationship Id="rId5" Type="http://schemas.openxmlformats.org/officeDocument/2006/relationships/image" Target="../media/image34.png"/><Relationship Id="rId4" Type="http://schemas.openxmlformats.org/officeDocument/2006/relationships/tags" Target="../tags/tag564.xml"/><Relationship Id="rId3" Type="http://schemas.openxmlformats.org/officeDocument/2006/relationships/tags" Target="../tags/tag563.xml"/><Relationship Id="rId2" Type="http://schemas.openxmlformats.org/officeDocument/2006/relationships/tags" Target="../tags/tag562.xml"/><Relationship Id="rId1" Type="http://schemas.openxmlformats.org/officeDocument/2006/relationships/tags" Target="../tags/tag56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8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70.xml"/><Relationship Id="rId5" Type="http://schemas.openxmlformats.org/officeDocument/2006/relationships/image" Target="../media/image35.png"/><Relationship Id="rId4" Type="http://schemas.openxmlformats.org/officeDocument/2006/relationships/tags" Target="../tags/tag569.xml"/><Relationship Id="rId3" Type="http://schemas.openxmlformats.org/officeDocument/2006/relationships/tags" Target="../tags/tag568.xml"/><Relationship Id="rId2" Type="http://schemas.openxmlformats.org/officeDocument/2006/relationships/tags" Target="../tags/tag567.xml"/><Relationship Id="rId1" Type="http://schemas.openxmlformats.org/officeDocument/2006/relationships/tags" Target="../tags/tag566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9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75.xml"/><Relationship Id="rId5" Type="http://schemas.openxmlformats.org/officeDocument/2006/relationships/image" Target="../media/image36.png"/><Relationship Id="rId4" Type="http://schemas.openxmlformats.org/officeDocument/2006/relationships/tags" Target="../tags/tag574.xml"/><Relationship Id="rId3" Type="http://schemas.openxmlformats.org/officeDocument/2006/relationships/tags" Target="../tags/tag573.xml"/><Relationship Id="rId2" Type="http://schemas.openxmlformats.org/officeDocument/2006/relationships/tags" Target="../tags/tag572.xml"/><Relationship Id="rId1" Type="http://schemas.openxmlformats.org/officeDocument/2006/relationships/tags" Target="../tags/tag57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0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80.xml"/><Relationship Id="rId5" Type="http://schemas.openxmlformats.org/officeDocument/2006/relationships/image" Target="../media/image37.png"/><Relationship Id="rId4" Type="http://schemas.openxmlformats.org/officeDocument/2006/relationships/tags" Target="../tags/tag579.xml"/><Relationship Id="rId3" Type="http://schemas.openxmlformats.org/officeDocument/2006/relationships/tags" Target="../tags/tag578.xml"/><Relationship Id="rId2" Type="http://schemas.openxmlformats.org/officeDocument/2006/relationships/tags" Target="../tags/tag577.xml"/><Relationship Id="rId1" Type="http://schemas.openxmlformats.org/officeDocument/2006/relationships/tags" Target="../tags/tag57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1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85.xml"/><Relationship Id="rId5" Type="http://schemas.openxmlformats.org/officeDocument/2006/relationships/image" Target="../media/image38.png"/><Relationship Id="rId4" Type="http://schemas.openxmlformats.org/officeDocument/2006/relationships/tags" Target="../tags/tag584.xml"/><Relationship Id="rId3" Type="http://schemas.openxmlformats.org/officeDocument/2006/relationships/tags" Target="../tags/tag583.xml"/><Relationship Id="rId2" Type="http://schemas.openxmlformats.org/officeDocument/2006/relationships/tags" Target="../tags/tag582.xml"/><Relationship Id="rId1" Type="http://schemas.openxmlformats.org/officeDocument/2006/relationships/tags" Target="../tags/tag581.xml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2.xml"/><Relationship Id="rId8" Type="http://schemas.openxmlformats.org/officeDocument/2006/relationships/slideLayout" Target="../slideLayouts/slideLayout33.xml"/><Relationship Id="rId7" Type="http://schemas.openxmlformats.org/officeDocument/2006/relationships/tags" Target="../tags/tag590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tags" Target="../tags/tag589.xml"/><Relationship Id="rId3" Type="http://schemas.openxmlformats.org/officeDocument/2006/relationships/tags" Target="../tags/tag588.xml"/><Relationship Id="rId2" Type="http://schemas.openxmlformats.org/officeDocument/2006/relationships/tags" Target="../tags/tag587.xml"/><Relationship Id="rId1" Type="http://schemas.openxmlformats.org/officeDocument/2006/relationships/tags" Target="../tags/tag586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3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595.xml"/><Relationship Id="rId5" Type="http://schemas.openxmlformats.org/officeDocument/2006/relationships/image" Target="../media/image41.png"/><Relationship Id="rId4" Type="http://schemas.openxmlformats.org/officeDocument/2006/relationships/tags" Target="../tags/tag594.xml"/><Relationship Id="rId3" Type="http://schemas.openxmlformats.org/officeDocument/2006/relationships/tags" Target="../tags/tag593.xml"/><Relationship Id="rId2" Type="http://schemas.openxmlformats.org/officeDocument/2006/relationships/tags" Target="../tags/tag592.xml"/><Relationship Id="rId1" Type="http://schemas.openxmlformats.org/officeDocument/2006/relationships/tags" Target="../tags/tag591.xml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4.xml"/><Relationship Id="rId8" Type="http://schemas.openxmlformats.org/officeDocument/2006/relationships/slideLayout" Target="../slideLayouts/slideLayout33.xml"/><Relationship Id="rId7" Type="http://schemas.openxmlformats.org/officeDocument/2006/relationships/tags" Target="../tags/tag600.xml"/><Relationship Id="rId6" Type="http://schemas.openxmlformats.org/officeDocument/2006/relationships/image" Target="../media/image42.png"/><Relationship Id="rId5" Type="http://schemas.openxmlformats.org/officeDocument/2006/relationships/image" Target="../media/image20.png"/><Relationship Id="rId4" Type="http://schemas.openxmlformats.org/officeDocument/2006/relationships/tags" Target="../tags/tag599.xml"/><Relationship Id="rId3" Type="http://schemas.openxmlformats.org/officeDocument/2006/relationships/tags" Target="../tags/tag598.xml"/><Relationship Id="rId2" Type="http://schemas.openxmlformats.org/officeDocument/2006/relationships/tags" Target="../tags/tag597.xml"/><Relationship Id="rId1" Type="http://schemas.openxmlformats.org/officeDocument/2006/relationships/tags" Target="../tags/tag596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5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605.xml"/><Relationship Id="rId5" Type="http://schemas.openxmlformats.org/officeDocument/2006/relationships/image" Target="../media/image43.png"/><Relationship Id="rId4" Type="http://schemas.openxmlformats.org/officeDocument/2006/relationships/tags" Target="../tags/tag604.xml"/><Relationship Id="rId3" Type="http://schemas.openxmlformats.org/officeDocument/2006/relationships/tags" Target="../tags/tag603.xml"/><Relationship Id="rId2" Type="http://schemas.openxmlformats.org/officeDocument/2006/relationships/tags" Target="../tags/tag602.xml"/><Relationship Id="rId1" Type="http://schemas.openxmlformats.org/officeDocument/2006/relationships/tags" Target="../tags/tag601.xml"/></Relationships>
</file>

<file path=ppt/slides/_rels/slide46.xml.rels><?xml version="1.0" encoding="UTF-8" standalone="yes"?>
<Relationships xmlns="http://schemas.openxmlformats.org/package/2006/relationships"><Relationship Id="rId9" Type="http://schemas.openxmlformats.org/officeDocument/2006/relationships/tags" Target="../tags/tag613.xml"/><Relationship Id="rId8" Type="http://schemas.openxmlformats.org/officeDocument/2006/relationships/image" Target="../media/image44.png"/><Relationship Id="rId7" Type="http://schemas.openxmlformats.org/officeDocument/2006/relationships/tags" Target="../tags/tag612.xml"/><Relationship Id="rId6" Type="http://schemas.openxmlformats.org/officeDocument/2006/relationships/tags" Target="../tags/tag611.xml"/><Relationship Id="rId5" Type="http://schemas.openxmlformats.org/officeDocument/2006/relationships/tags" Target="../tags/tag610.xml"/><Relationship Id="rId4" Type="http://schemas.openxmlformats.org/officeDocument/2006/relationships/tags" Target="../tags/tag609.xml"/><Relationship Id="rId3" Type="http://schemas.openxmlformats.org/officeDocument/2006/relationships/tags" Target="../tags/tag608.xml"/><Relationship Id="rId2" Type="http://schemas.openxmlformats.org/officeDocument/2006/relationships/tags" Target="../tags/tag607.xml"/><Relationship Id="rId11" Type="http://schemas.openxmlformats.org/officeDocument/2006/relationships/notesSlide" Target="../notesSlides/notesSlide46.xml"/><Relationship Id="rId10" Type="http://schemas.openxmlformats.org/officeDocument/2006/relationships/slideLayout" Target="../slideLayouts/slideLayout33.xml"/><Relationship Id="rId1" Type="http://schemas.openxmlformats.org/officeDocument/2006/relationships/tags" Target="../tags/tag606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7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618.xml"/><Relationship Id="rId5" Type="http://schemas.openxmlformats.org/officeDocument/2006/relationships/image" Target="../media/image45.png"/><Relationship Id="rId4" Type="http://schemas.openxmlformats.org/officeDocument/2006/relationships/tags" Target="../tags/tag617.xml"/><Relationship Id="rId3" Type="http://schemas.openxmlformats.org/officeDocument/2006/relationships/tags" Target="../tags/tag616.xml"/><Relationship Id="rId2" Type="http://schemas.openxmlformats.org/officeDocument/2006/relationships/tags" Target="../tags/tag615.xml"/><Relationship Id="rId1" Type="http://schemas.openxmlformats.org/officeDocument/2006/relationships/tags" Target="../tags/tag614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8.xml"/><Relationship Id="rId7" Type="http://schemas.openxmlformats.org/officeDocument/2006/relationships/slideLayout" Target="../slideLayouts/slideLayout33.xml"/><Relationship Id="rId6" Type="http://schemas.openxmlformats.org/officeDocument/2006/relationships/tags" Target="../tags/tag623.xml"/><Relationship Id="rId5" Type="http://schemas.openxmlformats.org/officeDocument/2006/relationships/image" Target="../media/image46.png"/><Relationship Id="rId4" Type="http://schemas.openxmlformats.org/officeDocument/2006/relationships/tags" Target="../tags/tag622.xml"/><Relationship Id="rId3" Type="http://schemas.openxmlformats.org/officeDocument/2006/relationships/tags" Target="../tags/tag621.xml"/><Relationship Id="rId2" Type="http://schemas.openxmlformats.org/officeDocument/2006/relationships/tags" Target="../tags/tag620.xml"/><Relationship Id="rId1" Type="http://schemas.openxmlformats.org/officeDocument/2006/relationships/tags" Target="../tags/tag619.xml"/></Relationships>
</file>

<file path=ppt/slides/_rels/slide4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9.xml"/><Relationship Id="rId6" Type="http://schemas.openxmlformats.org/officeDocument/2006/relationships/slideLayout" Target="../slideLayouts/slideLayout11.xml"/><Relationship Id="rId5" Type="http://schemas.openxmlformats.org/officeDocument/2006/relationships/tags" Target="../tags/tag628.xml"/><Relationship Id="rId4" Type="http://schemas.openxmlformats.org/officeDocument/2006/relationships/tags" Target="../tags/tag627.xml"/><Relationship Id="rId3" Type="http://schemas.openxmlformats.org/officeDocument/2006/relationships/tags" Target="../tags/tag626.xml"/><Relationship Id="rId2" Type="http://schemas.openxmlformats.org/officeDocument/2006/relationships/tags" Target="../tags/tag625.xml"/><Relationship Id="rId1" Type="http://schemas.openxmlformats.org/officeDocument/2006/relationships/tags" Target="../tags/tag624.xml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tags" Target="../tags/tag637.xml"/><Relationship Id="rId8" Type="http://schemas.openxmlformats.org/officeDocument/2006/relationships/tags" Target="../tags/tag636.xml"/><Relationship Id="rId7" Type="http://schemas.openxmlformats.org/officeDocument/2006/relationships/tags" Target="../tags/tag635.xml"/><Relationship Id="rId6" Type="http://schemas.openxmlformats.org/officeDocument/2006/relationships/tags" Target="../tags/tag634.xml"/><Relationship Id="rId5" Type="http://schemas.openxmlformats.org/officeDocument/2006/relationships/tags" Target="../tags/tag633.xml"/><Relationship Id="rId4" Type="http://schemas.openxmlformats.org/officeDocument/2006/relationships/tags" Target="../tags/tag632.xml"/><Relationship Id="rId3" Type="http://schemas.openxmlformats.org/officeDocument/2006/relationships/tags" Target="../tags/tag631.xml"/><Relationship Id="rId2" Type="http://schemas.openxmlformats.org/officeDocument/2006/relationships/tags" Target="../tags/tag630.xml"/><Relationship Id="rId12" Type="http://schemas.openxmlformats.org/officeDocument/2006/relationships/notesSlide" Target="../notesSlides/notesSlide50.xml"/><Relationship Id="rId11" Type="http://schemas.openxmlformats.org/officeDocument/2006/relationships/slideLayout" Target="../slideLayouts/slideLayout15.xml"/><Relationship Id="rId10" Type="http://schemas.openxmlformats.org/officeDocument/2006/relationships/tags" Target="../tags/tag638.xml"/><Relationship Id="rId1" Type="http://schemas.openxmlformats.org/officeDocument/2006/relationships/tags" Target="../tags/tag629.xml"/></Relationships>
</file>

<file path=ppt/slides/_rels/slide5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5.xml"/><Relationship Id="rId8" Type="http://schemas.openxmlformats.org/officeDocument/2006/relationships/tags" Target="../tags/tag646.xml"/><Relationship Id="rId7" Type="http://schemas.openxmlformats.org/officeDocument/2006/relationships/tags" Target="../tags/tag645.xml"/><Relationship Id="rId6" Type="http://schemas.openxmlformats.org/officeDocument/2006/relationships/tags" Target="../tags/tag644.xml"/><Relationship Id="rId5" Type="http://schemas.openxmlformats.org/officeDocument/2006/relationships/tags" Target="../tags/tag643.xml"/><Relationship Id="rId4" Type="http://schemas.openxmlformats.org/officeDocument/2006/relationships/tags" Target="../tags/tag642.xml"/><Relationship Id="rId3" Type="http://schemas.openxmlformats.org/officeDocument/2006/relationships/tags" Target="../tags/tag641.xml"/><Relationship Id="rId2" Type="http://schemas.openxmlformats.org/officeDocument/2006/relationships/tags" Target="../tags/tag640.xml"/><Relationship Id="rId10" Type="http://schemas.openxmlformats.org/officeDocument/2006/relationships/notesSlide" Target="../notesSlides/notesSlide51.xml"/><Relationship Id="rId1" Type="http://schemas.openxmlformats.org/officeDocument/2006/relationships/tags" Target="../tags/tag639.xml"/></Relationships>
</file>

<file path=ppt/slides/_rels/slide5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7.jpeg"/><Relationship Id="rId8" Type="http://schemas.openxmlformats.org/officeDocument/2006/relationships/tags" Target="../tags/tag654.xml"/><Relationship Id="rId7" Type="http://schemas.openxmlformats.org/officeDocument/2006/relationships/tags" Target="../tags/tag653.xml"/><Relationship Id="rId6" Type="http://schemas.openxmlformats.org/officeDocument/2006/relationships/tags" Target="../tags/tag652.xml"/><Relationship Id="rId5" Type="http://schemas.openxmlformats.org/officeDocument/2006/relationships/tags" Target="../tags/tag651.xml"/><Relationship Id="rId4" Type="http://schemas.openxmlformats.org/officeDocument/2006/relationships/tags" Target="../tags/tag650.xml"/><Relationship Id="rId3" Type="http://schemas.openxmlformats.org/officeDocument/2006/relationships/tags" Target="../tags/tag649.xml"/><Relationship Id="rId2" Type="http://schemas.openxmlformats.org/officeDocument/2006/relationships/tags" Target="../tags/tag648.xml"/><Relationship Id="rId12" Type="http://schemas.openxmlformats.org/officeDocument/2006/relationships/notesSlide" Target="../notesSlides/notesSlide52.xml"/><Relationship Id="rId11" Type="http://schemas.openxmlformats.org/officeDocument/2006/relationships/slideLayout" Target="../slideLayouts/slideLayout15.xml"/><Relationship Id="rId10" Type="http://schemas.openxmlformats.org/officeDocument/2006/relationships/tags" Target="../tags/tag655.xml"/><Relationship Id="rId1" Type="http://schemas.openxmlformats.org/officeDocument/2006/relationships/tags" Target="../tags/tag647.xml"/></Relationships>
</file>

<file path=ppt/slides/_rels/slide5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3.xml"/><Relationship Id="rId6" Type="http://schemas.openxmlformats.org/officeDocument/2006/relationships/slideLayout" Target="../slideLayouts/slideLayout15.xml"/><Relationship Id="rId5" Type="http://schemas.openxmlformats.org/officeDocument/2006/relationships/tags" Target="../tags/tag660.xml"/><Relationship Id="rId4" Type="http://schemas.openxmlformats.org/officeDocument/2006/relationships/tags" Target="../tags/tag659.xml"/><Relationship Id="rId3" Type="http://schemas.openxmlformats.org/officeDocument/2006/relationships/tags" Target="../tags/tag658.xml"/><Relationship Id="rId2" Type="http://schemas.openxmlformats.org/officeDocument/2006/relationships/tags" Target="../tags/tag657.xml"/><Relationship Id="rId1" Type="http://schemas.openxmlformats.org/officeDocument/2006/relationships/tags" Target="../tags/tag6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755527" y="1331623"/>
            <a:ext cx="8680946" cy="2121978"/>
          </a:xfrm>
          <a:prstGeom prst="rect">
            <a:avLst/>
          </a:prstGeom>
        </p:spPr>
        <p:txBody>
          <a:bodyPr vert="horz" lIns="90000" tIns="46800" rIns="90000" bIns="0" rtlCol="0" anchor="b" anchorCtr="0">
            <a:normAutofit fontScale="90000"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5400" b="1" u="none" strike="noStrike" kern="1200" cap="none" spc="6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5400" dirty="0">
                <a:solidFill>
                  <a:schemeClr val="accent1"/>
                </a:solidFill>
                <a:ea typeface="汉仪旗黑-75S" panose="00020600040101010101" charset="-122"/>
              </a:rPr>
              <a:t>生活垃圾分类工作评估信息</a:t>
            </a:r>
            <a:endParaRPr lang="zh-CN" altLang="en-US" sz="5400" dirty="0">
              <a:solidFill>
                <a:schemeClr val="accent1"/>
              </a:solidFill>
              <a:ea typeface="汉仪旗黑-75S" panose="00020600040101010101" charset="-122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5400" dirty="0">
                <a:solidFill>
                  <a:schemeClr val="accent1"/>
                </a:solidFill>
                <a:ea typeface="汉仪旗黑-75S" panose="00020600040101010101" charset="-122"/>
              </a:rPr>
              <a:t>管理平台</a:t>
            </a:r>
            <a:endParaRPr lang="zh-CN" altLang="en-US" sz="5400" dirty="0">
              <a:solidFill>
                <a:schemeClr val="accent1"/>
              </a:solidFill>
              <a:ea typeface="汉仪旗黑-75S" panose="00020600040101010101" charset="-122"/>
            </a:endParaRPr>
          </a:p>
        </p:txBody>
      </p:sp>
      <p:sp>
        <p:nvSpPr>
          <p:cNvPr id="6" name="副标题 5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2192655" y="3713619"/>
            <a:ext cx="7896859" cy="511698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>
            <a:lvl1pPr mar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24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1pPr>
            <a:lvl2pPr marL="4572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>
                <a:solidFill>
                  <a:schemeClr val="dk1">
                    <a:lumMod val="75000"/>
                    <a:lumOff val="25000"/>
                  </a:schemeClr>
                </a:solidFill>
              </a:rPr>
              <a:t>城市建设司</a:t>
            </a:r>
            <a:r>
              <a:rPr lang="en-US" altLang="zh-CN" sz="1800">
                <a:solidFill>
                  <a:schemeClr val="dk1">
                    <a:lumMod val="75000"/>
                    <a:lumOff val="25000"/>
                  </a:schemeClr>
                </a:solidFill>
              </a:rPr>
              <a:t>  </a:t>
            </a:r>
            <a:r>
              <a:rPr lang="zh-CN" altLang="en-US" sz="1800">
                <a:solidFill>
                  <a:schemeClr val="dk1">
                    <a:lumMod val="75000"/>
                    <a:lumOff val="25000"/>
                  </a:schemeClr>
                </a:solidFill>
              </a:rPr>
              <a:t>环卫处</a:t>
            </a:r>
            <a:endParaRPr lang="zh-CN" altLang="en-US" sz="1800">
              <a:solidFill>
                <a:schemeClr val="dk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60"/>
          <p:cNvSpPr txBox="1"/>
          <p:nvPr>
            <p:custDataLst>
              <p:tags r:id="rId4"/>
            </p:custDataLst>
          </p:nvPr>
        </p:nvSpPr>
        <p:spPr>
          <a:xfrm>
            <a:off x="785090" y="523149"/>
            <a:ext cx="10621819" cy="2350680"/>
          </a:xfrm>
          <a:prstGeom prst="rect">
            <a:avLst/>
          </a:prstGeom>
          <a:noFill/>
        </p:spPr>
        <p:txBody>
          <a:bodyPr wrap="square" rtlCol="0" anchor="ctr">
            <a:normAutofit fontScale="67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5500" spc="300" dirty="0">
                <a:solidFill>
                  <a:schemeClr val="accent1">
                    <a:alpha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CONTENTS</a:t>
            </a:r>
            <a:endParaRPr lang="en-US" altLang="zh-CN" sz="15500" spc="300" dirty="0">
              <a:solidFill>
                <a:schemeClr val="accent1">
                  <a:alpha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" name="文本框 943"/>
          <p:cNvSpPr txBox="1"/>
          <p:nvPr>
            <p:custDataLst>
              <p:tags r:id="rId5"/>
            </p:custDataLst>
          </p:nvPr>
        </p:nvSpPr>
        <p:spPr>
          <a:xfrm>
            <a:off x="5057013" y="1084904"/>
            <a:ext cx="2077974" cy="1227171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3600" b="1" spc="20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  录</a:t>
            </a:r>
            <a:endParaRPr lang="zh-CN" altLang="en-US" sz="3600" b="1" spc="20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61"/>
          <p:cNvSpPr txBox="1"/>
          <p:nvPr>
            <p:custDataLst>
              <p:tags r:id="rId6"/>
            </p:custDataLst>
          </p:nvPr>
        </p:nvSpPr>
        <p:spPr>
          <a:xfrm>
            <a:off x="1783430" y="4307202"/>
            <a:ext cx="1625873" cy="1215850"/>
          </a:xfrm>
          <a:prstGeom prst="rect">
            <a:avLst/>
          </a:prstGeom>
          <a:noFill/>
        </p:spPr>
        <p:txBody>
          <a:bodyPr wrap="square" rtlCol="0" anchor="ctr">
            <a:norm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</a:pPr>
            <a:r>
              <a:rPr lang="zh-CN" altLang="en-US" sz="2600" spc="18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平台架构</a:t>
            </a:r>
            <a:endParaRPr lang="zh-CN" altLang="en-US" sz="2600" spc="18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>
            <p:custDataLst>
              <p:tags r:id="rId7"/>
            </p:custDataLst>
          </p:nvPr>
        </p:nvSpPr>
        <p:spPr>
          <a:xfrm>
            <a:off x="2214529" y="3429000"/>
            <a:ext cx="763674" cy="763674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58"/>
          <p:cNvSpPr txBox="1"/>
          <p:nvPr>
            <p:custDataLst>
              <p:tags r:id="rId8"/>
            </p:custDataLst>
          </p:nvPr>
        </p:nvSpPr>
        <p:spPr>
          <a:xfrm>
            <a:off x="2230379" y="3543528"/>
            <a:ext cx="731974" cy="534619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 fontScale="9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zh-CN" sz="3400" spc="26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3400" spc="26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61"/>
          <p:cNvSpPr txBox="1"/>
          <p:nvPr>
            <p:custDataLst>
              <p:tags r:id="rId9"/>
            </p:custDataLst>
          </p:nvPr>
        </p:nvSpPr>
        <p:spPr>
          <a:xfrm>
            <a:off x="5283064" y="4307202"/>
            <a:ext cx="1625873" cy="1215850"/>
          </a:xfrm>
          <a:prstGeom prst="rect">
            <a:avLst/>
          </a:prstGeom>
          <a:noFill/>
        </p:spPr>
        <p:txBody>
          <a:bodyPr wrap="square" rtlCol="0" anchor="ctr">
            <a:norm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</a:pPr>
            <a:r>
              <a:rPr lang="zh-CN" altLang="en-US" sz="2600" spc="18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填报流程</a:t>
            </a:r>
            <a:endParaRPr lang="zh-CN" altLang="en-US" sz="2600" spc="18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椭圆 12"/>
          <p:cNvSpPr/>
          <p:nvPr>
            <p:custDataLst>
              <p:tags r:id="rId10"/>
            </p:custDataLst>
          </p:nvPr>
        </p:nvSpPr>
        <p:spPr>
          <a:xfrm>
            <a:off x="5714163" y="3429000"/>
            <a:ext cx="763674" cy="763674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58"/>
          <p:cNvSpPr txBox="1"/>
          <p:nvPr>
            <p:custDataLst>
              <p:tags r:id="rId11"/>
            </p:custDataLst>
          </p:nvPr>
        </p:nvSpPr>
        <p:spPr>
          <a:xfrm>
            <a:off x="5730013" y="3543528"/>
            <a:ext cx="731974" cy="534619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 fontScale="9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zh-CN" sz="3400" spc="26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3400" spc="26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61"/>
          <p:cNvSpPr txBox="1"/>
          <p:nvPr>
            <p:custDataLst>
              <p:tags r:id="rId12"/>
            </p:custDataLst>
          </p:nvPr>
        </p:nvSpPr>
        <p:spPr>
          <a:xfrm>
            <a:off x="8782697" y="4307202"/>
            <a:ext cx="1625873" cy="1215850"/>
          </a:xfrm>
          <a:prstGeom prst="rect">
            <a:avLst/>
          </a:prstGeom>
          <a:noFill/>
        </p:spPr>
        <p:txBody>
          <a:bodyPr wrap="square" rtlCol="0" anchor="ctr">
            <a:norm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SzPct val="100000"/>
            </a:pPr>
            <a:r>
              <a:rPr lang="zh-CN" altLang="en-US" sz="2600" spc="18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几点提醒</a:t>
            </a:r>
            <a:endParaRPr lang="zh-CN" altLang="en-US" sz="2600" spc="18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椭圆 16"/>
          <p:cNvSpPr/>
          <p:nvPr>
            <p:custDataLst>
              <p:tags r:id="rId13"/>
            </p:custDataLst>
          </p:nvPr>
        </p:nvSpPr>
        <p:spPr>
          <a:xfrm>
            <a:off x="9213796" y="3429000"/>
            <a:ext cx="763674" cy="763674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58"/>
          <p:cNvSpPr txBox="1"/>
          <p:nvPr>
            <p:custDataLst>
              <p:tags r:id="rId14"/>
            </p:custDataLst>
          </p:nvPr>
        </p:nvSpPr>
        <p:spPr>
          <a:xfrm>
            <a:off x="9229646" y="3543528"/>
            <a:ext cx="731974" cy="534619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 fontScale="9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zh-CN" sz="3400" spc="26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3400" spc="26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5"/>
    </p:custData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 spc="16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一、平台架构</a:t>
            </a:r>
            <a:endParaRPr lang="zh-CN" altLang="en-US" b="1" spc="160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388735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438900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414135"/>
            <a:ext cx="784352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457155" y="152401"/>
            <a:ext cx="11277689" cy="6096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lang="zh-CN" altLang="en-US" sz="3200" b="1" spc="16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4"/>
            </p:custDataLst>
          </p:nvPr>
        </p:nvSpPr>
        <p:spPr>
          <a:xfrm>
            <a:off x="446277" y="73824"/>
            <a:ext cx="82974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3600" b="1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1" y="704850"/>
            <a:ext cx="665335" cy="6361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>
            <p:custDataLst>
              <p:tags r:id="rId6"/>
            </p:custDataLst>
          </p:nvPr>
        </p:nvSpPr>
        <p:spPr>
          <a:xfrm>
            <a:off x="384917" y="2189515"/>
            <a:ext cx="10798194" cy="3435254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7"/>
            </p:custDataLst>
          </p:nvPr>
        </p:nvSpPr>
        <p:spPr>
          <a:xfrm>
            <a:off x="384917" y="2016493"/>
            <a:ext cx="10798194" cy="343525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8"/>
            </p:custDataLst>
          </p:nvPr>
        </p:nvSpPr>
        <p:spPr>
          <a:xfrm>
            <a:off x="1008887" y="713740"/>
            <a:ext cx="7617223" cy="624840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fontScale="90000"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3600" b="1" spc="30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整体架构</a:t>
            </a:r>
            <a:endParaRPr lang="zh-CN" altLang="en-US" sz="3600" b="1" spc="30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任意多边形: 形状 13"/>
          <p:cNvSpPr>
            <a:spLocks noChangeAspect="1"/>
          </p:cNvSpPr>
          <p:nvPr>
            <p:custDataLst>
              <p:tags r:id="rId9"/>
            </p:custDataLst>
          </p:nvPr>
        </p:nvSpPr>
        <p:spPr>
          <a:xfrm rot="10800000">
            <a:off x="11306810" y="718820"/>
            <a:ext cx="313690" cy="636270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任意多边形: 形状 14"/>
          <p:cNvSpPr>
            <a:spLocks noChangeAspect="1"/>
          </p:cNvSpPr>
          <p:nvPr>
            <p:custDataLst>
              <p:tags r:id="rId10"/>
            </p:custDataLst>
          </p:nvPr>
        </p:nvSpPr>
        <p:spPr>
          <a:xfrm rot="10800000">
            <a:off x="10891520" y="718820"/>
            <a:ext cx="313690" cy="636270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>
            <p:custDataLst>
              <p:tags r:id="rId11"/>
            </p:custDataLst>
          </p:nvPr>
        </p:nvSpPr>
        <p:spPr>
          <a:xfrm>
            <a:off x="1008887" y="2454733"/>
            <a:ext cx="10174224" cy="2676430"/>
          </a:xfrm>
          <a:prstGeom prst="rect">
            <a:avLst/>
          </a:prstGeom>
        </p:spPr>
        <p:txBody>
          <a:bodyPr lIns="91440" tIns="45720" rIns="91440" bIns="45720" anchor="t">
            <a:normAutofit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l" font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2000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生活垃圾分类工作评估信息管理平台</a:t>
            </a:r>
            <a:r>
              <a:rPr lang="en-US" altLang="zh-CN" sz="2000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PC端（已开发）</a:t>
            </a:r>
            <a:endParaRPr lang="zh-CN" altLang="en-US" sz="2000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lvl="0" indent="-285750" algn="l" font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20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小程序（开发中）</a:t>
            </a:r>
            <a:endParaRPr lang="en-US" altLang="zh-CN" sz="2000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08000" lvl="1" indent="-222250" algn="l" font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○"/>
            </a:pPr>
            <a:endParaRPr lang="zh-CN" altLang="en-US" sz="2000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08000" lvl="1" indent="-222250" algn="l" font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○"/>
            </a:pPr>
            <a:endParaRPr lang="zh-CN" altLang="en-US" sz="2000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08000" lvl="1" indent="-222250" algn="l" font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后续将实现信息联通，账号密码通用，PC端实现信息填报和管理功能，小程序实现成效展示和信息查询功能</a:t>
            </a:r>
            <a:endParaRPr lang="zh-CN" altLang="en-US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508000" lvl="1" indent="-222250" algn="l" font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○"/>
            </a:pPr>
            <a:endParaRPr lang="zh-CN" altLang="en-US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2"/>
    </p:custDataLst>
  </p:cSld>
  <p:clrMapOvr>
    <a:masterClrMapping/>
  </p:clrMapOvr>
  <p:transition spd="slow" advTm="0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8"/>
          <p:cNvSpPr/>
          <p:nvPr>
            <p:custDataLst>
              <p:tags r:id="rId4"/>
            </p:custDataLst>
          </p:nvPr>
        </p:nvSpPr>
        <p:spPr>
          <a:xfrm>
            <a:off x="0" y="2477770"/>
            <a:ext cx="12192000" cy="4380230"/>
          </a:xfrm>
          <a:custGeom>
            <a:avLst/>
            <a:gdLst>
              <a:gd name="connsiteX0" fmla="*/ 5197620 w 12192000"/>
              <a:gd name="connsiteY0" fmla="*/ 0 h 4380230"/>
              <a:gd name="connsiteX1" fmla="*/ 7834487 w 12192000"/>
              <a:gd name="connsiteY1" fmla="*/ 0 h 4380230"/>
              <a:gd name="connsiteX2" fmla="*/ 8158288 w 12192000"/>
              <a:gd name="connsiteY2" fmla="*/ 25223 h 4380230"/>
              <a:gd name="connsiteX3" fmla="*/ 11699343 w 12192000"/>
              <a:gd name="connsiteY3" fmla="*/ 764665 h 4380230"/>
              <a:gd name="connsiteX4" fmla="*/ 12192000 w 12192000"/>
              <a:gd name="connsiteY4" fmla="*/ 959976 h 4380230"/>
              <a:gd name="connsiteX5" fmla="*/ 12192000 w 12192000"/>
              <a:gd name="connsiteY5" fmla="*/ 4380230 h 4380230"/>
              <a:gd name="connsiteX6" fmla="*/ 0 w 12192000"/>
              <a:gd name="connsiteY6" fmla="*/ 4380230 h 4380230"/>
              <a:gd name="connsiteX7" fmla="*/ 0 w 12192000"/>
              <a:gd name="connsiteY7" fmla="*/ 1379581 h 4380230"/>
              <a:gd name="connsiteX8" fmla="*/ 228168 w 12192000"/>
              <a:gd name="connsiteY8" fmla="*/ 1246487 h 4380230"/>
              <a:gd name="connsiteX9" fmla="*/ 4873819 w 12192000"/>
              <a:gd name="connsiteY9" fmla="*/ 25223 h 4380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4380230">
                <a:moveTo>
                  <a:pt x="5197620" y="0"/>
                </a:moveTo>
                <a:lnTo>
                  <a:pt x="7834487" y="0"/>
                </a:lnTo>
                <a:lnTo>
                  <a:pt x="8158288" y="25223"/>
                </a:lnTo>
                <a:cubicBezTo>
                  <a:pt x="9484429" y="143593"/>
                  <a:pt x="10693225" y="402481"/>
                  <a:pt x="11699343" y="764665"/>
                </a:cubicBezTo>
                <a:lnTo>
                  <a:pt x="12192000" y="959976"/>
                </a:lnTo>
                <a:lnTo>
                  <a:pt x="12192000" y="4380230"/>
                </a:lnTo>
                <a:lnTo>
                  <a:pt x="0" y="4380230"/>
                </a:lnTo>
                <a:lnTo>
                  <a:pt x="0" y="1379581"/>
                </a:lnTo>
                <a:lnTo>
                  <a:pt x="228168" y="1246487"/>
                </a:lnTo>
                <a:cubicBezTo>
                  <a:pt x="1390619" y="632074"/>
                  <a:pt x="3017220" y="190941"/>
                  <a:pt x="4873819" y="2522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1" name="圆角矩形 10"/>
          <p:cNvSpPr/>
          <p:nvPr>
            <p:custDataLst>
              <p:tags r:id="rId5"/>
            </p:custDataLst>
          </p:nvPr>
        </p:nvSpPr>
        <p:spPr>
          <a:xfrm>
            <a:off x="572135" y="1691005"/>
            <a:ext cx="11048365" cy="4848860"/>
          </a:xfrm>
          <a:prstGeom prst="roundRect">
            <a:avLst>
              <a:gd name="adj" fmla="val 3666"/>
            </a:avLst>
          </a:prstGeom>
          <a:solidFill>
            <a:schemeClr val="lt1"/>
          </a:solidFill>
          <a:ln w="19050">
            <a:noFill/>
          </a:ln>
          <a:effectLst>
            <a:outerShdw blurRad="1270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标题 1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1038860" y="343535"/>
            <a:ext cx="10111739" cy="788035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rmAutofit lnSpcReduction="1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3600" spc="300" dirty="0">
                <a:solidFill>
                  <a:schemeClr val="accent1"/>
                </a:solidFill>
              </a:rPr>
              <a:t>管理平台架构</a:t>
            </a:r>
            <a:endParaRPr lang="zh-CN" altLang="en-US" sz="3600" spc="300" dirty="0">
              <a:solidFill>
                <a:schemeClr val="accent1"/>
              </a:solidFill>
            </a:endParaRPr>
          </a:p>
        </p:txBody>
      </p:sp>
      <p:sp>
        <p:nvSpPr>
          <p:cNvPr id="12" name="矩形 11"/>
          <p:cNvSpPr/>
          <p:nvPr>
            <p:custDataLst>
              <p:tags r:id="rId7"/>
            </p:custDataLst>
          </p:nvPr>
        </p:nvSpPr>
        <p:spPr>
          <a:xfrm>
            <a:off x="4895533" y="1235710"/>
            <a:ext cx="2400935" cy="4571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903220" y="1917700"/>
            <a:ext cx="1351280" cy="1196975"/>
          </a:xfrm>
          <a:prstGeom prst="roundRect">
            <a:avLst>
              <a:gd name="adj" fmla="val 8760"/>
            </a:avLst>
          </a:prstGeom>
          <a:solidFill>
            <a:srgbClr val="05BB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endParaRPr lang="zh-CN" altLang="en-US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970530" y="2606675"/>
            <a:ext cx="119507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ctr"/>
            <a:r>
              <a:rPr lang="zh-CN" altLang="en-US" sz="1600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报送管理</a:t>
            </a:r>
            <a:endParaRPr lang="zh-CN" altLang="en-US" sz="16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4406265" y="2232025"/>
            <a:ext cx="6452870" cy="556260"/>
          </a:xfrm>
          <a:prstGeom prst="roundRect">
            <a:avLst>
              <a:gd name="adj" fmla="val 8760"/>
            </a:avLst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endParaRPr lang="zh-CN" altLang="en-US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198110" y="2334895"/>
            <a:ext cx="549148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月度与季度填报、预览对比</a:t>
            </a:r>
            <a:endParaRPr lang="en-US" altLang="zh-CN" sz="16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4533265" y="2312035"/>
            <a:ext cx="596900" cy="401955"/>
          </a:xfrm>
          <a:prstGeom prst="roundRect">
            <a:avLst>
              <a:gd name="adj" fmla="val 8760"/>
            </a:avLst>
          </a:prstGeom>
          <a:solidFill>
            <a:srgbClr val="05BB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4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功能</a:t>
            </a:r>
            <a:endParaRPr lang="zh-CN" altLang="en-US" sz="12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2892425" y="3520440"/>
            <a:ext cx="1351280" cy="1196975"/>
          </a:xfrm>
          <a:prstGeom prst="roundRect">
            <a:avLst>
              <a:gd name="adj" fmla="val 8760"/>
            </a:avLst>
          </a:prstGeom>
          <a:solidFill>
            <a:srgbClr val="3994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endParaRPr lang="zh-CN" altLang="en-US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959735" y="4180840"/>
            <a:ext cx="119507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ctr"/>
            <a:r>
              <a:rPr lang="zh-CN" altLang="en-US" sz="1600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评估管理</a:t>
            </a:r>
            <a:endParaRPr lang="zh-CN" altLang="en-US" sz="16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4406265" y="3837305"/>
            <a:ext cx="6452870" cy="556260"/>
          </a:xfrm>
          <a:prstGeom prst="roundRect">
            <a:avLst>
              <a:gd name="adj" fmla="val 8760"/>
            </a:avLst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endParaRPr lang="zh-CN" altLang="en-US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198110" y="3947160"/>
            <a:ext cx="422719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查询往期填报评分结果</a:t>
            </a:r>
            <a:endParaRPr lang="zh-CN" altLang="en-US" sz="16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4533265" y="3917315"/>
            <a:ext cx="596900" cy="401955"/>
          </a:xfrm>
          <a:prstGeom prst="roundRect">
            <a:avLst>
              <a:gd name="adj" fmla="val 8760"/>
            </a:avLst>
          </a:prstGeom>
          <a:solidFill>
            <a:srgbClr val="3994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4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功能</a:t>
            </a:r>
            <a:endParaRPr lang="zh-CN" altLang="en-US" sz="12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2903220" y="5092065"/>
            <a:ext cx="1351280" cy="1196975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endParaRPr lang="zh-CN" altLang="en-US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970530" y="5751830"/>
            <a:ext cx="119507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ctr"/>
            <a:r>
              <a:rPr lang="zh-CN" altLang="en-US" sz="1600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统计分析</a:t>
            </a:r>
            <a:endParaRPr lang="zh-CN" altLang="en-US" sz="16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4406265" y="5418455"/>
            <a:ext cx="6452870" cy="556260"/>
          </a:xfrm>
          <a:prstGeom prst="roundRect">
            <a:avLst>
              <a:gd name="adj" fmla="val 8760"/>
            </a:avLst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endParaRPr lang="zh-CN" altLang="en-US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5198110" y="5528310"/>
            <a:ext cx="422719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查看本</a:t>
            </a:r>
            <a:r>
              <a:rPr lang="zh-CN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省、</a:t>
            </a:r>
            <a:r>
              <a:rPr lang="zh-CN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市的各项工作进展和成效数据</a:t>
            </a:r>
            <a:endParaRPr lang="zh-CN" altLang="en-US" sz="16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4533265" y="5498465"/>
            <a:ext cx="596900" cy="401955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4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功能</a:t>
            </a:r>
            <a:endParaRPr lang="zh-CN" altLang="en-US" sz="12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47" name="图片 46" descr="343435383035303b343532353730373bcdb3bcc6b1edb5a5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380740" y="5336540"/>
            <a:ext cx="396875" cy="396875"/>
          </a:xfrm>
          <a:prstGeom prst="rect">
            <a:avLst/>
          </a:prstGeom>
        </p:spPr>
      </p:pic>
      <p:pic>
        <p:nvPicPr>
          <p:cNvPr id="48" name="图片 47" descr="343435383035373b343532343233353bcfeec4bfc6c0b9c0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417570" y="3792220"/>
            <a:ext cx="322580" cy="322580"/>
          </a:xfrm>
          <a:prstGeom prst="rect">
            <a:avLst/>
          </a:prstGeom>
        </p:spPr>
      </p:pic>
      <p:pic>
        <p:nvPicPr>
          <p:cNvPr id="49" name="图片 48" descr="343435383230333b333635393131323bcec4bcfebad0"/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408045" y="2197735"/>
            <a:ext cx="342265" cy="342265"/>
          </a:xfrm>
          <a:prstGeom prst="rect">
            <a:avLst/>
          </a:prstGeom>
        </p:spPr>
      </p:pic>
      <p:sp>
        <p:nvSpPr>
          <p:cNvPr id="50" name="下箭头 49"/>
          <p:cNvSpPr/>
          <p:nvPr/>
        </p:nvSpPr>
        <p:spPr>
          <a:xfrm>
            <a:off x="3469005" y="3201670"/>
            <a:ext cx="240030" cy="269875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  <p:sp>
        <p:nvSpPr>
          <p:cNvPr id="51" name="下箭头 50"/>
          <p:cNvSpPr/>
          <p:nvPr/>
        </p:nvSpPr>
        <p:spPr>
          <a:xfrm>
            <a:off x="3469005" y="4776470"/>
            <a:ext cx="240030" cy="269875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  <p:sp>
        <p:nvSpPr>
          <p:cNvPr id="5" name="文本框 4"/>
          <p:cNvSpPr txBox="1"/>
          <p:nvPr>
            <p:custDataLst>
              <p:tags r:id="rId14"/>
            </p:custDataLst>
          </p:nvPr>
        </p:nvSpPr>
        <p:spPr>
          <a:xfrm>
            <a:off x="446277" y="73824"/>
            <a:ext cx="82974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5"/>
    </p:custDataLst>
  </p:cSld>
  <p:clrMapOvr>
    <a:masterClrMapping/>
  </p:clrMapOvr>
  <p:transition spd="slow" advTm="0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rcRect t="8501" b="8501"/>
          <a:stretch>
            <a:fillRect/>
          </a:stretch>
        </p:blipFill>
        <p:spPr>
          <a:xfrm>
            <a:off x="1276705" y="2255314"/>
            <a:ext cx="9588981" cy="4377307"/>
          </a:xfrm>
          <a:custGeom>
            <a:avLst/>
            <a:gdLst>
              <a:gd name="connsiteX0" fmla="*/ 0 w 9588981"/>
              <a:gd name="connsiteY0" fmla="*/ 0 h 4377307"/>
              <a:gd name="connsiteX1" fmla="*/ 9588981 w 9588981"/>
              <a:gd name="connsiteY1" fmla="*/ 0 h 4377307"/>
              <a:gd name="connsiteX2" fmla="*/ 9588981 w 9588981"/>
              <a:gd name="connsiteY2" fmla="*/ 4377307 h 4377307"/>
              <a:gd name="connsiteX3" fmla="*/ 0 w 9588981"/>
              <a:gd name="connsiteY3" fmla="*/ 4377307 h 4377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88981" h="4377307">
                <a:moveTo>
                  <a:pt x="0" y="0"/>
                </a:moveTo>
                <a:lnTo>
                  <a:pt x="9588981" y="0"/>
                </a:lnTo>
                <a:lnTo>
                  <a:pt x="9588981" y="4377307"/>
                </a:lnTo>
                <a:lnTo>
                  <a:pt x="0" y="4377307"/>
                </a:lnTo>
                <a:close/>
              </a:path>
            </a:pathLst>
          </a:custGeom>
        </p:spPr>
      </p:pic>
      <p:sp>
        <p:nvSpPr>
          <p:cNvPr id="16" name="文本框 15"/>
          <p:cNvSpPr txBox="1"/>
          <p:nvPr>
            <p:custDataLst>
              <p:tags r:id="rId6"/>
            </p:custDataLst>
          </p:nvPr>
        </p:nvSpPr>
        <p:spPr>
          <a:xfrm>
            <a:off x="1252683" y="979072"/>
            <a:ext cx="9587606" cy="117000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p>
            <a:pPr marL="0" lvl="0" indent="0" algn="l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cap="all" spc="14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填报中可进行预览，与上期填报</a:t>
            </a:r>
            <a:r>
              <a:rPr lang="zh-CN" altLang="en-US" cap="all" spc="14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相比</a:t>
            </a:r>
            <a:r>
              <a:rPr lang="zh-CN" altLang="en-US" cap="all" spc="14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，对内容变化、数据变化和数据预警等情况分别用蓝色、红色等颜色</a:t>
            </a:r>
            <a:r>
              <a:rPr lang="zh-CN" altLang="en-US" cap="all" spc="14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区分</a:t>
            </a:r>
            <a:r>
              <a:rPr lang="zh-CN" altLang="en-US" cap="all" spc="14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，并可直接在预览界面对填报内容进行编辑；填报完整的项目前会出现绿色标记作为提示</a:t>
            </a:r>
            <a:endParaRPr lang="zh-CN" altLang="en-US" cap="all" spc="140" dirty="0"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7" name="直接连接符 6"/>
          <p:cNvCxnSpPr/>
          <p:nvPr>
            <p:custDataLst>
              <p:tags r:id="rId7"/>
            </p:custDataLst>
          </p:nvPr>
        </p:nvCxnSpPr>
        <p:spPr>
          <a:xfrm flipV="1">
            <a:off x="1279098" y="970358"/>
            <a:ext cx="9561185" cy="1"/>
          </a:xfrm>
          <a:prstGeom prst="line">
            <a:avLst/>
          </a:prstGeom>
          <a:ln>
            <a:solidFill>
              <a:schemeClr val="dk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>
            <p:custDataLst>
              <p:tags r:id="rId8"/>
            </p:custDataLst>
          </p:nvPr>
        </p:nvCxnSpPr>
        <p:spPr>
          <a:xfrm flipV="1">
            <a:off x="1279098" y="2149071"/>
            <a:ext cx="9561185" cy="1"/>
          </a:xfrm>
          <a:prstGeom prst="line">
            <a:avLst/>
          </a:prstGeom>
          <a:ln>
            <a:solidFill>
              <a:schemeClr val="dk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>
            <p:custDataLst>
              <p:tags r:id="rId9"/>
            </p:custDataLst>
          </p:nvPr>
        </p:nvSpPr>
        <p:spPr>
          <a:xfrm>
            <a:off x="1266939" y="202969"/>
            <a:ext cx="9573344" cy="767390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3600" b="1" spc="26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特色功能 — 实现差异化提醒</a:t>
            </a:r>
            <a:endParaRPr lang="zh-CN" altLang="en-US" sz="3600" b="1" spc="26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10"/>
            </p:custDataLst>
          </p:nvPr>
        </p:nvSpPr>
        <p:spPr>
          <a:xfrm>
            <a:off x="446277" y="73824"/>
            <a:ext cx="82974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1"/>
    </p:custDataLst>
  </p:cSld>
  <p:clrMapOvr>
    <a:masterClrMapping/>
  </p:clrMapOvr>
  <p:transition spd="slow" advTm="0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4" name="任意多边形: 形状 263"/>
          <p:cNvSpPr/>
          <p:nvPr>
            <p:custDataLst>
              <p:tags r:id="rId4"/>
            </p:custDataLst>
          </p:nvPr>
        </p:nvSpPr>
        <p:spPr>
          <a:xfrm>
            <a:off x="8740775" y="-13333"/>
            <a:ext cx="3451226" cy="6857999"/>
          </a:xfrm>
          <a:custGeom>
            <a:avLst/>
            <a:gdLst>
              <a:gd name="connsiteX0" fmla="*/ 3417548 w 3451226"/>
              <a:gd name="connsiteY0" fmla="*/ 0 h 6857999"/>
              <a:gd name="connsiteX1" fmla="*/ 3451226 w 3451226"/>
              <a:gd name="connsiteY1" fmla="*/ 0 h 6857999"/>
              <a:gd name="connsiteX2" fmla="*/ 3451226 w 3451226"/>
              <a:gd name="connsiteY2" fmla="*/ 6805797 h 6857999"/>
              <a:gd name="connsiteX3" fmla="*/ 3425212 w 3451226"/>
              <a:gd name="connsiteY3" fmla="*/ 6857999 h 6857999"/>
              <a:gd name="connsiteX4" fmla="*/ 0 w 3451226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1226" h="6857999">
                <a:moveTo>
                  <a:pt x="3417548" y="0"/>
                </a:moveTo>
                <a:lnTo>
                  <a:pt x="3451226" y="0"/>
                </a:lnTo>
                <a:lnTo>
                  <a:pt x="3451226" y="6805797"/>
                </a:lnTo>
                <a:lnTo>
                  <a:pt x="3425212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lt1">
              <a:lumMod val="95000"/>
              <a:alpha val="40000"/>
            </a:schemeClr>
          </a:solidFill>
          <a:ln>
            <a:noFill/>
          </a:ln>
          <a:effectLst>
            <a:outerShdw blurRad="406400" dist="292100" algn="l" rotWithShape="0">
              <a:prstClr val="black">
                <a:alpha val="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9" name="任意多边形: 形状 128"/>
          <p:cNvSpPr/>
          <p:nvPr>
            <p:custDataLst>
              <p:tags r:id="rId5"/>
            </p:custDataLst>
          </p:nvPr>
        </p:nvSpPr>
        <p:spPr>
          <a:xfrm>
            <a:off x="9439043" y="5718948"/>
            <a:ext cx="1729766" cy="1139114"/>
          </a:xfrm>
          <a:custGeom>
            <a:avLst/>
            <a:gdLst>
              <a:gd name="connsiteX0" fmla="*/ 1498926 w 1729766"/>
              <a:gd name="connsiteY0" fmla="*/ 0 h 1139114"/>
              <a:gd name="connsiteX1" fmla="*/ 1729766 w 1729766"/>
              <a:gd name="connsiteY1" fmla="*/ 0 h 1139114"/>
              <a:gd name="connsiteX2" fmla="*/ 1156398 w 1729766"/>
              <a:gd name="connsiteY2" fmla="*/ 1139114 h 1139114"/>
              <a:gd name="connsiteX3" fmla="*/ 925558 w 1729766"/>
              <a:gd name="connsiteY3" fmla="*/ 1139114 h 1139114"/>
              <a:gd name="connsiteX4" fmla="*/ 1036147 w 1729766"/>
              <a:gd name="connsiteY4" fmla="*/ 0 h 1139114"/>
              <a:gd name="connsiteX5" fmla="*/ 1266987 w 1729766"/>
              <a:gd name="connsiteY5" fmla="*/ 0 h 1139114"/>
              <a:gd name="connsiteX6" fmla="*/ 693619 w 1729766"/>
              <a:gd name="connsiteY6" fmla="*/ 1139114 h 1139114"/>
              <a:gd name="connsiteX7" fmla="*/ 462779 w 1729766"/>
              <a:gd name="connsiteY7" fmla="*/ 1139114 h 1139114"/>
              <a:gd name="connsiteX8" fmla="*/ 573368 w 1729766"/>
              <a:gd name="connsiteY8" fmla="*/ 0 h 1139114"/>
              <a:gd name="connsiteX9" fmla="*/ 804208 w 1729766"/>
              <a:gd name="connsiteY9" fmla="*/ 0 h 1139114"/>
              <a:gd name="connsiteX10" fmla="*/ 230840 w 1729766"/>
              <a:gd name="connsiteY10" fmla="*/ 1139114 h 1139114"/>
              <a:gd name="connsiteX11" fmla="*/ 0 w 1729766"/>
              <a:gd name="connsiteY11" fmla="*/ 1139114 h 1139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29766" h="1139114">
                <a:moveTo>
                  <a:pt x="1498926" y="0"/>
                </a:moveTo>
                <a:lnTo>
                  <a:pt x="1729766" y="0"/>
                </a:lnTo>
                <a:lnTo>
                  <a:pt x="1156398" y="1139114"/>
                </a:lnTo>
                <a:lnTo>
                  <a:pt x="925558" y="1139114"/>
                </a:lnTo>
                <a:close/>
                <a:moveTo>
                  <a:pt x="1036147" y="0"/>
                </a:moveTo>
                <a:lnTo>
                  <a:pt x="1266987" y="0"/>
                </a:lnTo>
                <a:lnTo>
                  <a:pt x="693619" y="1139114"/>
                </a:lnTo>
                <a:lnTo>
                  <a:pt x="462779" y="1139114"/>
                </a:lnTo>
                <a:close/>
                <a:moveTo>
                  <a:pt x="573368" y="0"/>
                </a:moveTo>
                <a:lnTo>
                  <a:pt x="804208" y="0"/>
                </a:lnTo>
                <a:lnTo>
                  <a:pt x="230840" y="1139114"/>
                </a:lnTo>
                <a:lnTo>
                  <a:pt x="0" y="1139114"/>
                </a:lnTo>
                <a:close/>
              </a:path>
            </a:pathLst>
          </a:custGeom>
          <a:solidFill>
            <a:schemeClr val="lt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7" name="任意多边形: 形状 126"/>
          <p:cNvSpPr/>
          <p:nvPr>
            <p:custDataLst>
              <p:tags r:id="rId6"/>
            </p:custDataLst>
          </p:nvPr>
        </p:nvSpPr>
        <p:spPr>
          <a:xfrm>
            <a:off x="10503535" y="1536064"/>
            <a:ext cx="1311274" cy="1312544"/>
          </a:xfrm>
          <a:custGeom>
            <a:avLst/>
            <a:gdLst>
              <a:gd name="connsiteX0" fmla="*/ 1296949 w 1311274"/>
              <a:gd name="connsiteY0" fmla="*/ 1283886 h 1312544"/>
              <a:gd name="connsiteX1" fmla="*/ 1311274 w 1311274"/>
              <a:gd name="connsiteY1" fmla="*/ 1298215 h 1312544"/>
              <a:gd name="connsiteX2" fmla="*/ 1296949 w 1311274"/>
              <a:gd name="connsiteY2" fmla="*/ 1312544 h 1312544"/>
              <a:gd name="connsiteX3" fmla="*/ 1282623 w 1311274"/>
              <a:gd name="connsiteY3" fmla="*/ 1298215 h 1312544"/>
              <a:gd name="connsiteX4" fmla="*/ 1296949 w 1311274"/>
              <a:gd name="connsiteY4" fmla="*/ 1283886 h 1312544"/>
              <a:gd name="connsiteX5" fmla="*/ 1154647 w 1311274"/>
              <a:gd name="connsiteY5" fmla="*/ 1283886 h 1312544"/>
              <a:gd name="connsiteX6" fmla="*/ 1168972 w 1311274"/>
              <a:gd name="connsiteY6" fmla="*/ 1298215 h 1312544"/>
              <a:gd name="connsiteX7" fmla="*/ 1154647 w 1311274"/>
              <a:gd name="connsiteY7" fmla="*/ 1312544 h 1312544"/>
              <a:gd name="connsiteX8" fmla="*/ 1140321 w 1311274"/>
              <a:gd name="connsiteY8" fmla="*/ 1298215 h 1312544"/>
              <a:gd name="connsiteX9" fmla="*/ 1154647 w 1311274"/>
              <a:gd name="connsiteY9" fmla="*/ 1283886 h 1312544"/>
              <a:gd name="connsiteX10" fmla="*/ 1012347 w 1311274"/>
              <a:gd name="connsiteY10" fmla="*/ 1283886 h 1312544"/>
              <a:gd name="connsiteX11" fmla="*/ 1026672 w 1311274"/>
              <a:gd name="connsiteY11" fmla="*/ 1298215 h 1312544"/>
              <a:gd name="connsiteX12" fmla="*/ 1012347 w 1311274"/>
              <a:gd name="connsiteY12" fmla="*/ 1312544 h 1312544"/>
              <a:gd name="connsiteX13" fmla="*/ 998021 w 1311274"/>
              <a:gd name="connsiteY13" fmla="*/ 1298215 h 1312544"/>
              <a:gd name="connsiteX14" fmla="*/ 1012347 w 1311274"/>
              <a:gd name="connsiteY14" fmla="*/ 1283886 h 1312544"/>
              <a:gd name="connsiteX15" fmla="*/ 869090 w 1311274"/>
              <a:gd name="connsiteY15" fmla="*/ 1283886 h 1312544"/>
              <a:gd name="connsiteX16" fmla="*/ 883415 w 1311274"/>
              <a:gd name="connsiteY16" fmla="*/ 1298215 h 1312544"/>
              <a:gd name="connsiteX17" fmla="*/ 869090 w 1311274"/>
              <a:gd name="connsiteY17" fmla="*/ 1312544 h 1312544"/>
              <a:gd name="connsiteX18" fmla="*/ 854764 w 1311274"/>
              <a:gd name="connsiteY18" fmla="*/ 1298215 h 1312544"/>
              <a:gd name="connsiteX19" fmla="*/ 869090 w 1311274"/>
              <a:gd name="connsiteY19" fmla="*/ 1283886 h 1312544"/>
              <a:gd name="connsiteX20" fmla="*/ 726788 w 1311274"/>
              <a:gd name="connsiteY20" fmla="*/ 1283886 h 1312544"/>
              <a:gd name="connsiteX21" fmla="*/ 741113 w 1311274"/>
              <a:gd name="connsiteY21" fmla="*/ 1298215 h 1312544"/>
              <a:gd name="connsiteX22" fmla="*/ 726788 w 1311274"/>
              <a:gd name="connsiteY22" fmla="*/ 1312544 h 1312544"/>
              <a:gd name="connsiteX23" fmla="*/ 712462 w 1311274"/>
              <a:gd name="connsiteY23" fmla="*/ 1298215 h 1312544"/>
              <a:gd name="connsiteX24" fmla="*/ 726788 w 1311274"/>
              <a:gd name="connsiteY24" fmla="*/ 1283886 h 1312544"/>
              <a:gd name="connsiteX25" fmla="*/ 584487 w 1311274"/>
              <a:gd name="connsiteY25" fmla="*/ 1283886 h 1312544"/>
              <a:gd name="connsiteX26" fmla="*/ 598812 w 1311274"/>
              <a:gd name="connsiteY26" fmla="*/ 1298215 h 1312544"/>
              <a:gd name="connsiteX27" fmla="*/ 584487 w 1311274"/>
              <a:gd name="connsiteY27" fmla="*/ 1312544 h 1312544"/>
              <a:gd name="connsiteX28" fmla="*/ 570161 w 1311274"/>
              <a:gd name="connsiteY28" fmla="*/ 1298215 h 1312544"/>
              <a:gd name="connsiteX29" fmla="*/ 584487 w 1311274"/>
              <a:gd name="connsiteY29" fmla="*/ 1283886 h 1312544"/>
              <a:gd name="connsiteX30" fmla="*/ 441230 w 1311274"/>
              <a:gd name="connsiteY30" fmla="*/ 1283886 h 1312544"/>
              <a:gd name="connsiteX31" fmla="*/ 455555 w 1311274"/>
              <a:gd name="connsiteY31" fmla="*/ 1298215 h 1312544"/>
              <a:gd name="connsiteX32" fmla="*/ 441230 w 1311274"/>
              <a:gd name="connsiteY32" fmla="*/ 1312544 h 1312544"/>
              <a:gd name="connsiteX33" fmla="*/ 426904 w 1311274"/>
              <a:gd name="connsiteY33" fmla="*/ 1298215 h 1312544"/>
              <a:gd name="connsiteX34" fmla="*/ 441230 w 1311274"/>
              <a:gd name="connsiteY34" fmla="*/ 1283886 h 1312544"/>
              <a:gd name="connsiteX35" fmla="*/ 298929 w 1311274"/>
              <a:gd name="connsiteY35" fmla="*/ 1283886 h 1312544"/>
              <a:gd name="connsiteX36" fmla="*/ 313254 w 1311274"/>
              <a:gd name="connsiteY36" fmla="*/ 1298215 h 1312544"/>
              <a:gd name="connsiteX37" fmla="*/ 298929 w 1311274"/>
              <a:gd name="connsiteY37" fmla="*/ 1312544 h 1312544"/>
              <a:gd name="connsiteX38" fmla="*/ 284603 w 1311274"/>
              <a:gd name="connsiteY38" fmla="*/ 1298215 h 1312544"/>
              <a:gd name="connsiteX39" fmla="*/ 298929 w 1311274"/>
              <a:gd name="connsiteY39" fmla="*/ 1283886 h 1312544"/>
              <a:gd name="connsiteX40" fmla="*/ 156627 w 1311274"/>
              <a:gd name="connsiteY40" fmla="*/ 1283886 h 1312544"/>
              <a:gd name="connsiteX41" fmla="*/ 170952 w 1311274"/>
              <a:gd name="connsiteY41" fmla="*/ 1298215 h 1312544"/>
              <a:gd name="connsiteX42" fmla="*/ 156627 w 1311274"/>
              <a:gd name="connsiteY42" fmla="*/ 1312544 h 1312544"/>
              <a:gd name="connsiteX43" fmla="*/ 142301 w 1311274"/>
              <a:gd name="connsiteY43" fmla="*/ 1298215 h 1312544"/>
              <a:gd name="connsiteX44" fmla="*/ 156627 w 1311274"/>
              <a:gd name="connsiteY44" fmla="*/ 1283886 h 1312544"/>
              <a:gd name="connsiteX45" fmla="*/ 14326 w 1311274"/>
              <a:gd name="connsiteY45" fmla="*/ 1283886 h 1312544"/>
              <a:gd name="connsiteX46" fmla="*/ 28651 w 1311274"/>
              <a:gd name="connsiteY46" fmla="*/ 1298215 h 1312544"/>
              <a:gd name="connsiteX47" fmla="*/ 14326 w 1311274"/>
              <a:gd name="connsiteY47" fmla="*/ 1312544 h 1312544"/>
              <a:gd name="connsiteX48" fmla="*/ 0 w 1311274"/>
              <a:gd name="connsiteY48" fmla="*/ 1298215 h 1312544"/>
              <a:gd name="connsiteX49" fmla="*/ 14326 w 1311274"/>
              <a:gd name="connsiteY49" fmla="*/ 1283886 h 1312544"/>
              <a:gd name="connsiteX50" fmla="*/ 1296949 w 1311274"/>
              <a:gd name="connsiteY50" fmla="*/ 1141550 h 1312544"/>
              <a:gd name="connsiteX51" fmla="*/ 1311274 w 1311274"/>
              <a:gd name="connsiteY51" fmla="*/ 1155879 h 1312544"/>
              <a:gd name="connsiteX52" fmla="*/ 1296949 w 1311274"/>
              <a:gd name="connsiteY52" fmla="*/ 1170208 h 1312544"/>
              <a:gd name="connsiteX53" fmla="*/ 1282623 w 1311274"/>
              <a:gd name="connsiteY53" fmla="*/ 1155879 h 1312544"/>
              <a:gd name="connsiteX54" fmla="*/ 1296949 w 1311274"/>
              <a:gd name="connsiteY54" fmla="*/ 1141550 h 1312544"/>
              <a:gd name="connsiteX55" fmla="*/ 1154647 w 1311274"/>
              <a:gd name="connsiteY55" fmla="*/ 1141550 h 1312544"/>
              <a:gd name="connsiteX56" fmla="*/ 1168972 w 1311274"/>
              <a:gd name="connsiteY56" fmla="*/ 1155879 h 1312544"/>
              <a:gd name="connsiteX57" fmla="*/ 1154647 w 1311274"/>
              <a:gd name="connsiteY57" fmla="*/ 1170208 h 1312544"/>
              <a:gd name="connsiteX58" fmla="*/ 1140321 w 1311274"/>
              <a:gd name="connsiteY58" fmla="*/ 1155879 h 1312544"/>
              <a:gd name="connsiteX59" fmla="*/ 1154647 w 1311274"/>
              <a:gd name="connsiteY59" fmla="*/ 1141550 h 1312544"/>
              <a:gd name="connsiteX60" fmla="*/ 1012347 w 1311274"/>
              <a:gd name="connsiteY60" fmla="*/ 1141550 h 1312544"/>
              <a:gd name="connsiteX61" fmla="*/ 1026672 w 1311274"/>
              <a:gd name="connsiteY61" fmla="*/ 1155879 h 1312544"/>
              <a:gd name="connsiteX62" fmla="*/ 1012347 w 1311274"/>
              <a:gd name="connsiteY62" fmla="*/ 1170208 h 1312544"/>
              <a:gd name="connsiteX63" fmla="*/ 998021 w 1311274"/>
              <a:gd name="connsiteY63" fmla="*/ 1155879 h 1312544"/>
              <a:gd name="connsiteX64" fmla="*/ 1012347 w 1311274"/>
              <a:gd name="connsiteY64" fmla="*/ 1141550 h 1312544"/>
              <a:gd name="connsiteX65" fmla="*/ 869090 w 1311274"/>
              <a:gd name="connsiteY65" fmla="*/ 1141550 h 1312544"/>
              <a:gd name="connsiteX66" fmla="*/ 883415 w 1311274"/>
              <a:gd name="connsiteY66" fmla="*/ 1155879 h 1312544"/>
              <a:gd name="connsiteX67" fmla="*/ 869090 w 1311274"/>
              <a:gd name="connsiteY67" fmla="*/ 1170208 h 1312544"/>
              <a:gd name="connsiteX68" fmla="*/ 854764 w 1311274"/>
              <a:gd name="connsiteY68" fmla="*/ 1155879 h 1312544"/>
              <a:gd name="connsiteX69" fmla="*/ 869090 w 1311274"/>
              <a:gd name="connsiteY69" fmla="*/ 1141550 h 1312544"/>
              <a:gd name="connsiteX70" fmla="*/ 726788 w 1311274"/>
              <a:gd name="connsiteY70" fmla="*/ 1141550 h 1312544"/>
              <a:gd name="connsiteX71" fmla="*/ 741113 w 1311274"/>
              <a:gd name="connsiteY71" fmla="*/ 1155879 h 1312544"/>
              <a:gd name="connsiteX72" fmla="*/ 726788 w 1311274"/>
              <a:gd name="connsiteY72" fmla="*/ 1170208 h 1312544"/>
              <a:gd name="connsiteX73" fmla="*/ 712462 w 1311274"/>
              <a:gd name="connsiteY73" fmla="*/ 1155879 h 1312544"/>
              <a:gd name="connsiteX74" fmla="*/ 726788 w 1311274"/>
              <a:gd name="connsiteY74" fmla="*/ 1141550 h 1312544"/>
              <a:gd name="connsiteX75" fmla="*/ 584487 w 1311274"/>
              <a:gd name="connsiteY75" fmla="*/ 1141550 h 1312544"/>
              <a:gd name="connsiteX76" fmla="*/ 598812 w 1311274"/>
              <a:gd name="connsiteY76" fmla="*/ 1155879 h 1312544"/>
              <a:gd name="connsiteX77" fmla="*/ 584487 w 1311274"/>
              <a:gd name="connsiteY77" fmla="*/ 1170208 h 1312544"/>
              <a:gd name="connsiteX78" fmla="*/ 570161 w 1311274"/>
              <a:gd name="connsiteY78" fmla="*/ 1155879 h 1312544"/>
              <a:gd name="connsiteX79" fmla="*/ 584487 w 1311274"/>
              <a:gd name="connsiteY79" fmla="*/ 1141550 h 1312544"/>
              <a:gd name="connsiteX80" fmla="*/ 441230 w 1311274"/>
              <a:gd name="connsiteY80" fmla="*/ 1141550 h 1312544"/>
              <a:gd name="connsiteX81" fmla="*/ 455555 w 1311274"/>
              <a:gd name="connsiteY81" fmla="*/ 1155879 h 1312544"/>
              <a:gd name="connsiteX82" fmla="*/ 441230 w 1311274"/>
              <a:gd name="connsiteY82" fmla="*/ 1170208 h 1312544"/>
              <a:gd name="connsiteX83" fmla="*/ 426904 w 1311274"/>
              <a:gd name="connsiteY83" fmla="*/ 1155879 h 1312544"/>
              <a:gd name="connsiteX84" fmla="*/ 441230 w 1311274"/>
              <a:gd name="connsiteY84" fmla="*/ 1141550 h 1312544"/>
              <a:gd name="connsiteX85" fmla="*/ 298929 w 1311274"/>
              <a:gd name="connsiteY85" fmla="*/ 1141550 h 1312544"/>
              <a:gd name="connsiteX86" fmla="*/ 313254 w 1311274"/>
              <a:gd name="connsiteY86" fmla="*/ 1155879 h 1312544"/>
              <a:gd name="connsiteX87" fmla="*/ 298929 w 1311274"/>
              <a:gd name="connsiteY87" fmla="*/ 1170208 h 1312544"/>
              <a:gd name="connsiteX88" fmla="*/ 284603 w 1311274"/>
              <a:gd name="connsiteY88" fmla="*/ 1155879 h 1312544"/>
              <a:gd name="connsiteX89" fmla="*/ 298929 w 1311274"/>
              <a:gd name="connsiteY89" fmla="*/ 1141550 h 1312544"/>
              <a:gd name="connsiteX90" fmla="*/ 156627 w 1311274"/>
              <a:gd name="connsiteY90" fmla="*/ 1141550 h 1312544"/>
              <a:gd name="connsiteX91" fmla="*/ 170952 w 1311274"/>
              <a:gd name="connsiteY91" fmla="*/ 1155879 h 1312544"/>
              <a:gd name="connsiteX92" fmla="*/ 156627 w 1311274"/>
              <a:gd name="connsiteY92" fmla="*/ 1170208 h 1312544"/>
              <a:gd name="connsiteX93" fmla="*/ 142301 w 1311274"/>
              <a:gd name="connsiteY93" fmla="*/ 1155879 h 1312544"/>
              <a:gd name="connsiteX94" fmla="*/ 156627 w 1311274"/>
              <a:gd name="connsiteY94" fmla="*/ 1141550 h 1312544"/>
              <a:gd name="connsiteX95" fmla="*/ 14326 w 1311274"/>
              <a:gd name="connsiteY95" fmla="*/ 1140595 h 1312544"/>
              <a:gd name="connsiteX96" fmla="*/ 28651 w 1311274"/>
              <a:gd name="connsiteY96" fmla="*/ 1154924 h 1312544"/>
              <a:gd name="connsiteX97" fmla="*/ 14326 w 1311274"/>
              <a:gd name="connsiteY97" fmla="*/ 1169253 h 1312544"/>
              <a:gd name="connsiteX98" fmla="*/ 0 w 1311274"/>
              <a:gd name="connsiteY98" fmla="*/ 1154924 h 1312544"/>
              <a:gd name="connsiteX99" fmla="*/ 14326 w 1311274"/>
              <a:gd name="connsiteY99" fmla="*/ 1140595 h 1312544"/>
              <a:gd name="connsiteX100" fmla="*/ 1296949 w 1311274"/>
              <a:gd name="connsiteY100" fmla="*/ 998260 h 1312544"/>
              <a:gd name="connsiteX101" fmla="*/ 1311274 w 1311274"/>
              <a:gd name="connsiteY101" fmla="*/ 1012589 h 1312544"/>
              <a:gd name="connsiteX102" fmla="*/ 1296949 w 1311274"/>
              <a:gd name="connsiteY102" fmla="*/ 1026918 h 1312544"/>
              <a:gd name="connsiteX103" fmla="*/ 1282623 w 1311274"/>
              <a:gd name="connsiteY103" fmla="*/ 1012589 h 1312544"/>
              <a:gd name="connsiteX104" fmla="*/ 1296949 w 1311274"/>
              <a:gd name="connsiteY104" fmla="*/ 998260 h 1312544"/>
              <a:gd name="connsiteX105" fmla="*/ 1154647 w 1311274"/>
              <a:gd name="connsiteY105" fmla="*/ 998260 h 1312544"/>
              <a:gd name="connsiteX106" fmla="*/ 1168972 w 1311274"/>
              <a:gd name="connsiteY106" fmla="*/ 1012589 h 1312544"/>
              <a:gd name="connsiteX107" fmla="*/ 1154647 w 1311274"/>
              <a:gd name="connsiteY107" fmla="*/ 1026918 h 1312544"/>
              <a:gd name="connsiteX108" fmla="*/ 1140321 w 1311274"/>
              <a:gd name="connsiteY108" fmla="*/ 1012589 h 1312544"/>
              <a:gd name="connsiteX109" fmla="*/ 1154647 w 1311274"/>
              <a:gd name="connsiteY109" fmla="*/ 998260 h 1312544"/>
              <a:gd name="connsiteX110" fmla="*/ 1012347 w 1311274"/>
              <a:gd name="connsiteY110" fmla="*/ 998260 h 1312544"/>
              <a:gd name="connsiteX111" fmla="*/ 1026672 w 1311274"/>
              <a:gd name="connsiteY111" fmla="*/ 1012589 h 1312544"/>
              <a:gd name="connsiteX112" fmla="*/ 1012347 w 1311274"/>
              <a:gd name="connsiteY112" fmla="*/ 1026918 h 1312544"/>
              <a:gd name="connsiteX113" fmla="*/ 998021 w 1311274"/>
              <a:gd name="connsiteY113" fmla="*/ 1012589 h 1312544"/>
              <a:gd name="connsiteX114" fmla="*/ 1012347 w 1311274"/>
              <a:gd name="connsiteY114" fmla="*/ 998260 h 1312544"/>
              <a:gd name="connsiteX115" fmla="*/ 869090 w 1311274"/>
              <a:gd name="connsiteY115" fmla="*/ 998260 h 1312544"/>
              <a:gd name="connsiteX116" fmla="*/ 883415 w 1311274"/>
              <a:gd name="connsiteY116" fmla="*/ 1012589 h 1312544"/>
              <a:gd name="connsiteX117" fmla="*/ 869090 w 1311274"/>
              <a:gd name="connsiteY117" fmla="*/ 1026918 h 1312544"/>
              <a:gd name="connsiteX118" fmla="*/ 854764 w 1311274"/>
              <a:gd name="connsiteY118" fmla="*/ 1012589 h 1312544"/>
              <a:gd name="connsiteX119" fmla="*/ 869090 w 1311274"/>
              <a:gd name="connsiteY119" fmla="*/ 998260 h 1312544"/>
              <a:gd name="connsiteX120" fmla="*/ 726788 w 1311274"/>
              <a:gd name="connsiteY120" fmla="*/ 998260 h 1312544"/>
              <a:gd name="connsiteX121" fmla="*/ 741113 w 1311274"/>
              <a:gd name="connsiteY121" fmla="*/ 1012589 h 1312544"/>
              <a:gd name="connsiteX122" fmla="*/ 726788 w 1311274"/>
              <a:gd name="connsiteY122" fmla="*/ 1026918 h 1312544"/>
              <a:gd name="connsiteX123" fmla="*/ 712462 w 1311274"/>
              <a:gd name="connsiteY123" fmla="*/ 1012589 h 1312544"/>
              <a:gd name="connsiteX124" fmla="*/ 726788 w 1311274"/>
              <a:gd name="connsiteY124" fmla="*/ 998260 h 1312544"/>
              <a:gd name="connsiteX125" fmla="*/ 584487 w 1311274"/>
              <a:gd name="connsiteY125" fmla="*/ 998260 h 1312544"/>
              <a:gd name="connsiteX126" fmla="*/ 598812 w 1311274"/>
              <a:gd name="connsiteY126" fmla="*/ 1012589 h 1312544"/>
              <a:gd name="connsiteX127" fmla="*/ 584487 w 1311274"/>
              <a:gd name="connsiteY127" fmla="*/ 1026918 h 1312544"/>
              <a:gd name="connsiteX128" fmla="*/ 570161 w 1311274"/>
              <a:gd name="connsiteY128" fmla="*/ 1012589 h 1312544"/>
              <a:gd name="connsiteX129" fmla="*/ 584487 w 1311274"/>
              <a:gd name="connsiteY129" fmla="*/ 998260 h 1312544"/>
              <a:gd name="connsiteX130" fmla="*/ 441230 w 1311274"/>
              <a:gd name="connsiteY130" fmla="*/ 998260 h 1312544"/>
              <a:gd name="connsiteX131" fmla="*/ 455555 w 1311274"/>
              <a:gd name="connsiteY131" fmla="*/ 1012589 h 1312544"/>
              <a:gd name="connsiteX132" fmla="*/ 441230 w 1311274"/>
              <a:gd name="connsiteY132" fmla="*/ 1026918 h 1312544"/>
              <a:gd name="connsiteX133" fmla="*/ 426904 w 1311274"/>
              <a:gd name="connsiteY133" fmla="*/ 1012589 h 1312544"/>
              <a:gd name="connsiteX134" fmla="*/ 441230 w 1311274"/>
              <a:gd name="connsiteY134" fmla="*/ 998260 h 1312544"/>
              <a:gd name="connsiteX135" fmla="*/ 298929 w 1311274"/>
              <a:gd name="connsiteY135" fmla="*/ 998260 h 1312544"/>
              <a:gd name="connsiteX136" fmla="*/ 313254 w 1311274"/>
              <a:gd name="connsiteY136" fmla="*/ 1012589 h 1312544"/>
              <a:gd name="connsiteX137" fmla="*/ 298929 w 1311274"/>
              <a:gd name="connsiteY137" fmla="*/ 1026918 h 1312544"/>
              <a:gd name="connsiteX138" fmla="*/ 284603 w 1311274"/>
              <a:gd name="connsiteY138" fmla="*/ 1012589 h 1312544"/>
              <a:gd name="connsiteX139" fmla="*/ 298929 w 1311274"/>
              <a:gd name="connsiteY139" fmla="*/ 998260 h 1312544"/>
              <a:gd name="connsiteX140" fmla="*/ 156627 w 1311274"/>
              <a:gd name="connsiteY140" fmla="*/ 998260 h 1312544"/>
              <a:gd name="connsiteX141" fmla="*/ 170952 w 1311274"/>
              <a:gd name="connsiteY141" fmla="*/ 1012589 h 1312544"/>
              <a:gd name="connsiteX142" fmla="*/ 156627 w 1311274"/>
              <a:gd name="connsiteY142" fmla="*/ 1026918 h 1312544"/>
              <a:gd name="connsiteX143" fmla="*/ 142301 w 1311274"/>
              <a:gd name="connsiteY143" fmla="*/ 1012589 h 1312544"/>
              <a:gd name="connsiteX144" fmla="*/ 156627 w 1311274"/>
              <a:gd name="connsiteY144" fmla="*/ 998260 h 1312544"/>
              <a:gd name="connsiteX145" fmla="*/ 14326 w 1311274"/>
              <a:gd name="connsiteY145" fmla="*/ 998260 h 1312544"/>
              <a:gd name="connsiteX146" fmla="*/ 28651 w 1311274"/>
              <a:gd name="connsiteY146" fmla="*/ 1012589 h 1312544"/>
              <a:gd name="connsiteX147" fmla="*/ 14326 w 1311274"/>
              <a:gd name="connsiteY147" fmla="*/ 1026918 h 1312544"/>
              <a:gd name="connsiteX148" fmla="*/ 0 w 1311274"/>
              <a:gd name="connsiteY148" fmla="*/ 1012589 h 1312544"/>
              <a:gd name="connsiteX149" fmla="*/ 14326 w 1311274"/>
              <a:gd name="connsiteY149" fmla="*/ 998260 h 1312544"/>
              <a:gd name="connsiteX150" fmla="*/ 1296949 w 1311274"/>
              <a:gd name="connsiteY150" fmla="*/ 855924 h 1312544"/>
              <a:gd name="connsiteX151" fmla="*/ 1311274 w 1311274"/>
              <a:gd name="connsiteY151" fmla="*/ 870253 h 1312544"/>
              <a:gd name="connsiteX152" fmla="*/ 1296949 w 1311274"/>
              <a:gd name="connsiteY152" fmla="*/ 884582 h 1312544"/>
              <a:gd name="connsiteX153" fmla="*/ 1282623 w 1311274"/>
              <a:gd name="connsiteY153" fmla="*/ 870253 h 1312544"/>
              <a:gd name="connsiteX154" fmla="*/ 1296949 w 1311274"/>
              <a:gd name="connsiteY154" fmla="*/ 855924 h 1312544"/>
              <a:gd name="connsiteX155" fmla="*/ 1154647 w 1311274"/>
              <a:gd name="connsiteY155" fmla="*/ 855924 h 1312544"/>
              <a:gd name="connsiteX156" fmla="*/ 1168972 w 1311274"/>
              <a:gd name="connsiteY156" fmla="*/ 870253 h 1312544"/>
              <a:gd name="connsiteX157" fmla="*/ 1154647 w 1311274"/>
              <a:gd name="connsiteY157" fmla="*/ 884582 h 1312544"/>
              <a:gd name="connsiteX158" fmla="*/ 1140321 w 1311274"/>
              <a:gd name="connsiteY158" fmla="*/ 870253 h 1312544"/>
              <a:gd name="connsiteX159" fmla="*/ 1154647 w 1311274"/>
              <a:gd name="connsiteY159" fmla="*/ 855924 h 1312544"/>
              <a:gd name="connsiteX160" fmla="*/ 1012347 w 1311274"/>
              <a:gd name="connsiteY160" fmla="*/ 855924 h 1312544"/>
              <a:gd name="connsiteX161" fmla="*/ 1026672 w 1311274"/>
              <a:gd name="connsiteY161" fmla="*/ 870253 h 1312544"/>
              <a:gd name="connsiteX162" fmla="*/ 1012347 w 1311274"/>
              <a:gd name="connsiteY162" fmla="*/ 884582 h 1312544"/>
              <a:gd name="connsiteX163" fmla="*/ 998021 w 1311274"/>
              <a:gd name="connsiteY163" fmla="*/ 870253 h 1312544"/>
              <a:gd name="connsiteX164" fmla="*/ 1012347 w 1311274"/>
              <a:gd name="connsiteY164" fmla="*/ 855924 h 1312544"/>
              <a:gd name="connsiteX165" fmla="*/ 869090 w 1311274"/>
              <a:gd name="connsiteY165" fmla="*/ 855924 h 1312544"/>
              <a:gd name="connsiteX166" fmla="*/ 883415 w 1311274"/>
              <a:gd name="connsiteY166" fmla="*/ 870253 h 1312544"/>
              <a:gd name="connsiteX167" fmla="*/ 869090 w 1311274"/>
              <a:gd name="connsiteY167" fmla="*/ 884582 h 1312544"/>
              <a:gd name="connsiteX168" fmla="*/ 854764 w 1311274"/>
              <a:gd name="connsiteY168" fmla="*/ 870253 h 1312544"/>
              <a:gd name="connsiteX169" fmla="*/ 869090 w 1311274"/>
              <a:gd name="connsiteY169" fmla="*/ 855924 h 1312544"/>
              <a:gd name="connsiteX170" fmla="*/ 726788 w 1311274"/>
              <a:gd name="connsiteY170" fmla="*/ 855924 h 1312544"/>
              <a:gd name="connsiteX171" fmla="*/ 741113 w 1311274"/>
              <a:gd name="connsiteY171" fmla="*/ 870253 h 1312544"/>
              <a:gd name="connsiteX172" fmla="*/ 726788 w 1311274"/>
              <a:gd name="connsiteY172" fmla="*/ 884582 h 1312544"/>
              <a:gd name="connsiteX173" fmla="*/ 712462 w 1311274"/>
              <a:gd name="connsiteY173" fmla="*/ 870253 h 1312544"/>
              <a:gd name="connsiteX174" fmla="*/ 726788 w 1311274"/>
              <a:gd name="connsiteY174" fmla="*/ 855924 h 1312544"/>
              <a:gd name="connsiteX175" fmla="*/ 584487 w 1311274"/>
              <a:gd name="connsiteY175" fmla="*/ 855924 h 1312544"/>
              <a:gd name="connsiteX176" fmla="*/ 598812 w 1311274"/>
              <a:gd name="connsiteY176" fmla="*/ 870253 h 1312544"/>
              <a:gd name="connsiteX177" fmla="*/ 584487 w 1311274"/>
              <a:gd name="connsiteY177" fmla="*/ 884582 h 1312544"/>
              <a:gd name="connsiteX178" fmla="*/ 570161 w 1311274"/>
              <a:gd name="connsiteY178" fmla="*/ 870253 h 1312544"/>
              <a:gd name="connsiteX179" fmla="*/ 584487 w 1311274"/>
              <a:gd name="connsiteY179" fmla="*/ 855924 h 1312544"/>
              <a:gd name="connsiteX180" fmla="*/ 441230 w 1311274"/>
              <a:gd name="connsiteY180" fmla="*/ 855924 h 1312544"/>
              <a:gd name="connsiteX181" fmla="*/ 455555 w 1311274"/>
              <a:gd name="connsiteY181" fmla="*/ 870253 h 1312544"/>
              <a:gd name="connsiteX182" fmla="*/ 441230 w 1311274"/>
              <a:gd name="connsiteY182" fmla="*/ 884582 h 1312544"/>
              <a:gd name="connsiteX183" fmla="*/ 426904 w 1311274"/>
              <a:gd name="connsiteY183" fmla="*/ 870253 h 1312544"/>
              <a:gd name="connsiteX184" fmla="*/ 441230 w 1311274"/>
              <a:gd name="connsiteY184" fmla="*/ 855924 h 1312544"/>
              <a:gd name="connsiteX185" fmla="*/ 298929 w 1311274"/>
              <a:gd name="connsiteY185" fmla="*/ 855924 h 1312544"/>
              <a:gd name="connsiteX186" fmla="*/ 313254 w 1311274"/>
              <a:gd name="connsiteY186" fmla="*/ 870253 h 1312544"/>
              <a:gd name="connsiteX187" fmla="*/ 298929 w 1311274"/>
              <a:gd name="connsiteY187" fmla="*/ 884582 h 1312544"/>
              <a:gd name="connsiteX188" fmla="*/ 284603 w 1311274"/>
              <a:gd name="connsiteY188" fmla="*/ 870253 h 1312544"/>
              <a:gd name="connsiteX189" fmla="*/ 298929 w 1311274"/>
              <a:gd name="connsiteY189" fmla="*/ 855924 h 1312544"/>
              <a:gd name="connsiteX190" fmla="*/ 156627 w 1311274"/>
              <a:gd name="connsiteY190" fmla="*/ 855924 h 1312544"/>
              <a:gd name="connsiteX191" fmla="*/ 170952 w 1311274"/>
              <a:gd name="connsiteY191" fmla="*/ 870253 h 1312544"/>
              <a:gd name="connsiteX192" fmla="*/ 156627 w 1311274"/>
              <a:gd name="connsiteY192" fmla="*/ 884582 h 1312544"/>
              <a:gd name="connsiteX193" fmla="*/ 142301 w 1311274"/>
              <a:gd name="connsiteY193" fmla="*/ 870253 h 1312544"/>
              <a:gd name="connsiteX194" fmla="*/ 156627 w 1311274"/>
              <a:gd name="connsiteY194" fmla="*/ 855924 h 1312544"/>
              <a:gd name="connsiteX195" fmla="*/ 14326 w 1311274"/>
              <a:gd name="connsiteY195" fmla="*/ 855924 h 1312544"/>
              <a:gd name="connsiteX196" fmla="*/ 28651 w 1311274"/>
              <a:gd name="connsiteY196" fmla="*/ 870253 h 1312544"/>
              <a:gd name="connsiteX197" fmla="*/ 14326 w 1311274"/>
              <a:gd name="connsiteY197" fmla="*/ 884582 h 1312544"/>
              <a:gd name="connsiteX198" fmla="*/ 0 w 1311274"/>
              <a:gd name="connsiteY198" fmla="*/ 870253 h 1312544"/>
              <a:gd name="connsiteX199" fmla="*/ 14326 w 1311274"/>
              <a:gd name="connsiteY199" fmla="*/ 855924 h 1312544"/>
              <a:gd name="connsiteX200" fmla="*/ 1296949 w 1311274"/>
              <a:gd name="connsiteY200" fmla="*/ 713588 h 1312544"/>
              <a:gd name="connsiteX201" fmla="*/ 1311274 w 1311274"/>
              <a:gd name="connsiteY201" fmla="*/ 727917 h 1312544"/>
              <a:gd name="connsiteX202" fmla="*/ 1296949 w 1311274"/>
              <a:gd name="connsiteY202" fmla="*/ 742246 h 1312544"/>
              <a:gd name="connsiteX203" fmla="*/ 1282623 w 1311274"/>
              <a:gd name="connsiteY203" fmla="*/ 727917 h 1312544"/>
              <a:gd name="connsiteX204" fmla="*/ 1296949 w 1311274"/>
              <a:gd name="connsiteY204" fmla="*/ 713588 h 1312544"/>
              <a:gd name="connsiteX205" fmla="*/ 1154647 w 1311274"/>
              <a:gd name="connsiteY205" fmla="*/ 713588 h 1312544"/>
              <a:gd name="connsiteX206" fmla="*/ 1168972 w 1311274"/>
              <a:gd name="connsiteY206" fmla="*/ 727917 h 1312544"/>
              <a:gd name="connsiteX207" fmla="*/ 1154647 w 1311274"/>
              <a:gd name="connsiteY207" fmla="*/ 742246 h 1312544"/>
              <a:gd name="connsiteX208" fmla="*/ 1140321 w 1311274"/>
              <a:gd name="connsiteY208" fmla="*/ 727917 h 1312544"/>
              <a:gd name="connsiteX209" fmla="*/ 1154647 w 1311274"/>
              <a:gd name="connsiteY209" fmla="*/ 713588 h 1312544"/>
              <a:gd name="connsiteX210" fmla="*/ 1012347 w 1311274"/>
              <a:gd name="connsiteY210" fmla="*/ 713588 h 1312544"/>
              <a:gd name="connsiteX211" fmla="*/ 1026672 w 1311274"/>
              <a:gd name="connsiteY211" fmla="*/ 727917 h 1312544"/>
              <a:gd name="connsiteX212" fmla="*/ 1012347 w 1311274"/>
              <a:gd name="connsiteY212" fmla="*/ 742246 h 1312544"/>
              <a:gd name="connsiteX213" fmla="*/ 998021 w 1311274"/>
              <a:gd name="connsiteY213" fmla="*/ 727917 h 1312544"/>
              <a:gd name="connsiteX214" fmla="*/ 1012347 w 1311274"/>
              <a:gd name="connsiteY214" fmla="*/ 713588 h 1312544"/>
              <a:gd name="connsiteX215" fmla="*/ 869090 w 1311274"/>
              <a:gd name="connsiteY215" fmla="*/ 713588 h 1312544"/>
              <a:gd name="connsiteX216" fmla="*/ 883415 w 1311274"/>
              <a:gd name="connsiteY216" fmla="*/ 727917 h 1312544"/>
              <a:gd name="connsiteX217" fmla="*/ 869090 w 1311274"/>
              <a:gd name="connsiteY217" fmla="*/ 742246 h 1312544"/>
              <a:gd name="connsiteX218" fmla="*/ 854764 w 1311274"/>
              <a:gd name="connsiteY218" fmla="*/ 727917 h 1312544"/>
              <a:gd name="connsiteX219" fmla="*/ 869090 w 1311274"/>
              <a:gd name="connsiteY219" fmla="*/ 713588 h 1312544"/>
              <a:gd name="connsiteX220" fmla="*/ 726788 w 1311274"/>
              <a:gd name="connsiteY220" fmla="*/ 713588 h 1312544"/>
              <a:gd name="connsiteX221" fmla="*/ 741113 w 1311274"/>
              <a:gd name="connsiteY221" fmla="*/ 727917 h 1312544"/>
              <a:gd name="connsiteX222" fmla="*/ 726788 w 1311274"/>
              <a:gd name="connsiteY222" fmla="*/ 742246 h 1312544"/>
              <a:gd name="connsiteX223" fmla="*/ 712462 w 1311274"/>
              <a:gd name="connsiteY223" fmla="*/ 727917 h 1312544"/>
              <a:gd name="connsiteX224" fmla="*/ 726788 w 1311274"/>
              <a:gd name="connsiteY224" fmla="*/ 713588 h 1312544"/>
              <a:gd name="connsiteX225" fmla="*/ 584487 w 1311274"/>
              <a:gd name="connsiteY225" fmla="*/ 713588 h 1312544"/>
              <a:gd name="connsiteX226" fmla="*/ 598812 w 1311274"/>
              <a:gd name="connsiteY226" fmla="*/ 727917 h 1312544"/>
              <a:gd name="connsiteX227" fmla="*/ 584487 w 1311274"/>
              <a:gd name="connsiteY227" fmla="*/ 742246 h 1312544"/>
              <a:gd name="connsiteX228" fmla="*/ 570161 w 1311274"/>
              <a:gd name="connsiteY228" fmla="*/ 727917 h 1312544"/>
              <a:gd name="connsiteX229" fmla="*/ 584487 w 1311274"/>
              <a:gd name="connsiteY229" fmla="*/ 713588 h 1312544"/>
              <a:gd name="connsiteX230" fmla="*/ 441230 w 1311274"/>
              <a:gd name="connsiteY230" fmla="*/ 713588 h 1312544"/>
              <a:gd name="connsiteX231" fmla="*/ 455555 w 1311274"/>
              <a:gd name="connsiteY231" fmla="*/ 727917 h 1312544"/>
              <a:gd name="connsiteX232" fmla="*/ 441230 w 1311274"/>
              <a:gd name="connsiteY232" fmla="*/ 742246 h 1312544"/>
              <a:gd name="connsiteX233" fmla="*/ 426904 w 1311274"/>
              <a:gd name="connsiteY233" fmla="*/ 727917 h 1312544"/>
              <a:gd name="connsiteX234" fmla="*/ 441230 w 1311274"/>
              <a:gd name="connsiteY234" fmla="*/ 713588 h 1312544"/>
              <a:gd name="connsiteX235" fmla="*/ 298929 w 1311274"/>
              <a:gd name="connsiteY235" fmla="*/ 713588 h 1312544"/>
              <a:gd name="connsiteX236" fmla="*/ 313254 w 1311274"/>
              <a:gd name="connsiteY236" fmla="*/ 727917 h 1312544"/>
              <a:gd name="connsiteX237" fmla="*/ 298929 w 1311274"/>
              <a:gd name="connsiteY237" fmla="*/ 742246 h 1312544"/>
              <a:gd name="connsiteX238" fmla="*/ 284603 w 1311274"/>
              <a:gd name="connsiteY238" fmla="*/ 727917 h 1312544"/>
              <a:gd name="connsiteX239" fmla="*/ 298929 w 1311274"/>
              <a:gd name="connsiteY239" fmla="*/ 713588 h 1312544"/>
              <a:gd name="connsiteX240" fmla="*/ 156627 w 1311274"/>
              <a:gd name="connsiteY240" fmla="*/ 713588 h 1312544"/>
              <a:gd name="connsiteX241" fmla="*/ 170952 w 1311274"/>
              <a:gd name="connsiteY241" fmla="*/ 727917 h 1312544"/>
              <a:gd name="connsiteX242" fmla="*/ 156627 w 1311274"/>
              <a:gd name="connsiteY242" fmla="*/ 742246 h 1312544"/>
              <a:gd name="connsiteX243" fmla="*/ 142301 w 1311274"/>
              <a:gd name="connsiteY243" fmla="*/ 727917 h 1312544"/>
              <a:gd name="connsiteX244" fmla="*/ 156627 w 1311274"/>
              <a:gd name="connsiteY244" fmla="*/ 713588 h 1312544"/>
              <a:gd name="connsiteX245" fmla="*/ 14326 w 1311274"/>
              <a:gd name="connsiteY245" fmla="*/ 712633 h 1312544"/>
              <a:gd name="connsiteX246" fmla="*/ 28651 w 1311274"/>
              <a:gd name="connsiteY246" fmla="*/ 726962 h 1312544"/>
              <a:gd name="connsiteX247" fmla="*/ 14326 w 1311274"/>
              <a:gd name="connsiteY247" fmla="*/ 741291 h 1312544"/>
              <a:gd name="connsiteX248" fmla="*/ 0 w 1311274"/>
              <a:gd name="connsiteY248" fmla="*/ 726962 h 1312544"/>
              <a:gd name="connsiteX249" fmla="*/ 14326 w 1311274"/>
              <a:gd name="connsiteY249" fmla="*/ 712633 h 1312544"/>
              <a:gd name="connsiteX250" fmla="*/ 1296949 w 1311274"/>
              <a:gd name="connsiteY250" fmla="*/ 570298 h 1312544"/>
              <a:gd name="connsiteX251" fmla="*/ 1311274 w 1311274"/>
              <a:gd name="connsiteY251" fmla="*/ 584627 h 1312544"/>
              <a:gd name="connsiteX252" fmla="*/ 1296949 w 1311274"/>
              <a:gd name="connsiteY252" fmla="*/ 598956 h 1312544"/>
              <a:gd name="connsiteX253" fmla="*/ 1282623 w 1311274"/>
              <a:gd name="connsiteY253" fmla="*/ 584627 h 1312544"/>
              <a:gd name="connsiteX254" fmla="*/ 1296949 w 1311274"/>
              <a:gd name="connsiteY254" fmla="*/ 570298 h 1312544"/>
              <a:gd name="connsiteX255" fmla="*/ 1154647 w 1311274"/>
              <a:gd name="connsiteY255" fmla="*/ 570298 h 1312544"/>
              <a:gd name="connsiteX256" fmla="*/ 1168972 w 1311274"/>
              <a:gd name="connsiteY256" fmla="*/ 584627 h 1312544"/>
              <a:gd name="connsiteX257" fmla="*/ 1154647 w 1311274"/>
              <a:gd name="connsiteY257" fmla="*/ 598956 h 1312544"/>
              <a:gd name="connsiteX258" fmla="*/ 1140321 w 1311274"/>
              <a:gd name="connsiteY258" fmla="*/ 584627 h 1312544"/>
              <a:gd name="connsiteX259" fmla="*/ 1154647 w 1311274"/>
              <a:gd name="connsiteY259" fmla="*/ 570298 h 1312544"/>
              <a:gd name="connsiteX260" fmla="*/ 1012347 w 1311274"/>
              <a:gd name="connsiteY260" fmla="*/ 570298 h 1312544"/>
              <a:gd name="connsiteX261" fmla="*/ 1026672 w 1311274"/>
              <a:gd name="connsiteY261" fmla="*/ 584627 h 1312544"/>
              <a:gd name="connsiteX262" fmla="*/ 1012347 w 1311274"/>
              <a:gd name="connsiteY262" fmla="*/ 598956 h 1312544"/>
              <a:gd name="connsiteX263" fmla="*/ 998021 w 1311274"/>
              <a:gd name="connsiteY263" fmla="*/ 584627 h 1312544"/>
              <a:gd name="connsiteX264" fmla="*/ 1012347 w 1311274"/>
              <a:gd name="connsiteY264" fmla="*/ 570298 h 1312544"/>
              <a:gd name="connsiteX265" fmla="*/ 869090 w 1311274"/>
              <a:gd name="connsiteY265" fmla="*/ 570298 h 1312544"/>
              <a:gd name="connsiteX266" fmla="*/ 883415 w 1311274"/>
              <a:gd name="connsiteY266" fmla="*/ 584627 h 1312544"/>
              <a:gd name="connsiteX267" fmla="*/ 869090 w 1311274"/>
              <a:gd name="connsiteY267" fmla="*/ 598956 h 1312544"/>
              <a:gd name="connsiteX268" fmla="*/ 854764 w 1311274"/>
              <a:gd name="connsiteY268" fmla="*/ 584627 h 1312544"/>
              <a:gd name="connsiteX269" fmla="*/ 869090 w 1311274"/>
              <a:gd name="connsiteY269" fmla="*/ 570298 h 1312544"/>
              <a:gd name="connsiteX270" fmla="*/ 726788 w 1311274"/>
              <a:gd name="connsiteY270" fmla="*/ 570298 h 1312544"/>
              <a:gd name="connsiteX271" fmla="*/ 741113 w 1311274"/>
              <a:gd name="connsiteY271" fmla="*/ 584627 h 1312544"/>
              <a:gd name="connsiteX272" fmla="*/ 726788 w 1311274"/>
              <a:gd name="connsiteY272" fmla="*/ 598956 h 1312544"/>
              <a:gd name="connsiteX273" fmla="*/ 712462 w 1311274"/>
              <a:gd name="connsiteY273" fmla="*/ 584627 h 1312544"/>
              <a:gd name="connsiteX274" fmla="*/ 726788 w 1311274"/>
              <a:gd name="connsiteY274" fmla="*/ 570298 h 1312544"/>
              <a:gd name="connsiteX275" fmla="*/ 584487 w 1311274"/>
              <a:gd name="connsiteY275" fmla="*/ 570298 h 1312544"/>
              <a:gd name="connsiteX276" fmla="*/ 598812 w 1311274"/>
              <a:gd name="connsiteY276" fmla="*/ 584627 h 1312544"/>
              <a:gd name="connsiteX277" fmla="*/ 584487 w 1311274"/>
              <a:gd name="connsiteY277" fmla="*/ 598956 h 1312544"/>
              <a:gd name="connsiteX278" fmla="*/ 570161 w 1311274"/>
              <a:gd name="connsiteY278" fmla="*/ 584627 h 1312544"/>
              <a:gd name="connsiteX279" fmla="*/ 584487 w 1311274"/>
              <a:gd name="connsiteY279" fmla="*/ 570298 h 1312544"/>
              <a:gd name="connsiteX280" fmla="*/ 441230 w 1311274"/>
              <a:gd name="connsiteY280" fmla="*/ 570298 h 1312544"/>
              <a:gd name="connsiteX281" fmla="*/ 455555 w 1311274"/>
              <a:gd name="connsiteY281" fmla="*/ 584627 h 1312544"/>
              <a:gd name="connsiteX282" fmla="*/ 441230 w 1311274"/>
              <a:gd name="connsiteY282" fmla="*/ 598956 h 1312544"/>
              <a:gd name="connsiteX283" fmla="*/ 426904 w 1311274"/>
              <a:gd name="connsiteY283" fmla="*/ 584627 h 1312544"/>
              <a:gd name="connsiteX284" fmla="*/ 441230 w 1311274"/>
              <a:gd name="connsiteY284" fmla="*/ 570298 h 1312544"/>
              <a:gd name="connsiteX285" fmla="*/ 298929 w 1311274"/>
              <a:gd name="connsiteY285" fmla="*/ 570298 h 1312544"/>
              <a:gd name="connsiteX286" fmla="*/ 313254 w 1311274"/>
              <a:gd name="connsiteY286" fmla="*/ 584627 h 1312544"/>
              <a:gd name="connsiteX287" fmla="*/ 298929 w 1311274"/>
              <a:gd name="connsiteY287" fmla="*/ 598956 h 1312544"/>
              <a:gd name="connsiteX288" fmla="*/ 284603 w 1311274"/>
              <a:gd name="connsiteY288" fmla="*/ 584627 h 1312544"/>
              <a:gd name="connsiteX289" fmla="*/ 298929 w 1311274"/>
              <a:gd name="connsiteY289" fmla="*/ 570298 h 1312544"/>
              <a:gd name="connsiteX290" fmla="*/ 156627 w 1311274"/>
              <a:gd name="connsiteY290" fmla="*/ 570298 h 1312544"/>
              <a:gd name="connsiteX291" fmla="*/ 170952 w 1311274"/>
              <a:gd name="connsiteY291" fmla="*/ 584627 h 1312544"/>
              <a:gd name="connsiteX292" fmla="*/ 156627 w 1311274"/>
              <a:gd name="connsiteY292" fmla="*/ 598956 h 1312544"/>
              <a:gd name="connsiteX293" fmla="*/ 142301 w 1311274"/>
              <a:gd name="connsiteY293" fmla="*/ 584627 h 1312544"/>
              <a:gd name="connsiteX294" fmla="*/ 156627 w 1311274"/>
              <a:gd name="connsiteY294" fmla="*/ 570298 h 1312544"/>
              <a:gd name="connsiteX295" fmla="*/ 14326 w 1311274"/>
              <a:gd name="connsiteY295" fmla="*/ 570298 h 1312544"/>
              <a:gd name="connsiteX296" fmla="*/ 28651 w 1311274"/>
              <a:gd name="connsiteY296" fmla="*/ 584627 h 1312544"/>
              <a:gd name="connsiteX297" fmla="*/ 14326 w 1311274"/>
              <a:gd name="connsiteY297" fmla="*/ 598956 h 1312544"/>
              <a:gd name="connsiteX298" fmla="*/ 0 w 1311274"/>
              <a:gd name="connsiteY298" fmla="*/ 584627 h 1312544"/>
              <a:gd name="connsiteX299" fmla="*/ 14326 w 1311274"/>
              <a:gd name="connsiteY299" fmla="*/ 570298 h 1312544"/>
              <a:gd name="connsiteX300" fmla="*/ 1296949 w 1311274"/>
              <a:gd name="connsiteY300" fmla="*/ 427962 h 1312544"/>
              <a:gd name="connsiteX301" fmla="*/ 1311274 w 1311274"/>
              <a:gd name="connsiteY301" fmla="*/ 442291 h 1312544"/>
              <a:gd name="connsiteX302" fmla="*/ 1296949 w 1311274"/>
              <a:gd name="connsiteY302" fmla="*/ 456620 h 1312544"/>
              <a:gd name="connsiteX303" fmla="*/ 1282623 w 1311274"/>
              <a:gd name="connsiteY303" fmla="*/ 442291 h 1312544"/>
              <a:gd name="connsiteX304" fmla="*/ 1296949 w 1311274"/>
              <a:gd name="connsiteY304" fmla="*/ 427962 h 1312544"/>
              <a:gd name="connsiteX305" fmla="*/ 1154647 w 1311274"/>
              <a:gd name="connsiteY305" fmla="*/ 427962 h 1312544"/>
              <a:gd name="connsiteX306" fmla="*/ 1168972 w 1311274"/>
              <a:gd name="connsiteY306" fmla="*/ 442291 h 1312544"/>
              <a:gd name="connsiteX307" fmla="*/ 1154647 w 1311274"/>
              <a:gd name="connsiteY307" fmla="*/ 456620 h 1312544"/>
              <a:gd name="connsiteX308" fmla="*/ 1140321 w 1311274"/>
              <a:gd name="connsiteY308" fmla="*/ 442291 h 1312544"/>
              <a:gd name="connsiteX309" fmla="*/ 1154647 w 1311274"/>
              <a:gd name="connsiteY309" fmla="*/ 427962 h 1312544"/>
              <a:gd name="connsiteX310" fmla="*/ 1012347 w 1311274"/>
              <a:gd name="connsiteY310" fmla="*/ 427962 h 1312544"/>
              <a:gd name="connsiteX311" fmla="*/ 1026672 w 1311274"/>
              <a:gd name="connsiteY311" fmla="*/ 442291 h 1312544"/>
              <a:gd name="connsiteX312" fmla="*/ 1012347 w 1311274"/>
              <a:gd name="connsiteY312" fmla="*/ 456620 h 1312544"/>
              <a:gd name="connsiteX313" fmla="*/ 998021 w 1311274"/>
              <a:gd name="connsiteY313" fmla="*/ 442291 h 1312544"/>
              <a:gd name="connsiteX314" fmla="*/ 1012347 w 1311274"/>
              <a:gd name="connsiteY314" fmla="*/ 427962 h 1312544"/>
              <a:gd name="connsiteX315" fmla="*/ 869090 w 1311274"/>
              <a:gd name="connsiteY315" fmla="*/ 427962 h 1312544"/>
              <a:gd name="connsiteX316" fmla="*/ 883415 w 1311274"/>
              <a:gd name="connsiteY316" fmla="*/ 442291 h 1312544"/>
              <a:gd name="connsiteX317" fmla="*/ 869090 w 1311274"/>
              <a:gd name="connsiteY317" fmla="*/ 456620 h 1312544"/>
              <a:gd name="connsiteX318" fmla="*/ 854764 w 1311274"/>
              <a:gd name="connsiteY318" fmla="*/ 442291 h 1312544"/>
              <a:gd name="connsiteX319" fmla="*/ 869090 w 1311274"/>
              <a:gd name="connsiteY319" fmla="*/ 427962 h 1312544"/>
              <a:gd name="connsiteX320" fmla="*/ 726788 w 1311274"/>
              <a:gd name="connsiteY320" fmla="*/ 427962 h 1312544"/>
              <a:gd name="connsiteX321" fmla="*/ 741113 w 1311274"/>
              <a:gd name="connsiteY321" fmla="*/ 442291 h 1312544"/>
              <a:gd name="connsiteX322" fmla="*/ 726788 w 1311274"/>
              <a:gd name="connsiteY322" fmla="*/ 456620 h 1312544"/>
              <a:gd name="connsiteX323" fmla="*/ 712462 w 1311274"/>
              <a:gd name="connsiteY323" fmla="*/ 442291 h 1312544"/>
              <a:gd name="connsiteX324" fmla="*/ 726788 w 1311274"/>
              <a:gd name="connsiteY324" fmla="*/ 427962 h 1312544"/>
              <a:gd name="connsiteX325" fmla="*/ 584487 w 1311274"/>
              <a:gd name="connsiteY325" fmla="*/ 427962 h 1312544"/>
              <a:gd name="connsiteX326" fmla="*/ 598812 w 1311274"/>
              <a:gd name="connsiteY326" fmla="*/ 442291 h 1312544"/>
              <a:gd name="connsiteX327" fmla="*/ 584487 w 1311274"/>
              <a:gd name="connsiteY327" fmla="*/ 456620 h 1312544"/>
              <a:gd name="connsiteX328" fmla="*/ 570161 w 1311274"/>
              <a:gd name="connsiteY328" fmla="*/ 442291 h 1312544"/>
              <a:gd name="connsiteX329" fmla="*/ 584487 w 1311274"/>
              <a:gd name="connsiteY329" fmla="*/ 427962 h 1312544"/>
              <a:gd name="connsiteX330" fmla="*/ 441230 w 1311274"/>
              <a:gd name="connsiteY330" fmla="*/ 427962 h 1312544"/>
              <a:gd name="connsiteX331" fmla="*/ 455555 w 1311274"/>
              <a:gd name="connsiteY331" fmla="*/ 442291 h 1312544"/>
              <a:gd name="connsiteX332" fmla="*/ 441230 w 1311274"/>
              <a:gd name="connsiteY332" fmla="*/ 456620 h 1312544"/>
              <a:gd name="connsiteX333" fmla="*/ 426904 w 1311274"/>
              <a:gd name="connsiteY333" fmla="*/ 442291 h 1312544"/>
              <a:gd name="connsiteX334" fmla="*/ 441230 w 1311274"/>
              <a:gd name="connsiteY334" fmla="*/ 427962 h 1312544"/>
              <a:gd name="connsiteX335" fmla="*/ 298929 w 1311274"/>
              <a:gd name="connsiteY335" fmla="*/ 427962 h 1312544"/>
              <a:gd name="connsiteX336" fmla="*/ 313254 w 1311274"/>
              <a:gd name="connsiteY336" fmla="*/ 442291 h 1312544"/>
              <a:gd name="connsiteX337" fmla="*/ 298929 w 1311274"/>
              <a:gd name="connsiteY337" fmla="*/ 456620 h 1312544"/>
              <a:gd name="connsiteX338" fmla="*/ 284603 w 1311274"/>
              <a:gd name="connsiteY338" fmla="*/ 442291 h 1312544"/>
              <a:gd name="connsiteX339" fmla="*/ 298929 w 1311274"/>
              <a:gd name="connsiteY339" fmla="*/ 427962 h 1312544"/>
              <a:gd name="connsiteX340" fmla="*/ 156627 w 1311274"/>
              <a:gd name="connsiteY340" fmla="*/ 427962 h 1312544"/>
              <a:gd name="connsiteX341" fmla="*/ 170952 w 1311274"/>
              <a:gd name="connsiteY341" fmla="*/ 442291 h 1312544"/>
              <a:gd name="connsiteX342" fmla="*/ 156627 w 1311274"/>
              <a:gd name="connsiteY342" fmla="*/ 456620 h 1312544"/>
              <a:gd name="connsiteX343" fmla="*/ 142301 w 1311274"/>
              <a:gd name="connsiteY343" fmla="*/ 442291 h 1312544"/>
              <a:gd name="connsiteX344" fmla="*/ 156627 w 1311274"/>
              <a:gd name="connsiteY344" fmla="*/ 427962 h 1312544"/>
              <a:gd name="connsiteX345" fmla="*/ 14326 w 1311274"/>
              <a:gd name="connsiteY345" fmla="*/ 427962 h 1312544"/>
              <a:gd name="connsiteX346" fmla="*/ 28651 w 1311274"/>
              <a:gd name="connsiteY346" fmla="*/ 442291 h 1312544"/>
              <a:gd name="connsiteX347" fmla="*/ 14326 w 1311274"/>
              <a:gd name="connsiteY347" fmla="*/ 456620 h 1312544"/>
              <a:gd name="connsiteX348" fmla="*/ 0 w 1311274"/>
              <a:gd name="connsiteY348" fmla="*/ 442291 h 1312544"/>
              <a:gd name="connsiteX349" fmla="*/ 14326 w 1311274"/>
              <a:gd name="connsiteY349" fmla="*/ 427962 h 1312544"/>
              <a:gd name="connsiteX350" fmla="*/ 1296949 w 1311274"/>
              <a:gd name="connsiteY350" fmla="*/ 285626 h 1312544"/>
              <a:gd name="connsiteX351" fmla="*/ 1311274 w 1311274"/>
              <a:gd name="connsiteY351" fmla="*/ 299955 h 1312544"/>
              <a:gd name="connsiteX352" fmla="*/ 1296949 w 1311274"/>
              <a:gd name="connsiteY352" fmla="*/ 314284 h 1312544"/>
              <a:gd name="connsiteX353" fmla="*/ 1282623 w 1311274"/>
              <a:gd name="connsiteY353" fmla="*/ 299955 h 1312544"/>
              <a:gd name="connsiteX354" fmla="*/ 1296949 w 1311274"/>
              <a:gd name="connsiteY354" fmla="*/ 285626 h 1312544"/>
              <a:gd name="connsiteX355" fmla="*/ 1154647 w 1311274"/>
              <a:gd name="connsiteY355" fmla="*/ 285626 h 1312544"/>
              <a:gd name="connsiteX356" fmla="*/ 1168972 w 1311274"/>
              <a:gd name="connsiteY356" fmla="*/ 299955 h 1312544"/>
              <a:gd name="connsiteX357" fmla="*/ 1154647 w 1311274"/>
              <a:gd name="connsiteY357" fmla="*/ 314284 h 1312544"/>
              <a:gd name="connsiteX358" fmla="*/ 1140321 w 1311274"/>
              <a:gd name="connsiteY358" fmla="*/ 299955 h 1312544"/>
              <a:gd name="connsiteX359" fmla="*/ 1154647 w 1311274"/>
              <a:gd name="connsiteY359" fmla="*/ 285626 h 1312544"/>
              <a:gd name="connsiteX360" fmla="*/ 1012347 w 1311274"/>
              <a:gd name="connsiteY360" fmla="*/ 285626 h 1312544"/>
              <a:gd name="connsiteX361" fmla="*/ 1026672 w 1311274"/>
              <a:gd name="connsiteY361" fmla="*/ 299955 h 1312544"/>
              <a:gd name="connsiteX362" fmla="*/ 1012347 w 1311274"/>
              <a:gd name="connsiteY362" fmla="*/ 314284 h 1312544"/>
              <a:gd name="connsiteX363" fmla="*/ 998021 w 1311274"/>
              <a:gd name="connsiteY363" fmla="*/ 299955 h 1312544"/>
              <a:gd name="connsiteX364" fmla="*/ 1012347 w 1311274"/>
              <a:gd name="connsiteY364" fmla="*/ 285626 h 1312544"/>
              <a:gd name="connsiteX365" fmla="*/ 869090 w 1311274"/>
              <a:gd name="connsiteY365" fmla="*/ 285626 h 1312544"/>
              <a:gd name="connsiteX366" fmla="*/ 883415 w 1311274"/>
              <a:gd name="connsiteY366" fmla="*/ 299955 h 1312544"/>
              <a:gd name="connsiteX367" fmla="*/ 869090 w 1311274"/>
              <a:gd name="connsiteY367" fmla="*/ 314284 h 1312544"/>
              <a:gd name="connsiteX368" fmla="*/ 854764 w 1311274"/>
              <a:gd name="connsiteY368" fmla="*/ 299955 h 1312544"/>
              <a:gd name="connsiteX369" fmla="*/ 869090 w 1311274"/>
              <a:gd name="connsiteY369" fmla="*/ 285626 h 1312544"/>
              <a:gd name="connsiteX370" fmla="*/ 726788 w 1311274"/>
              <a:gd name="connsiteY370" fmla="*/ 285626 h 1312544"/>
              <a:gd name="connsiteX371" fmla="*/ 741113 w 1311274"/>
              <a:gd name="connsiteY371" fmla="*/ 299955 h 1312544"/>
              <a:gd name="connsiteX372" fmla="*/ 726788 w 1311274"/>
              <a:gd name="connsiteY372" fmla="*/ 314284 h 1312544"/>
              <a:gd name="connsiteX373" fmla="*/ 712462 w 1311274"/>
              <a:gd name="connsiteY373" fmla="*/ 299955 h 1312544"/>
              <a:gd name="connsiteX374" fmla="*/ 726788 w 1311274"/>
              <a:gd name="connsiteY374" fmla="*/ 285626 h 1312544"/>
              <a:gd name="connsiteX375" fmla="*/ 584487 w 1311274"/>
              <a:gd name="connsiteY375" fmla="*/ 285626 h 1312544"/>
              <a:gd name="connsiteX376" fmla="*/ 598812 w 1311274"/>
              <a:gd name="connsiteY376" fmla="*/ 299955 h 1312544"/>
              <a:gd name="connsiteX377" fmla="*/ 584487 w 1311274"/>
              <a:gd name="connsiteY377" fmla="*/ 314284 h 1312544"/>
              <a:gd name="connsiteX378" fmla="*/ 570161 w 1311274"/>
              <a:gd name="connsiteY378" fmla="*/ 299955 h 1312544"/>
              <a:gd name="connsiteX379" fmla="*/ 584487 w 1311274"/>
              <a:gd name="connsiteY379" fmla="*/ 285626 h 1312544"/>
              <a:gd name="connsiteX380" fmla="*/ 441230 w 1311274"/>
              <a:gd name="connsiteY380" fmla="*/ 285626 h 1312544"/>
              <a:gd name="connsiteX381" fmla="*/ 455555 w 1311274"/>
              <a:gd name="connsiteY381" fmla="*/ 299955 h 1312544"/>
              <a:gd name="connsiteX382" fmla="*/ 441230 w 1311274"/>
              <a:gd name="connsiteY382" fmla="*/ 314284 h 1312544"/>
              <a:gd name="connsiteX383" fmla="*/ 426904 w 1311274"/>
              <a:gd name="connsiteY383" fmla="*/ 299955 h 1312544"/>
              <a:gd name="connsiteX384" fmla="*/ 441230 w 1311274"/>
              <a:gd name="connsiteY384" fmla="*/ 285626 h 1312544"/>
              <a:gd name="connsiteX385" fmla="*/ 298929 w 1311274"/>
              <a:gd name="connsiteY385" fmla="*/ 285626 h 1312544"/>
              <a:gd name="connsiteX386" fmla="*/ 313254 w 1311274"/>
              <a:gd name="connsiteY386" fmla="*/ 299955 h 1312544"/>
              <a:gd name="connsiteX387" fmla="*/ 298929 w 1311274"/>
              <a:gd name="connsiteY387" fmla="*/ 314284 h 1312544"/>
              <a:gd name="connsiteX388" fmla="*/ 284603 w 1311274"/>
              <a:gd name="connsiteY388" fmla="*/ 299955 h 1312544"/>
              <a:gd name="connsiteX389" fmla="*/ 298929 w 1311274"/>
              <a:gd name="connsiteY389" fmla="*/ 285626 h 1312544"/>
              <a:gd name="connsiteX390" fmla="*/ 156627 w 1311274"/>
              <a:gd name="connsiteY390" fmla="*/ 285626 h 1312544"/>
              <a:gd name="connsiteX391" fmla="*/ 170952 w 1311274"/>
              <a:gd name="connsiteY391" fmla="*/ 299955 h 1312544"/>
              <a:gd name="connsiteX392" fmla="*/ 156627 w 1311274"/>
              <a:gd name="connsiteY392" fmla="*/ 314284 h 1312544"/>
              <a:gd name="connsiteX393" fmla="*/ 142301 w 1311274"/>
              <a:gd name="connsiteY393" fmla="*/ 299955 h 1312544"/>
              <a:gd name="connsiteX394" fmla="*/ 156627 w 1311274"/>
              <a:gd name="connsiteY394" fmla="*/ 285626 h 1312544"/>
              <a:gd name="connsiteX395" fmla="*/ 14326 w 1311274"/>
              <a:gd name="connsiteY395" fmla="*/ 285626 h 1312544"/>
              <a:gd name="connsiteX396" fmla="*/ 28651 w 1311274"/>
              <a:gd name="connsiteY396" fmla="*/ 299955 h 1312544"/>
              <a:gd name="connsiteX397" fmla="*/ 14326 w 1311274"/>
              <a:gd name="connsiteY397" fmla="*/ 314284 h 1312544"/>
              <a:gd name="connsiteX398" fmla="*/ 0 w 1311274"/>
              <a:gd name="connsiteY398" fmla="*/ 299955 h 1312544"/>
              <a:gd name="connsiteX399" fmla="*/ 14326 w 1311274"/>
              <a:gd name="connsiteY399" fmla="*/ 285626 h 1312544"/>
              <a:gd name="connsiteX400" fmla="*/ 1296949 w 1311274"/>
              <a:gd name="connsiteY400" fmla="*/ 142336 h 1312544"/>
              <a:gd name="connsiteX401" fmla="*/ 1311274 w 1311274"/>
              <a:gd name="connsiteY401" fmla="*/ 156665 h 1312544"/>
              <a:gd name="connsiteX402" fmla="*/ 1296949 w 1311274"/>
              <a:gd name="connsiteY402" fmla="*/ 170994 h 1312544"/>
              <a:gd name="connsiteX403" fmla="*/ 1282623 w 1311274"/>
              <a:gd name="connsiteY403" fmla="*/ 156665 h 1312544"/>
              <a:gd name="connsiteX404" fmla="*/ 1296949 w 1311274"/>
              <a:gd name="connsiteY404" fmla="*/ 142336 h 1312544"/>
              <a:gd name="connsiteX405" fmla="*/ 1154647 w 1311274"/>
              <a:gd name="connsiteY405" fmla="*/ 142336 h 1312544"/>
              <a:gd name="connsiteX406" fmla="*/ 1168972 w 1311274"/>
              <a:gd name="connsiteY406" fmla="*/ 156665 h 1312544"/>
              <a:gd name="connsiteX407" fmla="*/ 1154647 w 1311274"/>
              <a:gd name="connsiteY407" fmla="*/ 170994 h 1312544"/>
              <a:gd name="connsiteX408" fmla="*/ 1140321 w 1311274"/>
              <a:gd name="connsiteY408" fmla="*/ 156665 h 1312544"/>
              <a:gd name="connsiteX409" fmla="*/ 1154647 w 1311274"/>
              <a:gd name="connsiteY409" fmla="*/ 142336 h 1312544"/>
              <a:gd name="connsiteX410" fmla="*/ 1012347 w 1311274"/>
              <a:gd name="connsiteY410" fmla="*/ 142336 h 1312544"/>
              <a:gd name="connsiteX411" fmla="*/ 1026672 w 1311274"/>
              <a:gd name="connsiteY411" fmla="*/ 156665 h 1312544"/>
              <a:gd name="connsiteX412" fmla="*/ 1012347 w 1311274"/>
              <a:gd name="connsiteY412" fmla="*/ 170994 h 1312544"/>
              <a:gd name="connsiteX413" fmla="*/ 998021 w 1311274"/>
              <a:gd name="connsiteY413" fmla="*/ 156665 h 1312544"/>
              <a:gd name="connsiteX414" fmla="*/ 1012347 w 1311274"/>
              <a:gd name="connsiteY414" fmla="*/ 142336 h 1312544"/>
              <a:gd name="connsiteX415" fmla="*/ 869090 w 1311274"/>
              <a:gd name="connsiteY415" fmla="*/ 142336 h 1312544"/>
              <a:gd name="connsiteX416" fmla="*/ 883415 w 1311274"/>
              <a:gd name="connsiteY416" fmla="*/ 156665 h 1312544"/>
              <a:gd name="connsiteX417" fmla="*/ 869090 w 1311274"/>
              <a:gd name="connsiteY417" fmla="*/ 170994 h 1312544"/>
              <a:gd name="connsiteX418" fmla="*/ 854764 w 1311274"/>
              <a:gd name="connsiteY418" fmla="*/ 156665 h 1312544"/>
              <a:gd name="connsiteX419" fmla="*/ 869090 w 1311274"/>
              <a:gd name="connsiteY419" fmla="*/ 142336 h 1312544"/>
              <a:gd name="connsiteX420" fmla="*/ 726788 w 1311274"/>
              <a:gd name="connsiteY420" fmla="*/ 142336 h 1312544"/>
              <a:gd name="connsiteX421" fmla="*/ 741113 w 1311274"/>
              <a:gd name="connsiteY421" fmla="*/ 156665 h 1312544"/>
              <a:gd name="connsiteX422" fmla="*/ 726788 w 1311274"/>
              <a:gd name="connsiteY422" fmla="*/ 170994 h 1312544"/>
              <a:gd name="connsiteX423" fmla="*/ 712462 w 1311274"/>
              <a:gd name="connsiteY423" fmla="*/ 156665 h 1312544"/>
              <a:gd name="connsiteX424" fmla="*/ 726788 w 1311274"/>
              <a:gd name="connsiteY424" fmla="*/ 142336 h 1312544"/>
              <a:gd name="connsiteX425" fmla="*/ 584487 w 1311274"/>
              <a:gd name="connsiteY425" fmla="*/ 142336 h 1312544"/>
              <a:gd name="connsiteX426" fmla="*/ 598812 w 1311274"/>
              <a:gd name="connsiteY426" fmla="*/ 156665 h 1312544"/>
              <a:gd name="connsiteX427" fmla="*/ 584487 w 1311274"/>
              <a:gd name="connsiteY427" fmla="*/ 170994 h 1312544"/>
              <a:gd name="connsiteX428" fmla="*/ 570161 w 1311274"/>
              <a:gd name="connsiteY428" fmla="*/ 156665 h 1312544"/>
              <a:gd name="connsiteX429" fmla="*/ 584487 w 1311274"/>
              <a:gd name="connsiteY429" fmla="*/ 142336 h 1312544"/>
              <a:gd name="connsiteX430" fmla="*/ 441230 w 1311274"/>
              <a:gd name="connsiteY430" fmla="*/ 142336 h 1312544"/>
              <a:gd name="connsiteX431" fmla="*/ 455555 w 1311274"/>
              <a:gd name="connsiteY431" fmla="*/ 156665 h 1312544"/>
              <a:gd name="connsiteX432" fmla="*/ 441230 w 1311274"/>
              <a:gd name="connsiteY432" fmla="*/ 170994 h 1312544"/>
              <a:gd name="connsiteX433" fmla="*/ 426904 w 1311274"/>
              <a:gd name="connsiteY433" fmla="*/ 156665 h 1312544"/>
              <a:gd name="connsiteX434" fmla="*/ 441230 w 1311274"/>
              <a:gd name="connsiteY434" fmla="*/ 142336 h 1312544"/>
              <a:gd name="connsiteX435" fmla="*/ 298929 w 1311274"/>
              <a:gd name="connsiteY435" fmla="*/ 142336 h 1312544"/>
              <a:gd name="connsiteX436" fmla="*/ 313254 w 1311274"/>
              <a:gd name="connsiteY436" fmla="*/ 156665 h 1312544"/>
              <a:gd name="connsiteX437" fmla="*/ 298929 w 1311274"/>
              <a:gd name="connsiteY437" fmla="*/ 170994 h 1312544"/>
              <a:gd name="connsiteX438" fmla="*/ 284603 w 1311274"/>
              <a:gd name="connsiteY438" fmla="*/ 156665 h 1312544"/>
              <a:gd name="connsiteX439" fmla="*/ 298929 w 1311274"/>
              <a:gd name="connsiteY439" fmla="*/ 142336 h 1312544"/>
              <a:gd name="connsiteX440" fmla="*/ 156627 w 1311274"/>
              <a:gd name="connsiteY440" fmla="*/ 142336 h 1312544"/>
              <a:gd name="connsiteX441" fmla="*/ 170952 w 1311274"/>
              <a:gd name="connsiteY441" fmla="*/ 156665 h 1312544"/>
              <a:gd name="connsiteX442" fmla="*/ 156627 w 1311274"/>
              <a:gd name="connsiteY442" fmla="*/ 170994 h 1312544"/>
              <a:gd name="connsiteX443" fmla="*/ 142301 w 1311274"/>
              <a:gd name="connsiteY443" fmla="*/ 156665 h 1312544"/>
              <a:gd name="connsiteX444" fmla="*/ 156627 w 1311274"/>
              <a:gd name="connsiteY444" fmla="*/ 142336 h 1312544"/>
              <a:gd name="connsiteX445" fmla="*/ 14326 w 1311274"/>
              <a:gd name="connsiteY445" fmla="*/ 142336 h 1312544"/>
              <a:gd name="connsiteX446" fmla="*/ 28651 w 1311274"/>
              <a:gd name="connsiteY446" fmla="*/ 156665 h 1312544"/>
              <a:gd name="connsiteX447" fmla="*/ 14326 w 1311274"/>
              <a:gd name="connsiteY447" fmla="*/ 170994 h 1312544"/>
              <a:gd name="connsiteX448" fmla="*/ 0 w 1311274"/>
              <a:gd name="connsiteY448" fmla="*/ 156665 h 1312544"/>
              <a:gd name="connsiteX449" fmla="*/ 14326 w 1311274"/>
              <a:gd name="connsiteY449" fmla="*/ 142336 h 1312544"/>
              <a:gd name="connsiteX450" fmla="*/ 1296949 w 1311274"/>
              <a:gd name="connsiteY450" fmla="*/ 0 h 1312544"/>
              <a:gd name="connsiteX451" fmla="*/ 1311274 w 1311274"/>
              <a:gd name="connsiteY451" fmla="*/ 14329 h 1312544"/>
              <a:gd name="connsiteX452" fmla="*/ 1296949 w 1311274"/>
              <a:gd name="connsiteY452" fmla="*/ 28658 h 1312544"/>
              <a:gd name="connsiteX453" fmla="*/ 1282623 w 1311274"/>
              <a:gd name="connsiteY453" fmla="*/ 14329 h 1312544"/>
              <a:gd name="connsiteX454" fmla="*/ 1296949 w 1311274"/>
              <a:gd name="connsiteY454" fmla="*/ 0 h 1312544"/>
              <a:gd name="connsiteX455" fmla="*/ 1154647 w 1311274"/>
              <a:gd name="connsiteY455" fmla="*/ 0 h 1312544"/>
              <a:gd name="connsiteX456" fmla="*/ 1168972 w 1311274"/>
              <a:gd name="connsiteY456" fmla="*/ 14329 h 1312544"/>
              <a:gd name="connsiteX457" fmla="*/ 1154647 w 1311274"/>
              <a:gd name="connsiteY457" fmla="*/ 28658 h 1312544"/>
              <a:gd name="connsiteX458" fmla="*/ 1140321 w 1311274"/>
              <a:gd name="connsiteY458" fmla="*/ 14329 h 1312544"/>
              <a:gd name="connsiteX459" fmla="*/ 1154647 w 1311274"/>
              <a:gd name="connsiteY459" fmla="*/ 0 h 1312544"/>
              <a:gd name="connsiteX460" fmla="*/ 1012347 w 1311274"/>
              <a:gd name="connsiteY460" fmla="*/ 0 h 1312544"/>
              <a:gd name="connsiteX461" fmla="*/ 1026672 w 1311274"/>
              <a:gd name="connsiteY461" fmla="*/ 14329 h 1312544"/>
              <a:gd name="connsiteX462" fmla="*/ 1012347 w 1311274"/>
              <a:gd name="connsiteY462" fmla="*/ 28658 h 1312544"/>
              <a:gd name="connsiteX463" fmla="*/ 998021 w 1311274"/>
              <a:gd name="connsiteY463" fmla="*/ 14329 h 1312544"/>
              <a:gd name="connsiteX464" fmla="*/ 1012347 w 1311274"/>
              <a:gd name="connsiteY464" fmla="*/ 0 h 1312544"/>
              <a:gd name="connsiteX465" fmla="*/ 869090 w 1311274"/>
              <a:gd name="connsiteY465" fmla="*/ 0 h 1312544"/>
              <a:gd name="connsiteX466" fmla="*/ 883415 w 1311274"/>
              <a:gd name="connsiteY466" fmla="*/ 14329 h 1312544"/>
              <a:gd name="connsiteX467" fmla="*/ 869090 w 1311274"/>
              <a:gd name="connsiteY467" fmla="*/ 28658 h 1312544"/>
              <a:gd name="connsiteX468" fmla="*/ 854764 w 1311274"/>
              <a:gd name="connsiteY468" fmla="*/ 14329 h 1312544"/>
              <a:gd name="connsiteX469" fmla="*/ 869090 w 1311274"/>
              <a:gd name="connsiteY469" fmla="*/ 0 h 1312544"/>
              <a:gd name="connsiteX470" fmla="*/ 726788 w 1311274"/>
              <a:gd name="connsiteY470" fmla="*/ 0 h 1312544"/>
              <a:gd name="connsiteX471" fmla="*/ 741113 w 1311274"/>
              <a:gd name="connsiteY471" fmla="*/ 14329 h 1312544"/>
              <a:gd name="connsiteX472" fmla="*/ 726788 w 1311274"/>
              <a:gd name="connsiteY472" fmla="*/ 28658 h 1312544"/>
              <a:gd name="connsiteX473" fmla="*/ 712462 w 1311274"/>
              <a:gd name="connsiteY473" fmla="*/ 14329 h 1312544"/>
              <a:gd name="connsiteX474" fmla="*/ 726788 w 1311274"/>
              <a:gd name="connsiteY474" fmla="*/ 0 h 1312544"/>
              <a:gd name="connsiteX475" fmla="*/ 584487 w 1311274"/>
              <a:gd name="connsiteY475" fmla="*/ 0 h 1312544"/>
              <a:gd name="connsiteX476" fmla="*/ 598812 w 1311274"/>
              <a:gd name="connsiteY476" fmla="*/ 14329 h 1312544"/>
              <a:gd name="connsiteX477" fmla="*/ 584487 w 1311274"/>
              <a:gd name="connsiteY477" fmla="*/ 28658 h 1312544"/>
              <a:gd name="connsiteX478" fmla="*/ 570161 w 1311274"/>
              <a:gd name="connsiteY478" fmla="*/ 14329 h 1312544"/>
              <a:gd name="connsiteX479" fmla="*/ 584487 w 1311274"/>
              <a:gd name="connsiteY479" fmla="*/ 0 h 1312544"/>
              <a:gd name="connsiteX480" fmla="*/ 441230 w 1311274"/>
              <a:gd name="connsiteY480" fmla="*/ 0 h 1312544"/>
              <a:gd name="connsiteX481" fmla="*/ 455555 w 1311274"/>
              <a:gd name="connsiteY481" fmla="*/ 14329 h 1312544"/>
              <a:gd name="connsiteX482" fmla="*/ 441230 w 1311274"/>
              <a:gd name="connsiteY482" fmla="*/ 28658 h 1312544"/>
              <a:gd name="connsiteX483" fmla="*/ 426904 w 1311274"/>
              <a:gd name="connsiteY483" fmla="*/ 14329 h 1312544"/>
              <a:gd name="connsiteX484" fmla="*/ 441230 w 1311274"/>
              <a:gd name="connsiteY484" fmla="*/ 0 h 1312544"/>
              <a:gd name="connsiteX485" fmla="*/ 298929 w 1311274"/>
              <a:gd name="connsiteY485" fmla="*/ 0 h 1312544"/>
              <a:gd name="connsiteX486" fmla="*/ 313254 w 1311274"/>
              <a:gd name="connsiteY486" fmla="*/ 14329 h 1312544"/>
              <a:gd name="connsiteX487" fmla="*/ 298929 w 1311274"/>
              <a:gd name="connsiteY487" fmla="*/ 28658 h 1312544"/>
              <a:gd name="connsiteX488" fmla="*/ 284603 w 1311274"/>
              <a:gd name="connsiteY488" fmla="*/ 14329 h 1312544"/>
              <a:gd name="connsiteX489" fmla="*/ 298929 w 1311274"/>
              <a:gd name="connsiteY489" fmla="*/ 0 h 1312544"/>
              <a:gd name="connsiteX490" fmla="*/ 156627 w 1311274"/>
              <a:gd name="connsiteY490" fmla="*/ 0 h 1312544"/>
              <a:gd name="connsiteX491" fmla="*/ 170952 w 1311274"/>
              <a:gd name="connsiteY491" fmla="*/ 14329 h 1312544"/>
              <a:gd name="connsiteX492" fmla="*/ 156627 w 1311274"/>
              <a:gd name="connsiteY492" fmla="*/ 28658 h 1312544"/>
              <a:gd name="connsiteX493" fmla="*/ 142301 w 1311274"/>
              <a:gd name="connsiteY493" fmla="*/ 14329 h 1312544"/>
              <a:gd name="connsiteX494" fmla="*/ 156627 w 1311274"/>
              <a:gd name="connsiteY494" fmla="*/ 0 h 1312544"/>
              <a:gd name="connsiteX495" fmla="*/ 14326 w 1311274"/>
              <a:gd name="connsiteY495" fmla="*/ 0 h 1312544"/>
              <a:gd name="connsiteX496" fmla="*/ 28651 w 1311274"/>
              <a:gd name="connsiteY496" fmla="*/ 14329 h 1312544"/>
              <a:gd name="connsiteX497" fmla="*/ 14326 w 1311274"/>
              <a:gd name="connsiteY497" fmla="*/ 28658 h 1312544"/>
              <a:gd name="connsiteX498" fmla="*/ 0 w 1311274"/>
              <a:gd name="connsiteY498" fmla="*/ 14329 h 1312544"/>
              <a:gd name="connsiteX499" fmla="*/ 14326 w 1311274"/>
              <a:gd name="connsiteY499" fmla="*/ 0 h 1312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</a:cxnLst>
            <a:rect l="l" t="t" r="r" b="b"/>
            <a:pathLst>
              <a:path w="1311274" h="1312544">
                <a:moveTo>
                  <a:pt x="1296949" y="1283886"/>
                </a:moveTo>
                <a:cubicBezTo>
                  <a:pt x="1305544" y="1283886"/>
                  <a:pt x="1311274" y="1290573"/>
                  <a:pt x="1311274" y="1298215"/>
                </a:cubicBezTo>
                <a:cubicBezTo>
                  <a:pt x="1311274" y="1305857"/>
                  <a:pt x="1304589" y="1312544"/>
                  <a:pt x="1296949" y="1312544"/>
                </a:cubicBezTo>
                <a:cubicBezTo>
                  <a:pt x="1289308" y="1312544"/>
                  <a:pt x="1282623" y="1305857"/>
                  <a:pt x="1282623" y="1298215"/>
                </a:cubicBezTo>
                <a:cubicBezTo>
                  <a:pt x="1282623" y="1290573"/>
                  <a:pt x="1289308" y="1283886"/>
                  <a:pt x="1296949" y="1283886"/>
                </a:cubicBezTo>
                <a:close/>
                <a:moveTo>
                  <a:pt x="1154647" y="1283886"/>
                </a:moveTo>
                <a:cubicBezTo>
                  <a:pt x="1162288" y="1283886"/>
                  <a:pt x="1168972" y="1290573"/>
                  <a:pt x="1168972" y="1298215"/>
                </a:cubicBezTo>
                <a:cubicBezTo>
                  <a:pt x="1168972" y="1305857"/>
                  <a:pt x="1162288" y="1312544"/>
                  <a:pt x="1154647" y="1312544"/>
                </a:cubicBezTo>
                <a:cubicBezTo>
                  <a:pt x="1147006" y="1312544"/>
                  <a:pt x="1140321" y="1305857"/>
                  <a:pt x="1140321" y="1298215"/>
                </a:cubicBezTo>
                <a:cubicBezTo>
                  <a:pt x="1140321" y="1290573"/>
                  <a:pt x="1147006" y="1283886"/>
                  <a:pt x="1154647" y="1283886"/>
                </a:cubicBezTo>
                <a:close/>
                <a:moveTo>
                  <a:pt x="1012347" y="1283886"/>
                </a:moveTo>
                <a:cubicBezTo>
                  <a:pt x="1019987" y="1283886"/>
                  <a:pt x="1026672" y="1290573"/>
                  <a:pt x="1026672" y="1298215"/>
                </a:cubicBezTo>
                <a:cubicBezTo>
                  <a:pt x="1026672" y="1305857"/>
                  <a:pt x="1019987" y="1312544"/>
                  <a:pt x="1012347" y="1312544"/>
                </a:cubicBezTo>
                <a:cubicBezTo>
                  <a:pt x="1004706" y="1312544"/>
                  <a:pt x="998021" y="1305857"/>
                  <a:pt x="998021" y="1298215"/>
                </a:cubicBezTo>
                <a:cubicBezTo>
                  <a:pt x="998021" y="1290573"/>
                  <a:pt x="1004706" y="1283886"/>
                  <a:pt x="1012347" y="1283886"/>
                </a:cubicBezTo>
                <a:close/>
                <a:moveTo>
                  <a:pt x="869090" y="1283886"/>
                </a:moveTo>
                <a:cubicBezTo>
                  <a:pt x="877683" y="1283886"/>
                  <a:pt x="883415" y="1290573"/>
                  <a:pt x="883415" y="1298215"/>
                </a:cubicBezTo>
                <a:cubicBezTo>
                  <a:pt x="883415" y="1305857"/>
                  <a:pt x="876730" y="1312544"/>
                  <a:pt x="869090" y="1312544"/>
                </a:cubicBezTo>
                <a:cubicBezTo>
                  <a:pt x="861449" y="1312544"/>
                  <a:pt x="854764" y="1305857"/>
                  <a:pt x="854764" y="1298215"/>
                </a:cubicBezTo>
                <a:cubicBezTo>
                  <a:pt x="854764" y="1290573"/>
                  <a:pt x="861449" y="1283886"/>
                  <a:pt x="869090" y="1283886"/>
                </a:cubicBezTo>
                <a:close/>
                <a:moveTo>
                  <a:pt x="726788" y="1283886"/>
                </a:moveTo>
                <a:cubicBezTo>
                  <a:pt x="734427" y="1283886"/>
                  <a:pt x="741113" y="1290573"/>
                  <a:pt x="741113" y="1298215"/>
                </a:cubicBezTo>
                <a:cubicBezTo>
                  <a:pt x="741113" y="1305857"/>
                  <a:pt x="734429" y="1312544"/>
                  <a:pt x="726788" y="1312544"/>
                </a:cubicBezTo>
                <a:cubicBezTo>
                  <a:pt x="719147" y="1312544"/>
                  <a:pt x="712462" y="1305857"/>
                  <a:pt x="712462" y="1298215"/>
                </a:cubicBezTo>
                <a:cubicBezTo>
                  <a:pt x="712462" y="1290573"/>
                  <a:pt x="719147" y="1283886"/>
                  <a:pt x="726788" y="1283886"/>
                </a:cubicBezTo>
                <a:close/>
                <a:moveTo>
                  <a:pt x="584487" y="1283886"/>
                </a:moveTo>
                <a:cubicBezTo>
                  <a:pt x="592128" y="1283886"/>
                  <a:pt x="598812" y="1290573"/>
                  <a:pt x="598812" y="1298215"/>
                </a:cubicBezTo>
                <a:cubicBezTo>
                  <a:pt x="598812" y="1305857"/>
                  <a:pt x="592128" y="1312544"/>
                  <a:pt x="584487" y="1312544"/>
                </a:cubicBezTo>
                <a:cubicBezTo>
                  <a:pt x="576846" y="1312544"/>
                  <a:pt x="570161" y="1305857"/>
                  <a:pt x="570161" y="1298215"/>
                </a:cubicBezTo>
                <a:cubicBezTo>
                  <a:pt x="570161" y="1290573"/>
                  <a:pt x="576846" y="1283886"/>
                  <a:pt x="584487" y="1283886"/>
                </a:cubicBezTo>
                <a:close/>
                <a:moveTo>
                  <a:pt x="441230" y="1283886"/>
                </a:moveTo>
                <a:cubicBezTo>
                  <a:pt x="449825" y="1283886"/>
                  <a:pt x="455555" y="1290573"/>
                  <a:pt x="455555" y="1298215"/>
                </a:cubicBezTo>
                <a:cubicBezTo>
                  <a:pt x="455555" y="1305857"/>
                  <a:pt x="448871" y="1312544"/>
                  <a:pt x="441230" y="1312544"/>
                </a:cubicBezTo>
                <a:cubicBezTo>
                  <a:pt x="433589" y="1312544"/>
                  <a:pt x="426904" y="1305857"/>
                  <a:pt x="426904" y="1298215"/>
                </a:cubicBezTo>
                <a:cubicBezTo>
                  <a:pt x="426904" y="1290573"/>
                  <a:pt x="433589" y="1283886"/>
                  <a:pt x="441230" y="1283886"/>
                </a:cubicBezTo>
                <a:close/>
                <a:moveTo>
                  <a:pt x="298929" y="1283886"/>
                </a:moveTo>
                <a:cubicBezTo>
                  <a:pt x="306569" y="1283886"/>
                  <a:pt x="313254" y="1290573"/>
                  <a:pt x="313254" y="1298215"/>
                </a:cubicBezTo>
                <a:cubicBezTo>
                  <a:pt x="313254" y="1305857"/>
                  <a:pt x="306569" y="1312544"/>
                  <a:pt x="298929" y="1312544"/>
                </a:cubicBezTo>
                <a:cubicBezTo>
                  <a:pt x="291288" y="1312544"/>
                  <a:pt x="284603" y="1305857"/>
                  <a:pt x="284603" y="1298215"/>
                </a:cubicBezTo>
                <a:cubicBezTo>
                  <a:pt x="284603" y="1290573"/>
                  <a:pt x="291288" y="1283886"/>
                  <a:pt x="298929" y="1283886"/>
                </a:cubicBezTo>
                <a:close/>
                <a:moveTo>
                  <a:pt x="156627" y="1283886"/>
                </a:moveTo>
                <a:cubicBezTo>
                  <a:pt x="164267" y="1283886"/>
                  <a:pt x="170952" y="1290573"/>
                  <a:pt x="170952" y="1298215"/>
                </a:cubicBezTo>
                <a:cubicBezTo>
                  <a:pt x="170952" y="1305857"/>
                  <a:pt x="164267" y="1312544"/>
                  <a:pt x="156627" y="1312544"/>
                </a:cubicBezTo>
                <a:cubicBezTo>
                  <a:pt x="148986" y="1312544"/>
                  <a:pt x="142301" y="1305857"/>
                  <a:pt x="142301" y="1298215"/>
                </a:cubicBezTo>
                <a:cubicBezTo>
                  <a:pt x="142301" y="1290573"/>
                  <a:pt x="148986" y="1283886"/>
                  <a:pt x="156627" y="1283886"/>
                </a:cubicBezTo>
                <a:close/>
                <a:moveTo>
                  <a:pt x="14326" y="1283886"/>
                </a:moveTo>
                <a:cubicBezTo>
                  <a:pt x="21966" y="1283886"/>
                  <a:pt x="28651" y="1290573"/>
                  <a:pt x="28651" y="1298215"/>
                </a:cubicBezTo>
                <a:cubicBezTo>
                  <a:pt x="28651" y="1305857"/>
                  <a:pt x="21966" y="1312544"/>
                  <a:pt x="14326" y="1312544"/>
                </a:cubicBezTo>
                <a:cubicBezTo>
                  <a:pt x="6685" y="1312544"/>
                  <a:pt x="0" y="1305857"/>
                  <a:pt x="0" y="1298215"/>
                </a:cubicBezTo>
                <a:cubicBezTo>
                  <a:pt x="0" y="1290573"/>
                  <a:pt x="6685" y="1283886"/>
                  <a:pt x="14326" y="1283886"/>
                </a:cubicBezTo>
                <a:close/>
                <a:moveTo>
                  <a:pt x="1296949" y="1141550"/>
                </a:moveTo>
                <a:cubicBezTo>
                  <a:pt x="1305544" y="1141550"/>
                  <a:pt x="1311274" y="1147282"/>
                  <a:pt x="1311274" y="1155879"/>
                </a:cubicBezTo>
                <a:cubicBezTo>
                  <a:pt x="1311274" y="1163521"/>
                  <a:pt x="1304589" y="1170208"/>
                  <a:pt x="1296949" y="1170208"/>
                </a:cubicBezTo>
                <a:cubicBezTo>
                  <a:pt x="1289308" y="1170208"/>
                  <a:pt x="1282623" y="1163521"/>
                  <a:pt x="1282623" y="1155879"/>
                </a:cubicBezTo>
                <a:cubicBezTo>
                  <a:pt x="1282623" y="1148237"/>
                  <a:pt x="1289308" y="1141550"/>
                  <a:pt x="1296949" y="1141550"/>
                </a:cubicBezTo>
                <a:close/>
                <a:moveTo>
                  <a:pt x="1154647" y="1141550"/>
                </a:moveTo>
                <a:cubicBezTo>
                  <a:pt x="1162288" y="1141550"/>
                  <a:pt x="1168972" y="1147282"/>
                  <a:pt x="1168972" y="1155879"/>
                </a:cubicBezTo>
                <a:cubicBezTo>
                  <a:pt x="1168972" y="1163521"/>
                  <a:pt x="1162288" y="1170208"/>
                  <a:pt x="1154647" y="1170208"/>
                </a:cubicBezTo>
                <a:cubicBezTo>
                  <a:pt x="1147006" y="1170208"/>
                  <a:pt x="1140321" y="1163521"/>
                  <a:pt x="1140321" y="1155879"/>
                </a:cubicBezTo>
                <a:cubicBezTo>
                  <a:pt x="1140321" y="1148237"/>
                  <a:pt x="1147006" y="1141550"/>
                  <a:pt x="1154647" y="1141550"/>
                </a:cubicBezTo>
                <a:close/>
                <a:moveTo>
                  <a:pt x="1012347" y="1141550"/>
                </a:moveTo>
                <a:cubicBezTo>
                  <a:pt x="1019987" y="1141550"/>
                  <a:pt x="1026672" y="1147282"/>
                  <a:pt x="1026672" y="1155879"/>
                </a:cubicBezTo>
                <a:cubicBezTo>
                  <a:pt x="1026672" y="1163521"/>
                  <a:pt x="1019987" y="1170208"/>
                  <a:pt x="1012347" y="1170208"/>
                </a:cubicBezTo>
                <a:cubicBezTo>
                  <a:pt x="1004706" y="1170208"/>
                  <a:pt x="998021" y="1163521"/>
                  <a:pt x="998021" y="1155879"/>
                </a:cubicBezTo>
                <a:cubicBezTo>
                  <a:pt x="998021" y="1148237"/>
                  <a:pt x="1004706" y="1141550"/>
                  <a:pt x="1012347" y="1141550"/>
                </a:cubicBezTo>
                <a:close/>
                <a:moveTo>
                  <a:pt x="869090" y="1141550"/>
                </a:moveTo>
                <a:cubicBezTo>
                  <a:pt x="877683" y="1141550"/>
                  <a:pt x="883415" y="1147282"/>
                  <a:pt x="883415" y="1155879"/>
                </a:cubicBezTo>
                <a:cubicBezTo>
                  <a:pt x="883415" y="1163521"/>
                  <a:pt x="876730" y="1170208"/>
                  <a:pt x="869090" y="1170208"/>
                </a:cubicBezTo>
                <a:cubicBezTo>
                  <a:pt x="861449" y="1170208"/>
                  <a:pt x="854764" y="1163521"/>
                  <a:pt x="854764" y="1155879"/>
                </a:cubicBezTo>
                <a:cubicBezTo>
                  <a:pt x="854764" y="1148237"/>
                  <a:pt x="861449" y="1141550"/>
                  <a:pt x="869090" y="1141550"/>
                </a:cubicBezTo>
                <a:close/>
                <a:moveTo>
                  <a:pt x="726788" y="1141550"/>
                </a:moveTo>
                <a:cubicBezTo>
                  <a:pt x="734427" y="1141550"/>
                  <a:pt x="741113" y="1147282"/>
                  <a:pt x="741113" y="1155879"/>
                </a:cubicBezTo>
                <a:cubicBezTo>
                  <a:pt x="741113" y="1163521"/>
                  <a:pt x="734429" y="1170208"/>
                  <a:pt x="726788" y="1170208"/>
                </a:cubicBezTo>
                <a:cubicBezTo>
                  <a:pt x="719147" y="1170208"/>
                  <a:pt x="712462" y="1163521"/>
                  <a:pt x="712462" y="1155879"/>
                </a:cubicBezTo>
                <a:cubicBezTo>
                  <a:pt x="712462" y="1148237"/>
                  <a:pt x="719147" y="1141550"/>
                  <a:pt x="726788" y="1141550"/>
                </a:cubicBezTo>
                <a:close/>
                <a:moveTo>
                  <a:pt x="584487" y="1141550"/>
                </a:moveTo>
                <a:cubicBezTo>
                  <a:pt x="592128" y="1141550"/>
                  <a:pt x="598812" y="1147282"/>
                  <a:pt x="598812" y="1155879"/>
                </a:cubicBezTo>
                <a:cubicBezTo>
                  <a:pt x="598812" y="1163521"/>
                  <a:pt x="592128" y="1170208"/>
                  <a:pt x="584487" y="1170208"/>
                </a:cubicBezTo>
                <a:cubicBezTo>
                  <a:pt x="576846" y="1170208"/>
                  <a:pt x="570161" y="1163521"/>
                  <a:pt x="570161" y="1155879"/>
                </a:cubicBezTo>
                <a:cubicBezTo>
                  <a:pt x="570161" y="1148237"/>
                  <a:pt x="576846" y="1141550"/>
                  <a:pt x="584487" y="1141550"/>
                </a:cubicBezTo>
                <a:close/>
                <a:moveTo>
                  <a:pt x="441230" y="1141550"/>
                </a:moveTo>
                <a:cubicBezTo>
                  <a:pt x="449825" y="1141550"/>
                  <a:pt x="455555" y="1147282"/>
                  <a:pt x="455555" y="1155879"/>
                </a:cubicBezTo>
                <a:cubicBezTo>
                  <a:pt x="455555" y="1163521"/>
                  <a:pt x="448871" y="1170208"/>
                  <a:pt x="441230" y="1170208"/>
                </a:cubicBezTo>
                <a:cubicBezTo>
                  <a:pt x="433589" y="1170208"/>
                  <a:pt x="426904" y="1163521"/>
                  <a:pt x="426904" y="1155879"/>
                </a:cubicBezTo>
                <a:cubicBezTo>
                  <a:pt x="426904" y="1148237"/>
                  <a:pt x="433589" y="1141550"/>
                  <a:pt x="441230" y="1141550"/>
                </a:cubicBezTo>
                <a:close/>
                <a:moveTo>
                  <a:pt x="298929" y="1141550"/>
                </a:moveTo>
                <a:cubicBezTo>
                  <a:pt x="306569" y="1141550"/>
                  <a:pt x="313254" y="1147282"/>
                  <a:pt x="313254" y="1155879"/>
                </a:cubicBezTo>
                <a:cubicBezTo>
                  <a:pt x="313254" y="1163521"/>
                  <a:pt x="306569" y="1170208"/>
                  <a:pt x="298929" y="1170208"/>
                </a:cubicBezTo>
                <a:cubicBezTo>
                  <a:pt x="291288" y="1170208"/>
                  <a:pt x="284603" y="1163521"/>
                  <a:pt x="284603" y="1155879"/>
                </a:cubicBezTo>
                <a:cubicBezTo>
                  <a:pt x="284603" y="1148237"/>
                  <a:pt x="291288" y="1141550"/>
                  <a:pt x="298929" y="1141550"/>
                </a:cubicBezTo>
                <a:close/>
                <a:moveTo>
                  <a:pt x="156627" y="1141550"/>
                </a:moveTo>
                <a:cubicBezTo>
                  <a:pt x="164267" y="1141550"/>
                  <a:pt x="170952" y="1147282"/>
                  <a:pt x="170952" y="1155879"/>
                </a:cubicBezTo>
                <a:cubicBezTo>
                  <a:pt x="170952" y="1163521"/>
                  <a:pt x="164267" y="1170208"/>
                  <a:pt x="156627" y="1170208"/>
                </a:cubicBezTo>
                <a:cubicBezTo>
                  <a:pt x="148986" y="1170208"/>
                  <a:pt x="142301" y="1163521"/>
                  <a:pt x="142301" y="1155879"/>
                </a:cubicBezTo>
                <a:cubicBezTo>
                  <a:pt x="142301" y="1148237"/>
                  <a:pt x="148986" y="1141550"/>
                  <a:pt x="156627" y="1141550"/>
                </a:cubicBezTo>
                <a:close/>
                <a:moveTo>
                  <a:pt x="14326" y="1140595"/>
                </a:moveTo>
                <a:cubicBezTo>
                  <a:pt x="21966" y="1140595"/>
                  <a:pt x="28651" y="1147282"/>
                  <a:pt x="28651" y="1154924"/>
                </a:cubicBezTo>
                <a:cubicBezTo>
                  <a:pt x="28651" y="1163521"/>
                  <a:pt x="21966" y="1169253"/>
                  <a:pt x="14326" y="1169253"/>
                </a:cubicBezTo>
                <a:cubicBezTo>
                  <a:pt x="6685" y="1169253"/>
                  <a:pt x="0" y="1162566"/>
                  <a:pt x="0" y="1154924"/>
                </a:cubicBezTo>
                <a:cubicBezTo>
                  <a:pt x="0" y="1147282"/>
                  <a:pt x="6685" y="1140595"/>
                  <a:pt x="14326" y="1140595"/>
                </a:cubicBezTo>
                <a:close/>
                <a:moveTo>
                  <a:pt x="1296949" y="998260"/>
                </a:moveTo>
                <a:cubicBezTo>
                  <a:pt x="1305544" y="998260"/>
                  <a:pt x="1311274" y="1004947"/>
                  <a:pt x="1311274" y="1012589"/>
                </a:cubicBezTo>
                <a:cubicBezTo>
                  <a:pt x="1311274" y="1020231"/>
                  <a:pt x="1304589" y="1026918"/>
                  <a:pt x="1296949" y="1026918"/>
                </a:cubicBezTo>
                <a:cubicBezTo>
                  <a:pt x="1289308" y="1026918"/>
                  <a:pt x="1282623" y="1020231"/>
                  <a:pt x="1282623" y="1012589"/>
                </a:cubicBezTo>
                <a:cubicBezTo>
                  <a:pt x="1282623" y="1004947"/>
                  <a:pt x="1289308" y="998260"/>
                  <a:pt x="1296949" y="998260"/>
                </a:cubicBezTo>
                <a:close/>
                <a:moveTo>
                  <a:pt x="1154647" y="998260"/>
                </a:moveTo>
                <a:cubicBezTo>
                  <a:pt x="1162288" y="998260"/>
                  <a:pt x="1168972" y="1004947"/>
                  <a:pt x="1168972" y="1012589"/>
                </a:cubicBezTo>
                <a:cubicBezTo>
                  <a:pt x="1168972" y="1020231"/>
                  <a:pt x="1162288" y="1026918"/>
                  <a:pt x="1154647" y="1026918"/>
                </a:cubicBezTo>
                <a:cubicBezTo>
                  <a:pt x="1147006" y="1026918"/>
                  <a:pt x="1140321" y="1020231"/>
                  <a:pt x="1140321" y="1012589"/>
                </a:cubicBezTo>
                <a:cubicBezTo>
                  <a:pt x="1140321" y="1004947"/>
                  <a:pt x="1147006" y="998260"/>
                  <a:pt x="1154647" y="998260"/>
                </a:cubicBezTo>
                <a:close/>
                <a:moveTo>
                  <a:pt x="1012347" y="998260"/>
                </a:moveTo>
                <a:cubicBezTo>
                  <a:pt x="1019987" y="998260"/>
                  <a:pt x="1026672" y="1004947"/>
                  <a:pt x="1026672" y="1012589"/>
                </a:cubicBezTo>
                <a:cubicBezTo>
                  <a:pt x="1026672" y="1020231"/>
                  <a:pt x="1019987" y="1026918"/>
                  <a:pt x="1012347" y="1026918"/>
                </a:cubicBezTo>
                <a:cubicBezTo>
                  <a:pt x="1004706" y="1026918"/>
                  <a:pt x="998021" y="1020231"/>
                  <a:pt x="998021" y="1012589"/>
                </a:cubicBezTo>
                <a:cubicBezTo>
                  <a:pt x="998021" y="1004947"/>
                  <a:pt x="1004706" y="998260"/>
                  <a:pt x="1012347" y="998260"/>
                </a:cubicBezTo>
                <a:close/>
                <a:moveTo>
                  <a:pt x="869090" y="998260"/>
                </a:moveTo>
                <a:cubicBezTo>
                  <a:pt x="877683" y="998260"/>
                  <a:pt x="883415" y="1004947"/>
                  <a:pt x="883415" y="1012589"/>
                </a:cubicBezTo>
                <a:cubicBezTo>
                  <a:pt x="883415" y="1020231"/>
                  <a:pt x="876730" y="1026918"/>
                  <a:pt x="869090" y="1026918"/>
                </a:cubicBezTo>
                <a:cubicBezTo>
                  <a:pt x="861449" y="1026918"/>
                  <a:pt x="854764" y="1020231"/>
                  <a:pt x="854764" y="1012589"/>
                </a:cubicBezTo>
                <a:cubicBezTo>
                  <a:pt x="854764" y="1004947"/>
                  <a:pt x="861449" y="998260"/>
                  <a:pt x="869090" y="998260"/>
                </a:cubicBezTo>
                <a:close/>
                <a:moveTo>
                  <a:pt x="726788" y="998260"/>
                </a:moveTo>
                <a:cubicBezTo>
                  <a:pt x="734427" y="998260"/>
                  <a:pt x="741113" y="1004947"/>
                  <a:pt x="741113" y="1012589"/>
                </a:cubicBezTo>
                <a:cubicBezTo>
                  <a:pt x="741113" y="1020231"/>
                  <a:pt x="734429" y="1026918"/>
                  <a:pt x="726788" y="1026918"/>
                </a:cubicBezTo>
                <a:cubicBezTo>
                  <a:pt x="719147" y="1026918"/>
                  <a:pt x="712462" y="1020231"/>
                  <a:pt x="712462" y="1012589"/>
                </a:cubicBezTo>
                <a:cubicBezTo>
                  <a:pt x="712462" y="1004947"/>
                  <a:pt x="719147" y="998260"/>
                  <a:pt x="726788" y="998260"/>
                </a:cubicBezTo>
                <a:close/>
                <a:moveTo>
                  <a:pt x="584487" y="998260"/>
                </a:moveTo>
                <a:cubicBezTo>
                  <a:pt x="592128" y="998260"/>
                  <a:pt x="598812" y="1004947"/>
                  <a:pt x="598812" y="1012589"/>
                </a:cubicBezTo>
                <a:cubicBezTo>
                  <a:pt x="598812" y="1020231"/>
                  <a:pt x="592128" y="1026918"/>
                  <a:pt x="584487" y="1026918"/>
                </a:cubicBezTo>
                <a:cubicBezTo>
                  <a:pt x="576846" y="1026918"/>
                  <a:pt x="570161" y="1020231"/>
                  <a:pt x="570161" y="1012589"/>
                </a:cubicBezTo>
                <a:cubicBezTo>
                  <a:pt x="570161" y="1004947"/>
                  <a:pt x="576846" y="998260"/>
                  <a:pt x="584487" y="998260"/>
                </a:cubicBezTo>
                <a:close/>
                <a:moveTo>
                  <a:pt x="441230" y="998260"/>
                </a:moveTo>
                <a:cubicBezTo>
                  <a:pt x="449825" y="998260"/>
                  <a:pt x="455555" y="1004947"/>
                  <a:pt x="455555" y="1012589"/>
                </a:cubicBezTo>
                <a:cubicBezTo>
                  <a:pt x="455555" y="1020231"/>
                  <a:pt x="448871" y="1026918"/>
                  <a:pt x="441230" y="1026918"/>
                </a:cubicBezTo>
                <a:cubicBezTo>
                  <a:pt x="433589" y="1026918"/>
                  <a:pt x="426904" y="1020231"/>
                  <a:pt x="426904" y="1012589"/>
                </a:cubicBezTo>
                <a:cubicBezTo>
                  <a:pt x="426904" y="1004947"/>
                  <a:pt x="433589" y="998260"/>
                  <a:pt x="441230" y="998260"/>
                </a:cubicBezTo>
                <a:close/>
                <a:moveTo>
                  <a:pt x="298929" y="998260"/>
                </a:moveTo>
                <a:cubicBezTo>
                  <a:pt x="306569" y="998260"/>
                  <a:pt x="313254" y="1004947"/>
                  <a:pt x="313254" y="1012589"/>
                </a:cubicBezTo>
                <a:cubicBezTo>
                  <a:pt x="313254" y="1020231"/>
                  <a:pt x="306569" y="1026918"/>
                  <a:pt x="298929" y="1026918"/>
                </a:cubicBezTo>
                <a:cubicBezTo>
                  <a:pt x="291288" y="1026918"/>
                  <a:pt x="284603" y="1020231"/>
                  <a:pt x="284603" y="1012589"/>
                </a:cubicBezTo>
                <a:cubicBezTo>
                  <a:pt x="284603" y="1004947"/>
                  <a:pt x="291288" y="998260"/>
                  <a:pt x="298929" y="998260"/>
                </a:cubicBezTo>
                <a:close/>
                <a:moveTo>
                  <a:pt x="156627" y="998260"/>
                </a:moveTo>
                <a:cubicBezTo>
                  <a:pt x="164267" y="998260"/>
                  <a:pt x="170952" y="1004947"/>
                  <a:pt x="170952" y="1012589"/>
                </a:cubicBezTo>
                <a:cubicBezTo>
                  <a:pt x="170952" y="1020231"/>
                  <a:pt x="164267" y="1026918"/>
                  <a:pt x="156627" y="1026918"/>
                </a:cubicBezTo>
                <a:cubicBezTo>
                  <a:pt x="148986" y="1026918"/>
                  <a:pt x="142301" y="1020231"/>
                  <a:pt x="142301" y="1012589"/>
                </a:cubicBezTo>
                <a:cubicBezTo>
                  <a:pt x="142301" y="1004947"/>
                  <a:pt x="148986" y="998260"/>
                  <a:pt x="156627" y="998260"/>
                </a:cubicBezTo>
                <a:close/>
                <a:moveTo>
                  <a:pt x="14326" y="998260"/>
                </a:moveTo>
                <a:cubicBezTo>
                  <a:pt x="21966" y="998260"/>
                  <a:pt x="28651" y="1004947"/>
                  <a:pt x="28651" y="1012589"/>
                </a:cubicBezTo>
                <a:cubicBezTo>
                  <a:pt x="28651" y="1020231"/>
                  <a:pt x="21966" y="1026918"/>
                  <a:pt x="14326" y="1026918"/>
                </a:cubicBezTo>
                <a:cubicBezTo>
                  <a:pt x="6685" y="1026918"/>
                  <a:pt x="0" y="1020231"/>
                  <a:pt x="0" y="1012589"/>
                </a:cubicBezTo>
                <a:cubicBezTo>
                  <a:pt x="0" y="1004947"/>
                  <a:pt x="6685" y="998260"/>
                  <a:pt x="14326" y="998260"/>
                </a:cubicBezTo>
                <a:close/>
                <a:moveTo>
                  <a:pt x="1296949" y="855924"/>
                </a:moveTo>
                <a:cubicBezTo>
                  <a:pt x="1305544" y="855924"/>
                  <a:pt x="1311274" y="862611"/>
                  <a:pt x="1311274" y="870253"/>
                </a:cubicBezTo>
                <a:cubicBezTo>
                  <a:pt x="1311274" y="877895"/>
                  <a:pt x="1304589" y="884582"/>
                  <a:pt x="1296949" y="884582"/>
                </a:cubicBezTo>
                <a:cubicBezTo>
                  <a:pt x="1289308" y="884582"/>
                  <a:pt x="1282623" y="877895"/>
                  <a:pt x="1282623" y="870253"/>
                </a:cubicBezTo>
                <a:cubicBezTo>
                  <a:pt x="1282623" y="862611"/>
                  <a:pt x="1289308" y="855924"/>
                  <a:pt x="1296949" y="855924"/>
                </a:cubicBezTo>
                <a:close/>
                <a:moveTo>
                  <a:pt x="1154647" y="855924"/>
                </a:moveTo>
                <a:cubicBezTo>
                  <a:pt x="1162288" y="855924"/>
                  <a:pt x="1168972" y="862611"/>
                  <a:pt x="1168972" y="870253"/>
                </a:cubicBezTo>
                <a:cubicBezTo>
                  <a:pt x="1168972" y="877895"/>
                  <a:pt x="1162288" y="884582"/>
                  <a:pt x="1154647" y="884582"/>
                </a:cubicBezTo>
                <a:cubicBezTo>
                  <a:pt x="1147006" y="884582"/>
                  <a:pt x="1140321" y="877895"/>
                  <a:pt x="1140321" y="870253"/>
                </a:cubicBezTo>
                <a:cubicBezTo>
                  <a:pt x="1140321" y="862611"/>
                  <a:pt x="1147006" y="855924"/>
                  <a:pt x="1154647" y="855924"/>
                </a:cubicBezTo>
                <a:close/>
                <a:moveTo>
                  <a:pt x="1012347" y="855924"/>
                </a:moveTo>
                <a:cubicBezTo>
                  <a:pt x="1019987" y="855924"/>
                  <a:pt x="1026672" y="862611"/>
                  <a:pt x="1026672" y="870253"/>
                </a:cubicBezTo>
                <a:cubicBezTo>
                  <a:pt x="1026672" y="877895"/>
                  <a:pt x="1019987" y="884582"/>
                  <a:pt x="1012347" y="884582"/>
                </a:cubicBezTo>
                <a:cubicBezTo>
                  <a:pt x="1004706" y="884582"/>
                  <a:pt x="998021" y="877895"/>
                  <a:pt x="998021" y="870253"/>
                </a:cubicBezTo>
                <a:cubicBezTo>
                  <a:pt x="998021" y="862611"/>
                  <a:pt x="1004706" y="855924"/>
                  <a:pt x="1012347" y="855924"/>
                </a:cubicBezTo>
                <a:close/>
                <a:moveTo>
                  <a:pt x="869090" y="855924"/>
                </a:moveTo>
                <a:cubicBezTo>
                  <a:pt x="877683" y="855924"/>
                  <a:pt x="883415" y="862611"/>
                  <a:pt x="883415" y="870253"/>
                </a:cubicBezTo>
                <a:cubicBezTo>
                  <a:pt x="883415" y="877895"/>
                  <a:pt x="876730" y="884582"/>
                  <a:pt x="869090" y="884582"/>
                </a:cubicBezTo>
                <a:cubicBezTo>
                  <a:pt x="861449" y="884582"/>
                  <a:pt x="854764" y="877895"/>
                  <a:pt x="854764" y="870253"/>
                </a:cubicBezTo>
                <a:cubicBezTo>
                  <a:pt x="854764" y="862611"/>
                  <a:pt x="861449" y="855924"/>
                  <a:pt x="869090" y="855924"/>
                </a:cubicBezTo>
                <a:close/>
                <a:moveTo>
                  <a:pt x="726788" y="855924"/>
                </a:moveTo>
                <a:cubicBezTo>
                  <a:pt x="734427" y="855924"/>
                  <a:pt x="741113" y="862611"/>
                  <a:pt x="741113" y="870253"/>
                </a:cubicBezTo>
                <a:cubicBezTo>
                  <a:pt x="741113" y="877895"/>
                  <a:pt x="734429" y="884582"/>
                  <a:pt x="726788" y="884582"/>
                </a:cubicBezTo>
                <a:cubicBezTo>
                  <a:pt x="719147" y="884582"/>
                  <a:pt x="712462" y="877895"/>
                  <a:pt x="712462" y="870253"/>
                </a:cubicBezTo>
                <a:cubicBezTo>
                  <a:pt x="712462" y="862611"/>
                  <a:pt x="719147" y="855924"/>
                  <a:pt x="726788" y="855924"/>
                </a:cubicBezTo>
                <a:close/>
                <a:moveTo>
                  <a:pt x="584487" y="855924"/>
                </a:moveTo>
                <a:cubicBezTo>
                  <a:pt x="592128" y="855924"/>
                  <a:pt x="598812" y="862611"/>
                  <a:pt x="598812" y="870253"/>
                </a:cubicBezTo>
                <a:cubicBezTo>
                  <a:pt x="598812" y="877895"/>
                  <a:pt x="592128" y="884582"/>
                  <a:pt x="584487" y="884582"/>
                </a:cubicBezTo>
                <a:cubicBezTo>
                  <a:pt x="576846" y="884582"/>
                  <a:pt x="570161" y="877895"/>
                  <a:pt x="570161" y="870253"/>
                </a:cubicBezTo>
                <a:cubicBezTo>
                  <a:pt x="570161" y="862611"/>
                  <a:pt x="576846" y="855924"/>
                  <a:pt x="584487" y="855924"/>
                </a:cubicBezTo>
                <a:close/>
                <a:moveTo>
                  <a:pt x="441230" y="855924"/>
                </a:moveTo>
                <a:cubicBezTo>
                  <a:pt x="449825" y="855924"/>
                  <a:pt x="455555" y="862611"/>
                  <a:pt x="455555" y="870253"/>
                </a:cubicBezTo>
                <a:cubicBezTo>
                  <a:pt x="455555" y="877895"/>
                  <a:pt x="448871" y="884582"/>
                  <a:pt x="441230" y="884582"/>
                </a:cubicBezTo>
                <a:cubicBezTo>
                  <a:pt x="433589" y="884582"/>
                  <a:pt x="426904" y="877895"/>
                  <a:pt x="426904" y="870253"/>
                </a:cubicBezTo>
                <a:cubicBezTo>
                  <a:pt x="426904" y="862611"/>
                  <a:pt x="433589" y="855924"/>
                  <a:pt x="441230" y="855924"/>
                </a:cubicBezTo>
                <a:close/>
                <a:moveTo>
                  <a:pt x="298929" y="855924"/>
                </a:moveTo>
                <a:cubicBezTo>
                  <a:pt x="306569" y="855924"/>
                  <a:pt x="313254" y="862611"/>
                  <a:pt x="313254" y="870253"/>
                </a:cubicBezTo>
                <a:cubicBezTo>
                  <a:pt x="313254" y="877895"/>
                  <a:pt x="306569" y="884582"/>
                  <a:pt x="298929" y="884582"/>
                </a:cubicBezTo>
                <a:cubicBezTo>
                  <a:pt x="291288" y="884582"/>
                  <a:pt x="284603" y="877895"/>
                  <a:pt x="284603" y="870253"/>
                </a:cubicBezTo>
                <a:cubicBezTo>
                  <a:pt x="284603" y="862611"/>
                  <a:pt x="291288" y="855924"/>
                  <a:pt x="298929" y="855924"/>
                </a:cubicBezTo>
                <a:close/>
                <a:moveTo>
                  <a:pt x="156627" y="855924"/>
                </a:moveTo>
                <a:cubicBezTo>
                  <a:pt x="164267" y="855924"/>
                  <a:pt x="170952" y="862611"/>
                  <a:pt x="170952" y="870253"/>
                </a:cubicBezTo>
                <a:cubicBezTo>
                  <a:pt x="170952" y="877895"/>
                  <a:pt x="164267" y="884582"/>
                  <a:pt x="156627" y="884582"/>
                </a:cubicBezTo>
                <a:cubicBezTo>
                  <a:pt x="148986" y="884582"/>
                  <a:pt x="142301" y="877895"/>
                  <a:pt x="142301" y="870253"/>
                </a:cubicBezTo>
                <a:cubicBezTo>
                  <a:pt x="142301" y="862611"/>
                  <a:pt x="148986" y="855924"/>
                  <a:pt x="156627" y="855924"/>
                </a:cubicBezTo>
                <a:close/>
                <a:moveTo>
                  <a:pt x="14326" y="855924"/>
                </a:moveTo>
                <a:cubicBezTo>
                  <a:pt x="21966" y="855924"/>
                  <a:pt x="28651" y="862611"/>
                  <a:pt x="28651" y="870253"/>
                </a:cubicBezTo>
                <a:cubicBezTo>
                  <a:pt x="28651" y="877895"/>
                  <a:pt x="21966" y="884582"/>
                  <a:pt x="14326" y="884582"/>
                </a:cubicBezTo>
                <a:cubicBezTo>
                  <a:pt x="6685" y="884582"/>
                  <a:pt x="0" y="877895"/>
                  <a:pt x="0" y="870253"/>
                </a:cubicBezTo>
                <a:cubicBezTo>
                  <a:pt x="0" y="862611"/>
                  <a:pt x="6685" y="855924"/>
                  <a:pt x="14326" y="855924"/>
                </a:cubicBezTo>
                <a:close/>
                <a:moveTo>
                  <a:pt x="1296949" y="713588"/>
                </a:moveTo>
                <a:cubicBezTo>
                  <a:pt x="1305544" y="713588"/>
                  <a:pt x="1311274" y="719320"/>
                  <a:pt x="1311274" y="727917"/>
                </a:cubicBezTo>
                <a:cubicBezTo>
                  <a:pt x="1311274" y="735559"/>
                  <a:pt x="1304589" y="742246"/>
                  <a:pt x="1296949" y="742246"/>
                </a:cubicBezTo>
                <a:cubicBezTo>
                  <a:pt x="1289308" y="742246"/>
                  <a:pt x="1282623" y="735559"/>
                  <a:pt x="1282623" y="727917"/>
                </a:cubicBezTo>
                <a:cubicBezTo>
                  <a:pt x="1282623" y="720275"/>
                  <a:pt x="1289308" y="713588"/>
                  <a:pt x="1296949" y="713588"/>
                </a:cubicBezTo>
                <a:close/>
                <a:moveTo>
                  <a:pt x="1154647" y="713588"/>
                </a:moveTo>
                <a:cubicBezTo>
                  <a:pt x="1162288" y="713588"/>
                  <a:pt x="1168972" y="719320"/>
                  <a:pt x="1168972" y="727917"/>
                </a:cubicBezTo>
                <a:cubicBezTo>
                  <a:pt x="1168972" y="735559"/>
                  <a:pt x="1162288" y="742246"/>
                  <a:pt x="1154647" y="742246"/>
                </a:cubicBezTo>
                <a:cubicBezTo>
                  <a:pt x="1147006" y="742246"/>
                  <a:pt x="1140321" y="735559"/>
                  <a:pt x="1140321" y="727917"/>
                </a:cubicBezTo>
                <a:cubicBezTo>
                  <a:pt x="1140321" y="720275"/>
                  <a:pt x="1147006" y="713588"/>
                  <a:pt x="1154647" y="713588"/>
                </a:cubicBezTo>
                <a:close/>
                <a:moveTo>
                  <a:pt x="1012347" y="713588"/>
                </a:moveTo>
                <a:cubicBezTo>
                  <a:pt x="1019987" y="713588"/>
                  <a:pt x="1026672" y="719320"/>
                  <a:pt x="1026672" y="727917"/>
                </a:cubicBezTo>
                <a:cubicBezTo>
                  <a:pt x="1026672" y="735559"/>
                  <a:pt x="1019987" y="742246"/>
                  <a:pt x="1012347" y="742246"/>
                </a:cubicBezTo>
                <a:cubicBezTo>
                  <a:pt x="1004706" y="742246"/>
                  <a:pt x="998021" y="735559"/>
                  <a:pt x="998021" y="727917"/>
                </a:cubicBezTo>
                <a:cubicBezTo>
                  <a:pt x="998021" y="720275"/>
                  <a:pt x="1004706" y="713588"/>
                  <a:pt x="1012347" y="713588"/>
                </a:cubicBezTo>
                <a:close/>
                <a:moveTo>
                  <a:pt x="869090" y="713588"/>
                </a:moveTo>
                <a:cubicBezTo>
                  <a:pt x="877683" y="713588"/>
                  <a:pt x="883415" y="719320"/>
                  <a:pt x="883415" y="727917"/>
                </a:cubicBezTo>
                <a:cubicBezTo>
                  <a:pt x="883415" y="735559"/>
                  <a:pt x="876730" y="742246"/>
                  <a:pt x="869090" y="742246"/>
                </a:cubicBezTo>
                <a:cubicBezTo>
                  <a:pt x="861449" y="742246"/>
                  <a:pt x="854764" y="735559"/>
                  <a:pt x="854764" y="727917"/>
                </a:cubicBezTo>
                <a:cubicBezTo>
                  <a:pt x="854764" y="720275"/>
                  <a:pt x="861449" y="713588"/>
                  <a:pt x="869090" y="713588"/>
                </a:cubicBezTo>
                <a:close/>
                <a:moveTo>
                  <a:pt x="726788" y="713588"/>
                </a:moveTo>
                <a:cubicBezTo>
                  <a:pt x="734427" y="713588"/>
                  <a:pt x="741113" y="719320"/>
                  <a:pt x="741113" y="727917"/>
                </a:cubicBezTo>
                <a:cubicBezTo>
                  <a:pt x="741113" y="735559"/>
                  <a:pt x="734429" y="742246"/>
                  <a:pt x="726788" y="742246"/>
                </a:cubicBezTo>
                <a:cubicBezTo>
                  <a:pt x="719147" y="742246"/>
                  <a:pt x="712462" y="735559"/>
                  <a:pt x="712462" y="727917"/>
                </a:cubicBezTo>
                <a:cubicBezTo>
                  <a:pt x="712462" y="720275"/>
                  <a:pt x="719147" y="713588"/>
                  <a:pt x="726788" y="713588"/>
                </a:cubicBezTo>
                <a:close/>
                <a:moveTo>
                  <a:pt x="584487" y="713588"/>
                </a:moveTo>
                <a:cubicBezTo>
                  <a:pt x="592128" y="713588"/>
                  <a:pt x="598812" y="719320"/>
                  <a:pt x="598812" y="727917"/>
                </a:cubicBezTo>
                <a:cubicBezTo>
                  <a:pt x="598812" y="735559"/>
                  <a:pt x="592128" y="742246"/>
                  <a:pt x="584487" y="742246"/>
                </a:cubicBezTo>
                <a:cubicBezTo>
                  <a:pt x="576846" y="742246"/>
                  <a:pt x="570161" y="735559"/>
                  <a:pt x="570161" y="727917"/>
                </a:cubicBezTo>
                <a:cubicBezTo>
                  <a:pt x="570161" y="720275"/>
                  <a:pt x="576846" y="713588"/>
                  <a:pt x="584487" y="713588"/>
                </a:cubicBezTo>
                <a:close/>
                <a:moveTo>
                  <a:pt x="441230" y="713588"/>
                </a:moveTo>
                <a:cubicBezTo>
                  <a:pt x="449825" y="713588"/>
                  <a:pt x="455555" y="719320"/>
                  <a:pt x="455555" y="727917"/>
                </a:cubicBezTo>
                <a:cubicBezTo>
                  <a:pt x="455555" y="735559"/>
                  <a:pt x="448871" y="742246"/>
                  <a:pt x="441230" y="742246"/>
                </a:cubicBezTo>
                <a:cubicBezTo>
                  <a:pt x="433589" y="742246"/>
                  <a:pt x="426904" y="735559"/>
                  <a:pt x="426904" y="727917"/>
                </a:cubicBezTo>
                <a:cubicBezTo>
                  <a:pt x="426904" y="720275"/>
                  <a:pt x="433589" y="713588"/>
                  <a:pt x="441230" y="713588"/>
                </a:cubicBezTo>
                <a:close/>
                <a:moveTo>
                  <a:pt x="298929" y="713588"/>
                </a:moveTo>
                <a:cubicBezTo>
                  <a:pt x="306569" y="713588"/>
                  <a:pt x="313254" y="719320"/>
                  <a:pt x="313254" y="727917"/>
                </a:cubicBezTo>
                <a:cubicBezTo>
                  <a:pt x="313254" y="735559"/>
                  <a:pt x="306569" y="742246"/>
                  <a:pt x="298929" y="742246"/>
                </a:cubicBezTo>
                <a:cubicBezTo>
                  <a:pt x="291288" y="742246"/>
                  <a:pt x="284603" y="735559"/>
                  <a:pt x="284603" y="727917"/>
                </a:cubicBezTo>
                <a:cubicBezTo>
                  <a:pt x="284603" y="720275"/>
                  <a:pt x="291288" y="713588"/>
                  <a:pt x="298929" y="713588"/>
                </a:cubicBezTo>
                <a:close/>
                <a:moveTo>
                  <a:pt x="156627" y="713588"/>
                </a:moveTo>
                <a:cubicBezTo>
                  <a:pt x="164267" y="713588"/>
                  <a:pt x="170952" y="719320"/>
                  <a:pt x="170952" y="727917"/>
                </a:cubicBezTo>
                <a:cubicBezTo>
                  <a:pt x="170952" y="735559"/>
                  <a:pt x="164267" y="742246"/>
                  <a:pt x="156627" y="742246"/>
                </a:cubicBezTo>
                <a:cubicBezTo>
                  <a:pt x="148986" y="742246"/>
                  <a:pt x="142301" y="735559"/>
                  <a:pt x="142301" y="727917"/>
                </a:cubicBezTo>
                <a:cubicBezTo>
                  <a:pt x="142301" y="720275"/>
                  <a:pt x="148986" y="713588"/>
                  <a:pt x="156627" y="713588"/>
                </a:cubicBezTo>
                <a:close/>
                <a:moveTo>
                  <a:pt x="14326" y="712633"/>
                </a:moveTo>
                <a:cubicBezTo>
                  <a:pt x="21966" y="712633"/>
                  <a:pt x="28651" y="719320"/>
                  <a:pt x="28651" y="726962"/>
                </a:cubicBezTo>
                <a:cubicBezTo>
                  <a:pt x="28651" y="735559"/>
                  <a:pt x="21966" y="741291"/>
                  <a:pt x="14326" y="741291"/>
                </a:cubicBezTo>
                <a:cubicBezTo>
                  <a:pt x="6685" y="741291"/>
                  <a:pt x="0" y="734604"/>
                  <a:pt x="0" y="726962"/>
                </a:cubicBezTo>
                <a:cubicBezTo>
                  <a:pt x="0" y="719320"/>
                  <a:pt x="6685" y="712633"/>
                  <a:pt x="14326" y="712633"/>
                </a:cubicBezTo>
                <a:close/>
                <a:moveTo>
                  <a:pt x="1296949" y="570298"/>
                </a:moveTo>
                <a:cubicBezTo>
                  <a:pt x="1305544" y="570298"/>
                  <a:pt x="1311274" y="576985"/>
                  <a:pt x="1311274" y="584627"/>
                </a:cubicBezTo>
                <a:cubicBezTo>
                  <a:pt x="1311274" y="592269"/>
                  <a:pt x="1304589" y="598956"/>
                  <a:pt x="1296949" y="598956"/>
                </a:cubicBezTo>
                <a:cubicBezTo>
                  <a:pt x="1289308" y="598956"/>
                  <a:pt x="1282623" y="592269"/>
                  <a:pt x="1282623" y="584627"/>
                </a:cubicBezTo>
                <a:cubicBezTo>
                  <a:pt x="1282623" y="576985"/>
                  <a:pt x="1289308" y="570298"/>
                  <a:pt x="1296949" y="570298"/>
                </a:cubicBezTo>
                <a:close/>
                <a:moveTo>
                  <a:pt x="1154647" y="570298"/>
                </a:moveTo>
                <a:cubicBezTo>
                  <a:pt x="1162288" y="570298"/>
                  <a:pt x="1168972" y="576985"/>
                  <a:pt x="1168972" y="584627"/>
                </a:cubicBezTo>
                <a:cubicBezTo>
                  <a:pt x="1168972" y="592269"/>
                  <a:pt x="1162288" y="598956"/>
                  <a:pt x="1154647" y="598956"/>
                </a:cubicBezTo>
                <a:cubicBezTo>
                  <a:pt x="1147006" y="598956"/>
                  <a:pt x="1140321" y="592269"/>
                  <a:pt x="1140321" y="584627"/>
                </a:cubicBezTo>
                <a:cubicBezTo>
                  <a:pt x="1140321" y="576985"/>
                  <a:pt x="1147006" y="570298"/>
                  <a:pt x="1154647" y="570298"/>
                </a:cubicBezTo>
                <a:close/>
                <a:moveTo>
                  <a:pt x="1012347" y="570298"/>
                </a:moveTo>
                <a:cubicBezTo>
                  <a:pt x="1019987" y="570298"/>
                  <a:pt x="1026672" y="576985"/>
                  <a:pt x="1026672" y="584627"/>
                </a:cubicBezTo>
                <a:cubicBezTo>
                  <a:pt x="1026672" y="592269"/>
                  <a:pt x="1019987" y="598956"/>
                  <a:pt x="1012347" y="598956"/>
                </a:cubicBezTo>
                <a:cubicBezTo>
                  <a:pt x="1004706" y="598956"/>
                  <a:pt x="998021" y="592269"/>
                  <a:pt x="998021" y="584627"/>
                </a:cubicBezTo>
                <a:cubicBezTo>
                  <a:pt x="998021" y="576985"/>
                  <a:pt x="1004706" y="570298"/>
                  <a:pt x="1012347" y="570298"/>
                </a:cubicBezTo>
                <a:close/>
                <a:moveTo>
                  <a:pt x="869090" y="570298"/>
                </a:moveTo>
                <a:cubicBezTo>
                  <a:pt x="877683" y="570298"/>
                  <a:pt x="883415" y="576985"/>
                  <a:pt x="883415" y="584627"/>
                </a:cubicBezTo>
                <a:cubicBezTo>
                  <a:pt x="883415" y="592269"/>
                  <a:pt x="876730" y="598956"/>
                  <a:pt x="869090" y="598956"/>
                </a:cubicBezTo>
                <a:cubicBezTo>
                  <a:pt x="861449" y="598956"/>
                  <a:pt x="854764" y="592269"/>
                  <a:pt x="854764" y="584627"/>
                </a:cubicBezTo>
                <a:cubicBezTo>
                  <a:pt x="854764" y="576985"/>
                  <a:pt x="861449" y="570298"/>
                  <a:pt x="869090" y="570298"/>
                </a:cubicBezTo>
                <a:close/>
                <a:moveTo>
                  <a:pt x="726788" y="570298"/>
                </a:moveTo>
                <a:cubicBezTo>
                  <a:pt x="734427" y="570298"/>
                  <a:pt x="741113" y="576985"/>
                  <a:pt x="741113" y="584627"/>
                </a:cubicBezTo>
                <a:cubicBezTo>
                  <a:pt x="741113" y="592269"/>
                  <a:pt x="734429" y="598956"/>
                  <a:pt x="726788" y="598956"/>
                </a:cubicBezTo>
                <a:cubicBezTo>
                  <a:pt x="719147" y="598956"/>
                  <a:pt x="712462" y="592269"/>
                  <a:pt x="712462" y="584627"/>
                </a:cubicBezTo>
                <a:cubicBezTo>
                  <a:pt x="712462" y="576985"/>
                  <a:pt x="719147" y="570298"/>
                  <a:pt x="726788" y="570298"/>
                </a:cubicBezTo>
                <a:close/>
                <a:moveTo>
                  <a:pt x="584487" y="570298"/>
                </a:moveTo>
                <a:cubicBezTo>
                  <a:pt x="592128" y="570298"/>
                  <a:pt x="598812" y="576985"/>
                  <a:pt x="598812" y="584627"/>
                </a:cubicBezTo>
                <a:cubicBezTo>
                  <a:pt x="598812" y="592269"/>
                  <a:pt x="592128" y="598956"/>
                  <a:pt x="584487" y="598956"/>
                </a:cubicBezTo>
                <a:cubicBezTo>
                  <a:pt x="576846" y="598956"/>
                  <a:pt x="570161" y="592269"/>
                  <a:pt x="570161" y="584627"/>
                </a:cubicBezTo>
                <a:cubicBezTo>
                  <a:pt x="570161" y="576985"/>
                  <a:pt x="576846" y="570298"/>
                  <a:pt x="584487" y="570298"/>
                </a:cubicBezTo>
                <a:close/>
                <a:moveTo>
                  <a:pt x="441230" y="570298"/>
                </a:moveTo>
                <a:cubicBezTo>
                  <a:pt x="449825" y="570298"/>
                  <a:pt x="455555" y="576985"/>
                  <a:pt x="455555" y="584627"/>
                </a:cubicBezTo>
                <a:cubicBezTo>
                  <a:pt x="455555" y="592269"/>
                  <a:pt x="448871" y="598956"/>
                  <a:pt x="441230" y="598956"/>
                </a:cubicBezTo>
                <a:cubicBezTo>
                  <a:pt x="433589" y="598956"/>
                  <a:pt x="426904" y="592269"/>
                  <a:pt x="426904" y="584627"/>
                </a:cubicBezTo>
                <a:cubicBezTo>
                  <a:pt x="426904" y="576985"/>
                  <a:pt x="433589" y="570298"/>
                  <a:pt x="441230" y="570298"/>
                </a:cubicBezTo>
                <a:close/>
                <a:moveTo>
                  <a:pt x="298929" y="570298"/>
                </a:moveTo>
                <a:cubicBezTo>
                  <a:pt x="306569" y="570298"/>
                  <a:pt x="313254" y="576985"/>
                  <a:pt x="313254" y="584627"/>
                </a:cubicBezTo>
                <a:cubicBezTo>
                  <a:pt x="313254" y="592269"/>
                  <a:pt x="306569" y="598956"/>
                  <a:pt x="298929" y="598956"/>
                </a:cubicBezTo>
                <a:cubicBezTo>
                  <a:pt x="291288" y="598956"/>
                  <a:pt x="284603" y="592269"/>
                  <a:pt x="284603" y="584627"/>
                </a:cubicBezTo>
                <a:cubicBezTo>
                  <a:pt x="284603" y="576985"/>
                  <a:pt x="291288" y="570298"/>
                  <a:pt x="298929" y="570298"/>
                </a:cubicBezTo>
                <a:close/>
                <a:moveTo>
                  <a:pt x="156627" y="570298"/>
                </a:moveTo>
                <a:cubicBezTo>
                  <a:pt x="164267" y="570298"/>
                  <a:pt x="170952" y="576985"/>
                  <a:pt x="170952" y="584627"/>
                </a:cubicBezTo>
                <a:cubicBezTo>
                  <a:pt x="170952" y="592269"/>
                  <a:pt x="164267" y="598956"/>
                  <a:pt x="156627" y="598956"/>
                </a:cubicBezTo>
                <a:cubicBezTo>
                  <a:pt x="148986" y="598956"/>
                  <a:pt x="142301" y="592269"/>
                  <a:pt x="142301" y="584627"/>
                </a:cubicBezTo>
                <a:cubicBezTo>
                  <a:pt x="142301" y="576985"/>
                  <a:pt x="148986" y="570298"/>
                  <a:pt x="156627" y="570298"/>
                </a:cubicBezTo>
                <a:close/>
                <a:moveTo>
                  <a:pt x="14326" y="570298"/>
                </a:moveTo>
                <a:cubicBezTo>
                  <a:pt x="21966" y="570298"/>
                  <a:pt x="28651" y="576985"/>
                  <a:pt x="28651" y="584627"/>
                </a:cubicBezTo>
                <a:cubicBezTo>
                  <a:pt x="28651" y="593224"/>
                  <a:pt x="21966" y="598956"/>
                  <a:pt x="14326" y="598956"/>
                </a:cubicBezTo>
                <a:cubicBezTo>
                  <a:pt x="6685" y="598956"/>
                  <a:pt x="0" y="592269"/>
                  <a:pt x="0" y="584627"/>
                </a:cubicBezTo>
                <a:cubicBezTo>
                  <a:pt x="0" y="576985"/>
                  <a:pt x="6685" y="570298"/>
                  <a:pt x="14326" y="570298"/>
                </a:cubicBezTo>
                <a:close/>
                <a:moveTo>
                  <a:pt x="1296949" y="427962"/>
                </a:moveTo>
                <a:cubicBezTo>
                  <a:pt x="1305544" y="427962"/>
                  <a:pt x="1311274" y="434649"/>
                  <a:pt x="1311274" y="442291"/>
                </a:cubicBezTo>
                <a:cubicBezTo>
                  <a:pt x="1311274" y="449933"/>
                  <a:pt x="1304589" y="456620"/>
                  <a:pt x="1296949" y="456620"/>
                </a:cubicBezTo>
                <a:cubicBezTo>
                  <a:pt x="1289308" y="456620"/>
                  <a:pt x="1282623" y="449933"/>
                  <a:pt x="1282623" y="442291"/>
                </a:cubicBezTo>
                <a:cubicBezTo>
                  <a:pt x="1282623" y="434649"/>
                  <a:pt x="1289308" y="427962"/>
                  <a:pt x="1296949" y="427962"/>
                </a:cubicBezTo>
                <a:close/>
                <a:moveTo>
                  <a:pt x="1154647" y="427962"/>
                </a:moveTo>
                <a:cubicBezTo>
                  <a:pt x="1162288" y="427962"/>
                  <a:pt x="1168972" y="434649"/>
                  <a:pt x="1168972" y="442291"/>
                </a:cubicBezTo>
                <a:cubicBezTo>
                  <a:pt x="1168972" y="449933"/>
                  <a:pt x="1162288" y="456620"/>
                  <a:pt x="1154647" y="456620"/>
                </a:cubicBezTo>
                <a:cubicBezTo>
                  <a:pt x="1147006" y="456620"/>
                  <a:pt x="1140321" y="449933"/>
                  <a:pt x="1140321" y="442291"/>
                </a:cubicBezTo>
                <a:cubicBezTo>
                  <a:pt x="1140321" y="434649"/>
                  <a:pt x="1147006" y="427962"/>
                  <a:pt x="1154647" y="427962"/>
                </a:cubicBezTo>
                <a:close/>
                <a:moveTo>
                  <a:pt x="1012347" y="427962"/>
                </a:moveTo>
                <a:cubicBezTo>
                  <a:pt x="1019987" y="427962"/>
                  <a:pt x="1026672" y="434649"/>
                  <a:pt x="1026672" y="442291"/>
                </a:cubicBezTo>
                <a:cubicBezTo>
                  <a:pt x="1026672" y="449933"/>
                  <a:pt x="1019987" y="456620"/>
                  <a:pt x="1012347" y="456620"/>
                </a:cubicBezTo>
                <a:cubicBezTo>
                  <a:pt x="1004706" y="456620"/>
                  <a:pt x="998021" y="449933"/>
                  <a:pt x="998021" y="442291"/>
                </a:cubicBezTo>
                <a:cubicBezTo>
                  <a:pt x="998021" y="434649"/>
                  <a:pt x="1004706" y="427962"/>
                  <a:pt x="1012347" y="427962"/>
                </a:cubicBezTo>
                <a:close/>
                <a:moveTo>
                  <a:pt x="869090" y="427962"/>
                </a:moveTo>
                <a:cubicBezTo>
                  <a:pt x="877683" y="427962"/>
                  <a:pt x="883415" y="434649"/>
                  <a:pt x="883415" y="442291"/>
                </a:cubicBezTo>
                <a:cubicBezTo>
                  <a:pt x="883415" y="449933"/>
                  <a:pt x="876730" y="456620"/>
                  <a:pt x="869090" y="456620"/>
                </a:cubicBezTo>
                <a:cubicBezTo>
                  <a:pt x="861449" y="456620"/>
                  <a:pt x="854764" y="449933"/>
                  <a:pt x="854764" y="442291"/>
                </a:cubicBezTo>
                <a:cubicBezTo>
                  <a:pt x="854764" y="434649"/>
                  <a:pt x="861449" y="427962"/>
                  <a:pt x="869090" y="427962"/>
                </a:cubicBezTo>
                <a:close/>
                <a:moveTo>
                  <a:pt x="726788" y="427962"/>
                </a:moveTo>
                <a:cubicBezTo>
                  <a:pt x="734427" y="427962"/>
                  <a:pt x="741113" y="434649"/>
                  <a:pt x="741113" y="442291"/>
                </a:cubicBezTo>
                <a:cubicBezTo>
                  <a:pt x="741113" y="449933"/>
                  <a:pt x="734429" y="456620"/>
                  <a:pt x="726788" y="456620"/>
                </a:cubicBezTo>
                <a:cubicBezTo>
                  <a:pt x="719147" y="456620"/>
                  <a:pt x="712462" y="449933"/>
                  <a:pt x="712462" y="442291"/>
                </a:cubicBezTo>
                <a:cubicBezTo>
                  <a:pt x="712462" y="434649"/>
                  <a:pt x="719147" y="427962"/>
                  <a:pt x="726788" y="427962"/>
                </a:cubicBezTo>
                <a:close/>
                <a:moveTo>
                  <a:pt x="584487" y="427962"/>
                </a:moveTo>
                <a:cubicBezTo>
                  <a:pt x="592128" y="427962"/>
                  <a:pt x="598812" y="434649"/>
                  <a:pt x="598812" y="442291"/>
                </a:cubicBezTo>
                <a:cubicBezTo>
                  <a:pt x="598812" y="449933"/>
                  <a:pt x="592128" y="456620"/>
                  <a:pt x="584487" y="456620"/>
                </a:cubicBezTo>
                <a:cubicBezTo>
                  <a:pt x="576846" y="456620"/>
                  <a:pt x="570161" y="449933"/>
                  <a:pt x="570161" y="442291"/>
                </a:cubicBezTo>
                <a:cubicBezTo>
                  <a:pt x="570161" y="434649"/>
                  <a:pt x="576846" y="427962"/>
                  <a:pt x="584487" y="427962"/>
                </a:cubicBezTo>
                <a:close/>
                <a:moveTo>
                  <a:pt x="441230" y="427962"/>
                </a:moveTo>
                <a:cubicBezTo>
                  <a:pt x="449825" y="427962"/>
                  <a:pt x="455555" y="434649"/>
                  <a:pt x="455555" y="442291"/>
                </a:cubicBezTo>
                <a:cubicBezTo>
                  <a:pt x="455555" y="449933"/>
                  <a:pt x="448871" y="456620"/>
                  <a:pt x="441230" y="456620"/>
                </a:cubicBezTo>
                <a:cubicBezTo>
                  <a:pt x="433589" y="456620"/>
                  <a:pt x="426904" y="449933"/>
                  <a:pt x="426904" y="442291"/>
                </a:cubicBezTo>
                <a:cubicBezTo>
                  <a:pt x="426904" y="434649"/>
                  <a:pt x="433589" y="427962"/>
                  <a:pt x="441230" y="427962"/>
                </a:cubicBezTo>
                <a:close/>
                <a:moveTo>
                  <a:pt x="298929" y="427962"/>
                </a:moveTo>
                <a:cubicBezTo>
                  <a:pt x="306569" y="427962"/>
                  <a:pt x="313254" y="434649"/>
                  <a:pt x="313254" y="442291"/>
                </a:cubicBezTo>
                <a:cubicBezTo>
                  <a:pt x="313254" y="449933"/>
                  <a:pt x="306569" y="456620"/>
                  <a:pt x="298929" y="456620"/>
                </a:cubicBezTo>
                <a:cubicBezTo>
                  <a:pt x="291288" y="456620"/>
                  <a:pt x="284603" y="449933"/>
                  <a:pt x="284603" y="442291"/>
                </a:cubicBezTo>
                <a:cubicBezTo>
                  <a:pt x="284603" y="434649"/>
                  <a:pt x="291288" y="427962"/>
                  <a:pt x="298929" y="427962"/>
                </a:cubicBezTo>
                <a:close/>
                <a:moveTo>
                  <a:pt x="156627" y="427962"/>
                </a:moveTo>
                <a:cubicBezTo>
                  <a:pt x="164267" y="427962"/>
                  <a:pt x="170952" y="434649"/>
                  <a:pt x="170952" y="442291"/>
                </a:cubicBezTo>
                <a:cubicBezTo>
                  <a:pt x="170952" y="449933"/>
                  <a:pt x="164267" y="456620"/>
                  <a:pt x="156627" y="456620"/>
                </a:cubicBezTo>
                <a:cubicBezTo>
                  <a:pt x="148986" y="456620"/>
                  <a:pt x="142301" y="449933"/>
                  <a:pt x="142301" y="442291"/>
                </a:cubicBezTo>
                <a:cubicBezTo>
                  <a:pt x="142301" y="434649"/>
                  <a:pt x="148986" y="427962"/>
                  <a:pt x="156627" y="427962"/>
                </a:cubicBezTo>
                <a:close/>
                <a:moveTo>
                  <a:pt x="14326" y="427962"/>
                </a:moveTo>
                <a:cubicBezTo>
                  <a:pt x="21966" y="427962"/>
                  <a:pt x="28651" y="434649"/>
                  <a:pt x="28651" y="442291"/>
                </a:cubicBezTo>
                <a:cubicBezTo>
                  <a:pt x="28651" y="449933"/>
                  <a:pt x="21966" y="456620"/>
                  <a:pt x="14326" y="456620"/>
                </a:cubicBezTo>
                <a:cubicBezTo>
                  <a:pt x="6685" y="456620"/>
                  <a:pt x="0" y="449933"/>
                  <a:pt x="0" y="442291"/>
                </a:cubicBezTo>
                <a:cubicBezTo>
                  <a:pt x="0" y="434649"/>
                  <a:pt x="6685" y="427962"/>
                  <a:pt x="14326" y="427962"/>
                </a:cubicBezTo>
                <a:close/>
                <a:moveTo>
                  <a:pt x="1296949" y="285626"/>
                </a:moveTo>
                <a:cubicBezTo>
                  <a:pt x="1305544" y="285626"/>
                  <a:pt x="1311274" y="292313"/>
                  <a:pt x="1311274" y="299955"/>
                </a:cubicBezTo>
                <a:cubicBezTo>
                  <a:pt x="1311274" y="307597"/>
                  <a:pt x="1304589" y="314284"/>
                  <a:pt x="1296949" y="314284"/>
                </a:cubicBezTo>
                <a:cubicBezTo>
                  <a:pt x="1289308" y="314284"/>
                  <a:pt x="1282623" y="307597"/>
                  <a:pt x="1282623" y="299955"/>
                </a:cubicBezTo>
                <a:cubicBezTo>
                  <a:pt x="1282623" y="292313"/>
                  <a:pt x="1289308" y="285626"/>
                  <a:pt x="1296949" y="285626"/>
                </a:cubicBezTo>
                <a:close/>
                <a:moveTo>
                  <a:pt x="1154647" y="285626"/>
                </a:moveTo>
                <a:cubicBezTo>
                  <a:pt x="1162288" y="285626"/>
                  <a:pt x="1168972" y="292313"/>
                  <a:pt x="1168972" y="299955"/>
                </a:cubicBezTo>
                <a:cubicBezTo>
                  <a:pt x="1168972" y="307597"/>
                  <a:pt x="1162288" y="314284"/>
                  <a:pt x="1154647" y="314284"/>
                </a:cubicBezTo>
                <a:cubicBezTo>
                  <a:pt x="1147006" y="314284"/>
                  <a:pt x="1140321" y="307597"/>
                  <a:pt x="1140321" y="299955"/>
                </a:cubicBezTo>
                <a:cubicBezTo>
                  <a:pt x="1140321" y="292313"/>
                  <a:pt x="1147006" y="285626"/>
                  <a:pt x="1154647" y="285626"/>
                </a:cubicBezTo>
                <a:close/>
                <a:moveTo>
                  <a:pt x="1012347" y="285626"/>
                </a:moveTo>
                <a:cubicBezTo>
                  <a:pt x="1019987" y="285626"/>
                  <a:pt x="1026672" y="292313"/>
                  <a:pt x="1026672" y="299955"/>
                </a:cubicBezTo>
                <a:cubicBezTo>
                  <a:pt x="1026672" y="307597"/>
                  <a:pt x="1019987" y="314284"/>
                  <a:pt x="1012347" y="314284"/>
                </a:cubicBezTo>
                <a:cubicBezTo>
                  <a:pt x="1004706" y="314284"/>
                  <a:pt x="998021" y="307597"/>
                  <a:pt x="998021" y="299955"/>
                </a:cubicBezTo>
                <a:cubicBezTo>
                  <a:pt x="998021" y="292313"/>
                  <a:pt x="1004706" y="285626"/>
                  <a:pt x="1012347" y="285626"/>
                </a:cubicBezTo>
                <a:close/>
                <a:moveTo>
                  <a:pt x="869090" y="285626"/>
                </a:moveTo>
                <a:cubicBezTo>
                  <a:pt x="877683" y="285626"/>
                  <a:pt x="883415" y="292313"/>
                  <a:pt x="883415" y="299955"/>
                </a:cubicBezTo>
                <a:cubicBezTo>
                  <a:pt x="883415" y="307597"/>
                  <a:pt x="876730" y="314284"/>
                  <a:pt x="869090" y="314284"/>
                </a:cubicBezTo>
                <a:cubicBezTo>
                  <a:pt x="861449" y="314284"/>
                  <a:pt x="854764" y="307597"/>
                  <a:pt x="854764" y="299955"/>
                </a:cubicBezTo>
                <a:cubicBezTo>
                  <a:pt x="854764" y="292313"/>
                  <a:pt x="861449" y="285626"/>
                  <a:pt x="869090" y="285626"/>
                </a:cubicBezTo>
                <a:close/>
                <a:moveTo>
                  <a:pt x="726788" y="285626"/>
                </a:moveTo>
                <a:cubicBezTo>
                  <a:pt x="734427" y="285626"/>
                  <a:pt x="741113" y="292313"/>
                  <a:pt x="741113" y="299955"/>
                </a:cubicBezTo>
                <a:cubicBezTo>
                  <a:pt x="741113" y="307597"/>
                  <a:pt x="734429" y="314284"/>
                  <a:pt x="726788" y="314284"/>
                </a:cubicBezTo>
                <a:cubicBezTo>
                  <a:pt x="719147" y="314284"/>
                  <a:pt x="712462" y="307597"/>
                  <a:pt x="712462" y="299955"/>
                </a:cubicBezTo>
                <a:cubicBezTo>
                  <a:pt x="712462" y="292313"/>
                  <a:pt x="719147" y="285626"/>
                  <a:pt x="726788" y="285626"/>
                </a:cubicBezTo>
                <a:close/>
                <a:moveTo>
                  <a:pt x="584487" y="285626"/>
                </a:moveTo>
                <a:cubicBezTo>
                  <a:pt x="592128" y="285626"/>
                  <a:pt x="598812" y="292313"/>
                  <a:pt x="598812" y="299955"/>
                </a:cubicBezTo>
                <a:cubicBezTo>
                  <a:pt x="598812" y="307597"/>
                  <a:pt x="592128" y="314284"/>
                  <a:pt x="584487" y="314284"/>
                </a:cubicBezTo>
                <a:cubicBezTo>
                  <a:pt x="576846" y="314284"/>
                  <a:pt x="570161" y="307597"/>
                  <a:pt x="570161" y="299955"/>
                </a:cubicBezTo>
                <a:cubicBezTo>
                  <a:pt x="570161" y="292313"/>
                  <a:pt x="576846" y="285626"/>
                  <a:pt x="584487" y="285626"/>
                </a:cubicBezTo>
                <a:close/>
                <a:moveTo>
                  <a:pt x="441230" y="285626"/>
                </a:moveTo>
                <a:cubicBezTo>
                  <a:pt x="449825" y="285626"/>
                  <a:pt x="455555" y="292313"/>
                  <a:pt x="455555" y="299955"/>
                </a:cubicBezTo>
                <a:cubicBezTo>
                  <a:pt x="455555" y="307597"/>
                  <a:pt x="448871" y="314284"/>
                  <a:pt x="441230" y="314284"/>
                </a:cubicBezTo>
                <a:cubicBezTo>
                  <a:pt x="433589" y="314284"/>
                  <a:pt x="426904" y="307597"/>
                  <a:pt x="426904" y="299955"/>
                </a:cubicBezTo>
                <a:cubicBezTo>
                  <a:pt x="426904" y="292313"/>
                  <a:pt x="433589" y="285626"/>
                  <a:pt x="441230" y="285626"/>
                </a:cubicBezTo>
                <a:close/>
                <a:moveTo>
                  <a:pt x="298929" y="285626"/>
                </a:moveTo>
                <a:cubicBezTo>
                  <a:pt x="306569" y="285626"/>
                  <a:pt x="313254" y="292313"/>
                  <a:pt x="313254" y="299955"/>
                </a:cubicBezTo>
                <a:cubicBezTo>
                  <a:pt x="313254" y="307597"/>
                  <a:pt x="306569" y="314284"/>
                  <a:pt x="298929" y="314284"/>
                </a:cubicBezTo>
                <a:cubicBezTo>
                  <a:pt x="291288" y="314284"/>
                  <a:pt x="284603" y="307597"/>
                  <a:pt x="284603" y="299955"/>
                </a:cubicBezTo>
                <a:cubicBezTo>
                  <a:pt x="284603" y="292313"/>
                  <a:pt x="291288" y="285626"/>
                  <a:pt x="298929" y="285626"/>
                </a:cubicBezTo>
                <a:close/>
                <a:moveTo>
                  <a:pt x="156627" y="285626"/>
                </a:moveTo>
                <a:cubicBezTo>
                  <a:pt x="164267" y="285626"/>
                  <a:pt x="170952" y="292313"/>
                  <a:pt x="170952" y="299955"/>
                </a:cubicBezTo>
                <a:cubicBezTo>
                  <a:pt x="170952" y="307597"/>
                  <a:pt x="164267" y="314284"/>
                  <a:pt x="156627" y="314284"/>
                </a:cubicBezTo>
                <a:cubicBezTo>
                  <a:pt x="148986" y="314284"/>
                  <a:pt x="142301" y="307597"/>
                  <a:pt x="142301" y="299955"/>
                </a:cubicBezTo>
                <a:cubicBezTo>
                  <a:pt x="142301" y="292313"/>
                  <a:pt x="148986" y="285626"/>
                  <a:pt x="156627" y="285626"/>
                </a:cubicBezTo>
                <a:close/>
                <a:moveTo>
                  <a:pt x="14326" y="285626"/>
                </a:moveTo>
                <a:cubicBezTo>
                  <a:pt x="21966" y="285626"/>
                  <a:pt x="28651" y="292313"/>
                  <a:pt x="28651" y="299955"/>
                </a:cubicBezTo>
                <a:cubicBezTo>
                  <a:pt x="28651" y="307597"/>
                  <a:pt x="21966" y="314284"/>
                  <a:pt x="14326" y="314284"/>
                </a:cubicBezTo>
                <a:cubicBezTo>
                  <a:pt x="6685" y="314284"/>
                  <a:pt x="0" y="307597"/>
                  <a:pt x="0" y="299955"/>
                </a:cubicBezTo>
                <a:cubicBezTo>
                  <a:pt x="0" y="292313"/>
                  <a:pt x="6685" y="285626"/>
                  <a:pt x="14326" y="285626"/>
                </a:cubicBezTo>
                <a:close/>
                <a:moveTo>
                  <a:pt x="1296949" y="142336"/>
                </a:moveTo>
                <a:cubicBezTo>
                  <a:pt x="1305544" y="143291"/>
                  <a:pt x="1311274" y="149023"/>
                  <a:pt x="1311274" y="156665"/>
                </a:cubicBezTo>
                <a:cubicBezTo>
                  <a:pt x="1311274" y="164307"/>
                  <a:pt x="1304589" y="170994"/>
                  <a:pt x="1296949" y="170994"/>
                </a:cubicBezTo>
                <a:cubicBezTo>
                  <a:pt x="1289308" y="170994"/>
                  <a:pt x="1282623" y="164307"/>
                  <a:pt x="1282623" y="156665"/>
                </a:cubicBezTo>
                <a:cubicBezTo>
                  <a:pt x="1282623" y="149023"/>
                  <a:pt x="1289308" y="142336"/>
                  <a:pt x="1296949" y="142336"/>
                </a:cubicBezTo>
                <a:close/>
                <a:moveTo>
                  <a:pt x="1154647" y="142336"/>
                </a:moveTo>
                <a:cubicBezTo>
                  <a:pt x="1162288" y="143291"/>
                  <a:pt x="1168972" y="149023"/>
                  <a:pt x="1168972" y="156665"/>
                </a:cubicBezTo>
                <a:cubicBezTo>
                  <a:pt x="1168972" y="164307"/>
                  <a:pt x="1162288" y="170994"/>
                  <a:pt x="1154647" y="170994"/>
                </a:cubicBezTo>
                <a:cubicBezTo>
                  <a:pt x="1147006" y="170994"/>
                  <a:pt x="1140321" y="164307"/>
                  <a:pt x="1140321" y="156665"/>
                </a:cubicBezTo>
                <a:cubicBezTo>
                  <a:pt x="1140321" y="149023"/>
                  <a:pt x="1147006" y="142336"/>
                  <a:pt x="1154647" y="142336"/>
                </a:cubicBezTo>
                <a:close/>
                <a:moveTo>
                  <a:pt x="1012347" y="142336"/>
                </a:moveTo>
                <a:cubicBezTo>
                  <a:pt x="1019987" y="142336"/>
                  <a:pt x="1026672" y="149023"/>
                  <a:pt x="1026672" y="156665"/>
                </a:cubicBezTo>
                <a:cubicBezTo>
                  <a:pt x="1026672" y="164307"/>
                  <a:pt x="1019987" y="170994"/>
                  <a:pt x="1012347" y="170994"/>
                </a:cubicBezTo>
                <a:cubicBezTo>
                  <a:pt x="1004706" y="170994"/>
                  <a:pt x="998021" y="164307"/>
                  <a:pt x="998021" y="156665"/>
                </a:cubicBezTo>
                <a:cubicBezTo>
                  <a:pt x="998021" y="149023"/>
                  <a:pt x="1004706" y="142336"/>
                  <a:pt x="1012347" y="142336"/>
                </a:cubicBezTo>
                <a:close/>
                <a:moveTo>
                  <a:pt x="869090" y="142336"/>
                </a:moveTo>
                <a:cubicBezTo>
                  <a:pt x="877683" y="143291"/>
                  <a:pt x="883415" y="149023"/>
                  <a:pt x="883415" y="156665"/>
                </a:cubicBezTo>
                <a:cubicBezTo>
                  <a:pt x="883415" y="164307"/>
                  <a:pt x="876730" y="170994"/>
                  <a:pt x="869090" y="170994"/>
                </a:cubicBezTo>
                <a:cubicBezTo>
                  <a:pt x="861449" y="170994"/>
                  <a:pt x="854764" y="164307"/>
                  <a:pt x="854764" y="156665"/>
                </a:cubicBezTo>
                <a:cubicBezTo>
                  <a:pt x="854764" y="149023"/>
                  <a:pt x="861449" y="142336"/>
                  <a:pt x="869090" y="142336"/>
                </a:cubicBezTo>
                <a:close/>
                <a:moveTo>
                  <a:pt x="726788" y="142336"/>
                </a:moveTo>
                <a:cubicBezTo>
                  <a:pt x="734427" y="143291"/>
                  <a:pt x="741113" y="149023"/>
                  <a:pt x="741113" y="156665"/>
                </a:cubicBezTo>
                <a:cubicBezTo>
                  <a:pt x="741113" y="164307"/>
                  <a:pt x="734429" y="170994"/>
                  <a:pt x="726788" y="170994"/>
                </a:cubicBezTo>
                <a:cubicBezTo>
                  <a:pt x="719147" y="170994"/>
                  <a:pt x="712462" y="164307"/>
                  <a:pt x="712462" y="156665"/>
                </a:cubicBezTo>
                <a:cubicBezTo>
                  <a:pt x="712462" y="149023"/>
                  <a:pt x="719147" y="142336"/>
                  <a:pt x="726788" y="142336"/>
                </a:cubicBezTo>
                <a:close/>
                <a:moveTo>
                  <a:pt x="584487" y="142336"/>
                </a:moveTo>
                <a:cubicBezTo>
                  <a:pt x="592128" y="142336"/>
                  <a:pt x="598812" y="149023"/>
                  <a:pt x="598812" y="156665"/>
                </a:cubicBezTo>
                <a:cubicBezTo>
                  <a:pt x="598812" y="164307"/>
                  <a:pt x="592128" y="170994"/>
                  <a:pt x="584487" y="170994"/>
                </a:cubicBezTo>
                <a:cubicBezTo>
                  <a:pt x="576846" y="170994"/>
                  <a:pt x="570161" y="164307"/>
                  <a:pt x="570161" y="156665"/>
                </a:cubicBezTo>
                <a:cubicBezTo>
                  <a:pt x="570161" y="149023"/>
                  <a:pt x="576846" y="142336"/>
                  <a:pt x="584487" y="142336"/>
                </a:cubicBezTo>
                <a:close/>
                <a:moveTo>
                  <a:pt x="441230" y="142336"/>
                </a:moveTo>
                <a:cubicBezTo>
                  <a:pt x="449825" y="143291"/>
                  <a:pt x="455555" y="149023"/>
                  <a:pt x="455555" y="156665"/>
                </a:cubicBezTo>
                <a:cubicBezTo>
                  <a:pt x="455555" y="164307"/>
                  <a:pt x="448871" y="170994"/>
                  <a:pt x="441230" y="170994"/>
                </a:cubicBezTo>
                <a:cubicBezTo>
                  <a:pt x="433589" y="170994"/>
                  <a:pt x="426904" y="164307"/>
                  <a:pt x="426904" y="156665"/>
                </a:cubicBezTo>
                <a:cubicBezTo>
                  <a:pt x="426904" y="149023"/>
                  <a:pt x="433589" y="142336"/>
                  <a:pt x="441230" y="142336"/>
                </a:cubicBezTo>
                <a:close/>
                <a:moveTo>
                  <a:pt x="298929" y="142336"/>
                </a:moveTo>
                <a:cubicBezTo>
                  <a:pt x="306569" y="143291"/>
                  <a:pt x="313254" y="149023"/>
                  <a:pt x="313254" y="156665"/>
                </a:cubicBezTo>
                <a:cubicBezTo>
                  <a:pt x="313254" y="164307"/>
                  <a:pt x="306569" y="170994"/>
                  <a:pt x="298929" y="170994"/>
                </a:cubicBezTo>
                <a:cubicBezTo>
                  <a:pt x="291288" y="170994"/>
                  <a:pt x="284603" y="164307"/>
                  <a:pt x="284603" y="156665"/>
                </a:cubicBezTo>
                <a:cubicBezTo>
                  <a:pt x="284603" y="149023"/>
                  <a:pt x="291288" y="142336"/>
                  <a:pt x="298929" y="142336"/>
                </a:cubicBezTo>
                <a:close/>
                <a:moveTo>
                  <a:pt x="156627" y="142336"/>
                </a:moveTo>
                <a:cubicBezTo>
                  <a:pt x="164267" y="143291"/>
                  <a:pt x="170952" y="149023"/>
                  <a:pt x="170952" y="156665"/>
                </a:cubicBezTo>
                <a:cubicBezTo>
                  <a:pt x="170952" y="164307"/>
                  <a:pt x="164267" y="170994"/>
                  <a:pt x="156627" y="170994"/>
                </a:cubicBezTo>
                <a:cubicBezTo>
                  <a:pt x="148986" y="170994"/>
                  <a:pt x="142301" y="164307"/>
                  <a:pt x="142301" y="156665"/>
                </a:cubicBezTo>
                <a:cubicBezTo>
                  <a:pt x="142301" y="149023"/>
                  <a:pt x="148986" y="142336"/>
                  <a:pt x="156627" y="142336"/>
                </a:cubicBezTo>
                <a:close/>
                <a:moveTo>
                  <a:pt x="14326" y="142336"/>
                </a:moveTo>
                <a:cubicBezTo>
                  <a:pt x="21966" y="142336"/>
                  <a:pt x="28651" y="149023"/>
                  <a:pt x="28651" y="156665"/>
                </a:cubicBezTo>
                <a:cubicBezTo>
                  <a:pt x="28651" y="165263"/>
                  <a:pt x="21966" y="170994"/>
                  <a:pt x="14326" y="170994"/>
                </a:cubicBezTo>
                <a:cubicBezTo>
                  <a:pt x="6685" y="170994"/>
                  <a:pt x="0" y="164307"/>
                  <a:pt x="0" y="156665"/>
                </a:cubicBezTo>
                <a:cubicBezTo>
                  <a:pt x="0" y="149023"/>
                  <a:pt x="6685" y="142336"/>
                  <a:pt x="14326" y="142336"/>
                </a:cubicBezTo>
                <a:close/>
                <a:moveTo>
                  <a:pt x="1296949" y="0"/>
                </a:moveTo>
                <a:cubicBezTo>
                  <a:pt x="1305544" y="0"/>
                  <a:pt x="1311274" y="6687"/>
                  <a:pt x="1311274" y="14329"/>
                </a:cubicBezTo>
                <a:cubicBezTo>
                  <a:pt x="1311274" y="21971"/>
                  <a:pt x="1304589" y="28658"/>
                  <a:pt x="1296949" y="28658"/>
                </a:cubicBezTo>
                <a:cubicBezTo>
                  <a:pt x="1289308" y="28658"/>
                  <a:pt x="1282623" y="21971"/>
                  <a:pt x="1282623" y="14329"/>
                </a:cubicBezTo>
                <a:cubicBezTo>
                  <a:pt x="1282623" y="6687"/>
                  <a:pt x="1289308" y="0"/>
                  <a:pt x="1296949" y="0"/>
                </a:cubicBezTo>
                <a:close/>
                <a:moveTo>
                  <a:pt x="1154647" y="0"/>
                </a:moveTo>
                <a:cubicBezTo>
                  <a:pt x="1162288" y="0"/>
                  <a:pt x="1168972" y="6687"/>
                  <a:pt x="1168972" y="14329"/>
                </a:cubicBezTo>
                <a:cubicBezTo>
                  <a:pt x="1168972" y="21971"/>
                  <a:pt x="1162288" y="28658"/>
                  <a:pt x="1154647" y="28658"/>
                </a:cubicBezTo>
                <a:cubicBezTo>
                  <a:pt x="1147006" y="28658"/>
                  <a:pt x="1140321" y="21971"/>
                  <a:pt x="1140321" y="14329"/>
                </a:cubicBezTo>
                <a:cubicBezTo>
                  <a:pt x="1140321" y="6687"/>
                  <a:pt x="1147006" y="0"/>
                  <a:pt x="1154647" y="0"/>
                </a:cubicBezTo>
                <a:close/>
                <a:moveTo>
                  <a:pt x="1012347" y="0"/>
                </a:moveTo>
                <a:cubicBezTo>
                  <a:pt x="1019987" y="0"/>
                  <a:pt x="1026672" y="6687"/>
                  <a:pt x="1026672" y="14329"/>
                </a:cubicBezTo>
                <a:cubicBezTo>
                  <a:pt x="1026672" y="21971"/>
                  <a:pt x="1019987" y="28658"/>
                  <a:pt x="1012347" y="28658"/>
                </a:cubicBezTo>
                <a:cubicBezTo>
                  <a:pt x="1004706" y="28658"/>
                  <a:pt x="998021" y="21971"/>
                  <a:pt x="998021" y="14329"/>
                </a:cubicBezTo>
                <a:cubicBezTo>
                  <a:pt x="998021" y="6687"/>
                  <a:pt x="1004706" y="0"/>
                  <a:pt x="1012347" y="0"/>
                </a:cubicBezTo>
                <a:close/>
                <a:moveTo>
                  <a:pt x="869090" y="0"/>
                </a:moveTo>
                <a:cubicBezTo>
                  <a:pt x="877683" y="0"/>
                  <a:pt x="883415" y="6687"/>
                  <a:pt x="883415" y="14329"/>
                </a:cubicBezTo>
                <a:cubicBezTo>
                  <a:pt x="883415" y="21971"/>
                  <a:pt x="876730" y="28658"/>
                  <a:pt x="869090" y="28658"/>
                </a:cubicBezTo>
                <a:cubicBezTo>
                  <a:pt x="861449" y="28658"/>
                  <a:pt x="854764" y="21971"/>
                  <a:pt x="854764" y="14329"/>
                </a:cubicBezTo>
                <a:cubicBezTo>
                  <a:pt x="854764" y="6687"/>
                  <a:pt x="861449" y="0"/>
                  <a:pt x="869090" y="0"/>
                </a:cubicBezTo>
                <a:close/>
                <a:moveTo>
                  <a:pt x="726788" y="0"/>
                </a:moveTo>
                <a:cubicBezTo>
                  <a:pt x="734427" y="0"/>
                  <a:pt x="741113" y="6687"/>
                  <a:pt x="741113" y="14329"/>
                </a:cubicBezTo>
                <a:cubicBezTo>
                  <a:pt x="741113" y="21971"/>
                  <a:pt x="734429" y="28658"/>
                  <a:pt x="726788" y="28658"/>
                </a:cubicBezTo>
                <a:cubicBezTo>
                  <a:pt x="719147" y="28658"/>
                  <a:pt x="712462" y="21971"/>
                  <a:pt x="712462" y="14329"/>
                </a:cubicBezTo>
                <a:cubicBezTo>
                  <a:pt x="712462" y="6687"/>
                  <a:pt x="719147" y="0"/>
                  <a:pt x="726788" y="0"/>
                </a:cubicBezTo>
                <a:close/>
                <a:moveTo>
                  <a:pt x="584487" y="0"/>
                </a:moveTo>
                <a:cubicBezTo>
                  <a:pt x="592128" y="0"/>
                  <a:pt x="598812" y="6687"/>
                  <a:pt x="598812" y="14329"/>
                </a:cubicBezTo>
                <a:cubicBezTo>
                  <a:pt x="598812" y="21971"/>
                  <a:pt x="592128" y="28658"/>
                  <a:pt x="584487" y="28658"/>
                </a:cubicBezTo>
                <a:cubicBezTo>
                  <a:pt x="576846" y="28658"/>
                  <a:pt x="570161" y="21971"/>
                  <a:pt x="570161" y="14329"/>
                </a:cubicBezTo>
                <a:cubicBezTo>
                  <a:pt x="570161" y="6687"/>
                  <a:pt x="576846" y="0"/>
                  <a:pt x="584487" y="0"/>
                </a:cubicBezTo>
                <a:close/>
                <a:moveTo>
                  <a:pt x="441230" y="0"/>
                </a:moveTo>
                <a:cubicBezTo>
                  <a:pt x="449825" y="0"/>
                  <a:pt x="455555" y="6687"/>
                  <a:pt x="455555" y="14329"/>
                </a:cubicBezTo>
                <a:cubicBezTo>
                  <a:pt x="455555" y="21971"/>
                  <a:pt x="448871" y="28658"/>
                  <a:pt x="441230" y="28658"/>
                </a:cubicBezTo>
                <a:cubicBezTo>
                  <a:pt x="433589" y="28658"/>
                  <a:pt x="426904" y="21971"/>
                  <a:pt x="426904" y="14329"/>
                </a:cubicBezTo>
                <a:cubicBezTo>
                  <a:pt x="426904" y="6687"/>
                  <a:pt x="433589" y="0"/>
                  <a:pt x="441230" y="0"/>
                </a:cubicBezTo>
                <a:close/>
                <a:moveTo>
                  <a:pt x="298929" y="0"/>
                </a:moveTo>
                <a:cubicBezTo>
                  <a:pt x="306569" y="0"/>
                  <a:pt x="313254" y="6687"/>
                  <a:pt x="313254" y="14329"/>
                </a:cubicBezTo>
                <a:cubicBezTo>
                  <a:pt x="313254" y="21971"/>
                  <a:pt x="306569" y="28658"/>
                  <a:pt x="298929" y="28658"/>
                </a:cubicBezTo>
                <a:cubicBezTo>
                  <a:pt x="291288" y="28658"/>
                  <a:pt x="284603" y="21971"/>
                  <a:pt x="284603" y="14329"/>
                </a:cubicBezTo>
                <a:cubicBezTo>
                  <a:pt x="284603" y="6687"/>
                  <a:pt x="291288" y="0"/>
                  <a:pt x="298929" y="0"/>
                </a:cubicBezTo>
                <a:close/>
                <a:moveTo>
                  <a:pt x="156627" y="0"/>
                </a:moveTo>
                <a:cubicBezTo>
                  <a:pt x="164267" y="0"/>
                  <a:pt x="170952" y="6687"/>
                  <a:pt x="170952" y="14329"/>
                </a:cubicBezTo>
                <a:cubicBezTo>
                  <a:pt x="170952" y="21971"/>
                  <a:pt x="164267" y="28658"/>
                  <a:pt x="156627" y="28658"/>
                </a:cubicBezTo>
                <a:cubicBezTo>
                  <a:pt x="148986" y="28658"/>
                  <a:pt x="142301" y="21971"/>
                  <a:pt x="142301" y="14329"/>
                </a:cubicBezTo>
                <a:cubicBezTo>
                  <a:pt x="142301" y="6687"/>
                  <a:pt x="148986" y="0"/>
                  <a:pt x="156627" y="0"/>
                </a:cubicBezTo>
                <a:close/>
                <a:moveTo>
                  <a:pt x="14326" y="0"/>
                </a:moveTo>
                <a:cubicBezTo>
                  <a:pt x="21966" y="0"/>
                  <a:pt x="28651" y="6687"/>
                  <a:pt x="28651" y="14329"/>
                </a:cubicBezTo>
                <a:cubicBezTo>
                  <a:pt x="28651" y="21971"/>
                  <a:pt x="21966" y="28658"/>
                  <a:pt x="14326" y="28658"/>
                </a:cubicBezTo>
                <a:cubicBezTo>
                  <a:pt x="6685" y="28658"/>
                  <a:pt x="0" y="21971"/>
                  <a:pt x="0" y="14329"/>
                </a:cubicBezTo>
                <a:cubicBezTo>
                  <a:pt x="0" y="6687"/>
                  <a:pt x="6685" y="0"/>
                  <a:pt x="14326" y="0"/>
                </a:cubicBezTo>
                <a:close/>
              </a:path>
            </a:pathLst>
          </a:custGeom>
          <a:solidFill>
            <a:schemeClr val="lt1">
              <a:lumMod val="8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3" name="斜纹 512"/>
          <p:cNvSpPr/>
          <p:nvPr>
            <p:custDataLst>
              <p:tags r:id="rId7"/>
            </p:custDataLst>
          </p:nvPr>
        </p:nvSpPr>
        <p:spPr>
          <a:xfrm rot="8100000">
            <a:off x="-244064" y="543543"/>
            <a:ext cx="488126" cy="488126"/>
          </a:xfrm>
          <a:prstGeom prst="diagStripe">
            <a:avLst/>
          </a:prstGeom>
          <a:solidFill>
            <a:schemeClr val="dk2">
              <a:lumMod val="25000"/>
              <a:lumOff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4" name="文本框 513"/>
          <p:cNvSpPr txBox="1"/>
          <p:nvPr>
            <p:custDataLst>
              <p:tags r:id="rId8"/>
            </p:custDataLst>
          </p:nvPr>
        </p:nvSpPr>
        <p:spPr>
          <a:xfrm>
            <a:off x="1411923" y="277331"/>
            <a:ext cx="10744286" cy="568325"/>
          </a:xfrm>
          <a:prstGeom prst="rect">
            <a:avLst/>
          </a:prstGeom>
          <a:noFill/>
        </p:spPr>
        <p:txBody>
          <a:bodyPr wrap="square" lIns="101600" tIns="38100" rIns="76200" bIns="38100" rtlCol="0" anchor="t" anchorCtr="0">
            <a:noAutofit/>
          </a:bodyPr>
          <a:lstStyle>
            <a:defPPr>
              <a:defRPr lang="zh-CN"/>
            </a:defPPr>
            <a:lvl1pPr>
              <a:defRPr sz="2400" spc="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3200" b="1" spc="300" dirty="0">
                <a:solidFill>
                  <a:schemeClr val="accent1"/>
                </a:solidFill>
                <a:cs typeface="微软雅黑" panose="020B0503020204020204" charset="-122"/>
              </a:rPr>
              <a:t>特色功能 </a:t>
            </a:r>
            <a:r>
              <a:rPr lang="zh-CN" altLang="en-US" sz="3600" b="1" spc="300" dirty="0">
                <a:solidFill>
                  <a:schemeClr val="accent1"/>
                </a:solidFill>
                <a:cs typeface="微软雅黑" panose="020B0503020204020204" charset="-122"/>
              </a:rPr>
              <a:t>— </a:t>
            </a:r>
            <a:r>
              <a:rPr lang="zh-CN" altLang="en-US" sz="3200" b="1" spc="300" dirty="0">
                <a:solidFill>
                  <a:schemeClr val="accent1"/>
                </a:solidFill>
                <a:cs typeface="微软雅黑" panose="020B0503020204020204" charset="-122"/>
              </a:rPr>
              <a:t>实现统计分析</a:t>
            </a:r>
            <a:endParaRPr lang="zh-CN" altLang="en-US" sz="3200" b="1" spc="300" dirty="0">
              <a:solidFill>
                <a:schemeClr val="accent1"/>
              </a:solidFill>
              <a:cs typeface="微软雅黑" panose="020B0503020204020204" charset="-122"/>
            </a:endParaRPr>
          </a:p>
        </p:txBody>
      </p:sp>
      <p:sp>
        <p:nvSpPr>
          <p:cNvPr id="262" name="同心圆 262"/>
          <p:cNvSpPr/>
          <p:nvPr>
            <p:custDataLst>
              <p:tags r:id="rId9"/>
            </p:custDataLst>
          </p:nvPr>
        </p:nvSpPr>
        <p:spPr>
          <a:xfrm>
            <a:off x="10943905" y="5686709"/>
            <a:ext cx="300711" cy="300711"/>
          </a:xfrm>
          <a:prstGeom prst="donut">
            <a:avLst/>
          </a:prstGeom>
          <a:solidFill>
            <a:schemeClr val="accent1"/>
          </a:solidFill>
          <a:ln w="25400">
            <a:solidFill>
              <a:schemeClr val="lt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6415" y="2268220"/>
            <a:ext cx="5517515" cy="3505835"/>
          </a:xfrm>
          <a:prstGeom prst="rect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文本框 6"/>
          <p:cNvSpPr txBox="1"/>
          <p:nvPr>
            <p:custDataLst>
              <p:tags r:id="rId11"/>
            </p:custDataLst>
          </p:nvPr>
        </p:nvSpPr>
        <p:spPr>
          <a:xfrm>
            <a:off x="526415" y="1033145"/>
            <a:ext cx="10417175" cy="104775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>
            <a:defPPr>
              <a:defRPr lang="zh-CN"/>
            </a:defPPr>
            <a:lvl1pPr>
              <a:defRPr sz="2400" spc="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tabLst>
                <a:tab pos="1617345" algn="l"/>
              </a:tabLst>
            </a:pPr>
            <a:r>
              <a:rPr lang="zh-CN" altLang="en-US" sz="1800" dirty="0">
                <a:solidFill>
                  <a:schemeClr val="dk1">
                    <a:lumMod val="85000"/>
                    <a:lumOff val="15000"/>
                  </a:schemeClr>
                </a:solidFill>
                <a:cs typeface="微软雅黑" panose="020B0503020204020204" charset="-122"/>
              </a:rPr>
              <a:t>自动汇总计算生活垃圾回收利用率、资源化利用率、四类生活垃圾量、设施建设情况、垃圾分类覆盖、分类投放点（站</a:t>
            </a:r>
            <a:r>
              <a:rPr lang="en-US" altLang="zh-CN" sz="1800" dirty="0">
                <a:solidFill>
                  <a:schemeClr val="dk1">
                    <a:lumMod val="85000"/>
                    <a:lumOff val="15000"/>
                  </a:schemeClr>
                </a:solidFill>
                <a:cs typeface="微软雅黑" panose="020B0503020204020204" charset="-122"/>
              </a:rPr>
              <a:t>)</a:t>
            </a:r>
            <a:r>
              <a:rPr lang="zh-CN" altLang="en-US" sz="1800" dirty="0">
                <a:solidFill>
                  <a:schemeClr val="dk1">
                    <a:lumMod val="85000"/>
                    <a:lumOff val="15000"/>
                  </a:schemeClr>
                </a:solidFill>
                <a:cs typeface="微软雅黑" panose="020B0503020204020204" charset="-122"/>
              </a:rPr>
              <a:t>改造提升数量等数据</a:t>
            </a:r>
            <a:endParaRPr lang="zh-CN" altLang="en-US" sz="1800" dirty="0">
              <a:solidFill>
                <a:schemeClr val="dk1">
                  <a:lumMod val="85000"/>
                  <a:lumOff val="15000"/>
                </a:schemeClr>
              </a:solidFill>
              <a:cs typeface="微软雅黑" panose="020B0503020204020204" charset="-122"/>
              <a:sym typeface="+mn-ea"/>
            </a:endParaRPr>
          </a:p>
        </p:txBody>
      </p:sp>
      <p:pic>
        <p:nvPicPr>
          <p:cNvPr id="4" name="图片 3" descr="微信截图_20210923223028"/>
          <p:cNvPicPr/>
          <p:nvPr/>
        </p:nvPicPr>
        <p:blipFill>
          <a:blip r:embed="rId12"/>
          <a:stretch>
            <a:fillRect/>
          </a:stretch>
        </p:blipFill>
        <p:spPr>
          <a:xfrm>
            <a:off x="6361430" y="2268220"/>
            <a:ext cx="5150485" cy="35058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/>
          <p:cNvSpPr txBox="1"/>
          <p:nvPr>
            <p:custDataLst>
              <p:tags r:id="rId13"/>
            </p:custDataLst>
          </p:nvPr>
        </p:nvSpPr>
        <p:spPr>
          <a:xfrm>
            <a:off x="446277" y="73824"/>
            <a:ext cx="82974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4"/>
    </p:custDataLst>
  </p:cSld>
  <p:clrMapOvr>
    <a:masterClrMapping/>
  </p:clrMapOvr>
  <p:transition spd="slow" advTm="0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300355" y="1830070"/>
            <a:ext cx="4121785" cy="36068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>
            <a:defPPr>
              <a:defRPr lang="zh-CN"/>
            </a:defPPr>
            <a:lvl1pPr>
              <a:defRPr sz="2400" spc="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tabLst>
                <a:tab pos="1617345" algn="l"/>
              </a:tabLst>
            </a:pPr>
            <a:r>
              <a:rPr lang="zh-CN" altLang="en-US" sz="1800" dirty="0">
                <a:solidFill>
                  <a:schemeClr val="dk1">
                    <a:lumMod val="85000"/>
                    <a:lumOff val="15000"/>
                  </a:schemeClr>
                </a:solidFill>
                <a:cs typeface="微软雅黑" panose="020B0503020204020204" charset="-122"/>
              </a:rPr>
              <a:t>以能力雷达图和成效数据趋势直观展示本省（区）、市生活垃圾各项工作推进情况，并通过与全国其他省、市及同类城市工作水平进行对比，方便各地找准问题弱项、精准发力补齐短板</a:t>
            </a:r>
            <a:endParaRPr lang="zh-CN" altLang="en-US" sz="1800" dirty="0">
              <a:solidFill>
                <a:schemeClr val="dk1">
                  <a:lumMod val="85000"/>
                  <a:lumOff val="15000"/>
                </a:schemeClr>
              </a:solidFill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1423670" y="307975"/>
            <a:ext cx="7977505" cy="508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Autofit/>
          </a:bodyPr>
          <a:lstStyle>
            <a:defPPr>
              <a:defRPr lang="zh-CN"/>
            </a:defPPr>
            <a:lvl1pPr>
              <a:defRPr sz="2400" spc="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  <a:buNone/>
            </a:pPr>
            <a:r>
              <a:rPr lang="zh-CN" altLang="en-US" sz="3600" b="1" spc="300" dirty="0">
                <a:solidFill>
                  <a:schemeClr val="accent1"/>
                </a:solidFill>
                <a:cs typeface="微软雅黑" panose="020B0503020204020204" charset="-122"/>
              </a:rPr>
              <a:t>特色功能 — 实现自我诊断</a:t>
            </a:r>
            <a:endParaRPr lang="zh-CN" altLang="en-US" sz="3600" b="1" spc="300" dirty="0">
              <a:solidFill>
                <a:schemeClr val="accent1"/>
              </a:solidFill>
              <a:cs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2012" y="1111407"/>
            <a:ext cx="7533979" cy="4786568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446277" y="73824"/>
            <a:ext cx="82974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8"/>
    </p:custDataLst>
  </p:cSld>
  <p:clrMapOvr>
    <a:masterClrMapping/>
  </p:clrMapOvr>
  <p:transition spd="slow" advTm="0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 spc="16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二、填报流程</a:t>
            </a:r>
            <a:endParaRPr lang="zh-CN" altLang="en-US" b="1" spc="16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388735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438900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414135"/>
            <a:ext cx="784352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457155" y="152401"/>
            <a:ext cx="11277689" cy="6096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lang="zh-CN" altLang="en-US" sz="3200" b="1" spc="16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图文框 4"/>
          <p:cNvSpPr/>
          <p:nvPr>
            <p:custDataLst>
              <p:tags r:id="rId4"/>
            </p:custDataLst>
          </p:nvPr>
        </p:nvSpPr>
        <p:spPr>
          <a:xfrm>
            <a:off x="459105" y="461645"/>
            <a:ext cx="11292205" cy="5934075"/>
          </a:xfrm>
          <a:prstGeom prst="frame">
            <a:avLst>
              <a:gd name="adj1" fmla="val 1004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930275" y="2560320"/>
            <a:ext cx="3228340" cy="173736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400" b="1" spc="18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业务流程 — 城市月度填报评估</a:t>
            </a:r>
            <a:endParaRPr lang="zh-CN" altLang="en-US" sz="2400" b="1" spc="18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/>
          <a:srcRect t="129" b="129"/>
          <a:stretch>
            <a:fillRect/>
          </a:stretch>
        </p:blipFill>
        <p:spPr>
          <a:xfrm>
            <a:off x="4158615" y="649605"/>
            <a:ext cx="7271385" cy="554355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880" h="6480">
                <a:moveTo>
                  <a:pt x="0" y="0"/>
                </a:moveTo>
                <a:lnTo>
                  <a:pt x="8880" y="0"/>
                </a:lnTo>
                <a:lnTo>
                  <a:pt x="8880" y="6480"/>
                </a:lnTo>
                <a:lnTo>
                  <a:pt x="0" y="648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9"/>
    </p:custDataLst>
  </p:cSld>
  <p:clrMapOvr>
    <a:masterClrMapping/>
  </p:clrMapOvr>
  <p:transition spd="slow" advTm="0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77914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登陆</a:t>
            </a:r>
            <a:endParaRPr lang="zh-CN" altLang="en-US" sz="12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4380" y="1884045"/>
            <a:ext cx="8350885" cy="45288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910080" y="1238885"/>
            <a:ext cx="84651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网址：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  <a:hlinkClick r:id="rId5"/>
              </a:rPr>
              <a:t>https://report.ljflbs.cn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初始</a:t>
            </a: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账号密码</a:t>
            </a:r>
            <a:r>
              <a:rPr 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培训后分发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7"/>
    </p:custDataLst>
  </p:cSld>
  <p:clrMapOvr>
    <a:masterClrMapping/>
  </p:clrMapOvr>
  <p:transition spd="slow" advTm="0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128651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首次登陆</a:t>
            </a:r>
            <a:endParaRPr lang="zh-CN" altLang="en-US" sz="12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10080" y="1238885"/>
            <a:ext cx="84651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首次登录，需要填写单位</a:t>
            </a:r>
            <a:r>
              <a:rPr 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负责人</a:t>
            </a: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信息</a:t>
            </a:r>
            <a:r>
              <a:rPr 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；并</a:t>
            </a: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扫描二维码，加入</a:t>
            </a:r>
            <a:r>
              <a:rPr 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工作</a:t>
            </a: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群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0080" y="1884045"/>
            <a:ext cx="8341360" cy="4572635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进入月报填报页面</a:t>
            </a:r>
            <a:r>
              <a:rPr lang="en-US" altLang="zh-CN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-1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03705" y="1238885"/>
            <a:ext cx="938085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在首页，点击填报进度的即可进入填报页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4340" y="2049780"/>
            <a:ext cx="8876665" cy="41440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进入月报填报页面</a:t>
            </a:r>
            <a:r>
              <a:rPr lang="en-US" altLang="zh-CN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-2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03705" y="1238885"/>
            <a:ext cx="938085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在首页下方的上期评估结果中，点击【填报】按钮，也可以进如填报内容页面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4705" y="1944370"/>
            <a:ext cx="8169275" cy="4495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进入月报填报页面</a:t>
            </a:r>
            <a:r>
              <a:rPr lang="en-US" altLang="zh-CN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-3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7685" y="1238885"/>
            <a:ext cx="1111631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按照菜单：报送管理==》月度报送，进入列表页，通过列表上的筛选，找到要上报的大项，点击【查看】进入填报页面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885" y="2014855"/>
            <a:ext cx="8169275" cy="4495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3775" y="1238885"/>
            <a:ext cx="10090785" cy="13646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填报内容包括：城市基本情况等十一大项；首次填报时，需要按顺序填报；</a:t>
            </a:r>
            <a:endParaRPr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遇到问题，首先点击“？”查看说明；点击在线文档查看帮助文档：</a:t>
            </a:r>
            <a:r>
              <a:rPr lang="en-US" altLang="zh-CN" dirty="0">
                <a:sym typeface="+mn-ea"/>
                <a:hlinkClick r:id="rId4"/>
              </a:rPr>
              <a:t>https://report.ljflbs.cn/manual/</a:t>
            </a:r>
            <a:endParaRPr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0095" y="2174240"/>
            <a:ext cx="8131810" cy="441261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7"/>
    </p:custDataLst>
  </p:cSld>
  <p:clrMapOvr>
    <a:masterClrMapping/>
  </p:clrMapOvr>
  <p:transition spd="slow" advTm="0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30060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04340" y="1306195"/>
            <a:ext cx="93808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城市基本情况</a:t>
            </a:r>
            <a:endParaRPr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系统自动填写项：1. 基本信息、15. 季度考核档次；</a:t>
            </a:r>
            <a:endParaRPr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系统自动统计数据项——没有输入框，不必填写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0440" y="2233295"/>
            <a:ext cx="8288655" cy="447421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62405" y="1292225"/>
            <a:ext cx="1034415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体制机制建设</a:t>
            </a:r>
            <a:endParaRPr sz="1600"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地方性法规选择“是”填写后，不必填写政府规章；地方性法规选择“否”后，政府规章可进行选择、填写；</a:t>
            </a:r>
            <a:endParaRPr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地方性法规、政府规章有一项选择“是”填写后，建立常态化执法检查机制才能选择、填写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5370" y="2269490"/>
            <a:ext cx="8081010" cy="436181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97330" y="1419860"/>
            <a:ext cx="10344150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推动源头减量、基层组织建设和社区治理、文明习惯养成、保障措施</a:t>
            </a:r>
            <a:endParaRPr sz="1600"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按照填写项要求选择“是或否”，然后进行填写即可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845" y="2150745"/>
            <a:ext cx="8288655" cy="447421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97330" y="1419860"/>
            <a:ext cx="10344150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分类投放、分类收集和运输、分类处理、组织动员和宣传教育</a:t>
            </a:r>
            <a:endParaRPr sz="1600"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系统自动统计其的数据项——没有输入框，不必填写；按照填写项要求选择“是或否”，然后进行填写即可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4065" y="2150745"/>
            <a:ext cx="8414385" cy="454215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21080" y="1301115"/>
            <a:ext cx="10962005" cy="10509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加减分项</a:t>
            </a:r>
            <a:endParaRPr sz="1600"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“1对1”下三项是有关联的，只有上一项选择“是”后，下一项才能进行选择、填写；4 - 7项为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评分时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填写的减分项，不必填写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0445" y="2089150"/>
            <a:ext cx="8263255" cy="446087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月报内容填报提交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97330" y="1419860"/>
            <a:ext cx="10344150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点击页面右下方的【预览】按钮，并打开【对比】，可查看与上期对比结果；</a:t>
            </a:r>
            <a:endParaRPr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通过右上方的【全部】、【同上期】、【有差异】、【有告警】筛选查看；点击【编辑】按钮，在弹层中进行修改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/>
          <a:srcRect t="57438"/>
          <a:stretch>
            <a:fillRect/>
          </a:stretch>
        </p:blipFill>
        <p:spPr>
          <a:xfrm>
            <a:off x="2448560" y="2155825"/>
            <a:ext cx="7536815" cy="47752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rcRect b="4856"/>
          <a:stretch>
            <a:fillRect/>
          </a:stretch>
        </p:blipFill>
        <p:spPr>
          <a:xfrm>
            <a:off x="2448560" y="2747010"/>
            <a:ext cx="7536815" cy="39439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7"/>
    </p:custDataLst>
  </p:cSld>
  <p:clrMapOvr>
    <a:masterClrMapping/>
  </p:clrMapOvr>
  <p:transition spd="slow" advTm="0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注意事项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97330" y="1419860"/>
            <a:ext cx="10344150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填报项有“是否”选项的，先选择是或否，然后按照其显示的内容进行填写 ；</a:t>
            </a:r>
            <a:endParaRPr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了解详细信息的鼠标放到“    ”进行查看；没有输入框的填写项是由系统按照业务规则自动计算填写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428" y="1871765"/>
            <a:ext cx="190500" cy="2000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8815" y="2150745"/>
            <a:ext cx="8294370" cy="450024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7"/>
    </p:custDataLst>
  </p:cSld>
  <p:clrMapOvr>
    <a:masterClrMapping/>
  </p:clrMapOvr>
  <p:transition spd="slow" advTm="0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月报内容填报</a:t>
            </a:r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注意事项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7870" y="1419860"/>
            <a:ext cx="11367770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优先从城市基本情况填写，因为这里的数据会用于其他项计算；</a:t>
            </a:r>
            <a:endParaRPr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【暂存】表示暂时保存，建议经常点击，防止填写数据丢失；【提交】表示数据完成上报，待省份、住建部确认/审核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3145" y="2150745"/>
            <a:ext cx="8237855" cy="44691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城市月度填报评估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市级填报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401570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月报提交后的驳回操作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7870" y="1301115"/>
            <a:ext cx="1136777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驳回场景：</a:t>
            </a:r>
            <a:endParaRPr sz="1600"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省级审核不合格；住建部审核不合格；提交后，如需撤回，需线下联系省份、住建部进行驳回；</a:t>
            </a:r>
            <a:endParaRPr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注：驳回后的市级再次提交，仍需省份、住建部审核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5515" y="2131060"/>
            <a:ext cx="7920990" cy="435673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图文框 4"/>
          <p:cNvSpPr/>
          <p:nvPr>
            <p:custDataLst>
              <p:tags r:id="rId4"/>
            </p:custDataLst>
          </p:nvPr>
        </p:nvSpPr>
        <p:spPr>
          <a:xfrm>
            <a:off x="459105" y="461645"/>
            <a:ext cx="11292205" cy="5934075"/>
          </a:xfrm>
          <a:prstGeom prst="frame">
            <a:avLst>
              <a:gd name="adj1" fmla="val 1004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930275" y="2560320"/>
            <a:ext cx="3228340" cy="173736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400" b="1" spc="18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业务流程 — 城市季度自查</a:t>
            </a:r>
            <a:endParaRPr lang="zh-CN" altLang="en-US" sz="2400" b="1" spc="18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946842" y="830415"/>
            <a:ext cx="7580341" cy="5284016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  <p:transition spd="slow" advTm="0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4079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城市季度自查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季度自查报告上报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79245" y="1423035"/>
            <a:ext cx="1051623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按照菜单：报送管理==》季度自查，进入列表页，点击【查看】进入填报页面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8485" y="1891030"/>
            <a:ext cx="8495030" cy="46723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4079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城市季度自查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季度自查报告上报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97330" y="1292225"/>
            <a:ext cx="1051623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按照页面提示要求填写；</a:t>
            </a:r>
            <a:endParaRPr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注：里面的部分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内容、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数据会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作为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靶向报告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重要内容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，请认真填写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城市填报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9290" y="1875790"/>
            <a:ext cx="8312785" cy="455676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图文框 4"/>
          <p:cNvSpPr/>
          <p:nvPr>
            <p:custDataLst>
              <p:tags r:id="rId4"/>
            </p:custDataLst>
          </p:nvPr>
        </p:nvSpPr>
        <p:spPr>
          <a:xfrm>
            <a:off x="459105" y="461645"/>
            <a:ext cx="11292205" cy="5934075"/>
          </a:xfrm>
          <a:prstGeom prst="frame">
            <a:avLst>
              <a:gd name="adj1" fmla="val 1004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930275" y="2560320"/>
            <a:ext cx="3228340" cy="173736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400" b="1" spc="18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业务流程 — 省级季度填报</a:t>
            </a:r>
            <a:endParaRPr lang="zh-CN" altLang="en-US" sz="2400" b="1" spc="18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4351020" y="608330"/>
            <a:ext cx="7281545" cy="5681345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  <p:transition spd="slow" advTm="0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省份审核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进入确认/审核页面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8160" y="1238885"/>
            <a:ext cx="1114425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省份填报的部分数据来源于其管辖的城市；首页，点击审核各地工作的各城市，进入该城市的确认/审核页面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4700" y="1884045"/>
            <a:ext cx="8611870" cy="46723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省份审核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进入确认/审核页面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9145" y="1238885"/>
            <a:ext cx="1114425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按照菜单：报送管理==》市级报送管理，进入列表页，通过列表上的筛选，找到要确认/审核的城市，</a:t>
            </a:r>
            <a:endParaRPr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点击【查看】进入该城市的确认/审核页面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rcRect b="3953"/>
          <a:stretch>
            <a:fillRect/>
          </a:stretch>
        </p:blipFill>
        <p:spPr>
          <a:xfrm>
            <a:off x="1880235" y="2049145"/>
            <a:ext cx="8942070" cy="46596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省份审核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进入确认/审核页面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8160" y="1238885"/>
            <a:ext cx="11144250" cy="11703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查看其城市填报内容，十一大项均合格点击一次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【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确认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】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即可；发现某项填报不合格，点击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【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驳回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】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，填写原因及不合格项描述即可；驳回是针对十一大项的某个大项；若住建部驳回的，城市重新上报，省份需再次确认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5800" y="2039620"/>
            <a:ext cx="8590121" cy="466049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进入季度填报页</a:t>
            </a:r>
            <a:r>
              <a:rPr lang="en-US" altLang="zh-CN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-1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80870" y="1238885"/>
            <a:ext cx="894143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首页，点击本省填报进度的七大项即可进入填报页；</a:t>
            </a:r>
            <a:endParaRPr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同时，在首页下方可查询上期的评估结果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7230" y="2049145"/>
            <a:ext cx="8766810" cy="4598035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进入季度填报页</a:t>
            </a:r>
            <a:r>
              <a:rPr lang="en-US" altLang="zh-CN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-2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80870" y="1238885"/>
            <a:ext cx="8941435" cy="4508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在首页下方的上期评估结果中，点击【填报】按钮，也可以进如填报内容页面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7565" y="1785620"/>
            <a:ext cx="8486775" cy="46043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进入季度填报页</a:t>
            </a:r>
            <a:r>
              <a:rPr lang="en-US" altLang="zh-CN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-3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3225" y="1238885"/>
            <a:ext cx="11565255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按照菜单：报送管理==》省级报送管理，进入列表页，通过列表上的筛选，找到要上报的大项，点击【查看】进入填报页面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0235" y="1734185"/>
            <a:ext cx="8940800" cy="485076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季度内容填报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18210" y="1238885"/>
            <a:ext cx="10411460" cy="10045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填报内容包括：省份基本情况等七大项；首次填报时，需要按顺序填报；</a:t>
            </a:r>
            <a:endParaRPr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遇到问题，首先点击“？”查看说明；点击在线文档查看帮助文档：</a:t>
            </a:r>
            <a:r>
              <a:rPr lang="en-US" altLang="zh-CN" dirty="0">
                <a:sym typeface="+mn-ea"/>
                <a:hlinkClick r:id="rId4"/>
              </a:rPr>
              <a:t>https://report.ljflbs.cn/manual/</a:t>
            </a:r>
            <a:endParaRPr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30000"/>
              </a:lnSpc>
              <a:buFont typeface="Wingdings" panose="05000000000000000000" pitchFamily="2" charset="2"/>
              <a:buNone/>
            </a:pP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8675" y="1885950"/>
            <a:ext cx="8503920" cy="45974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7"/>
    </p:custDataLst>
  </p:cSld>
  <p:clrMapOvr>
    <a:masterClrMapping/>
  </p:clrMapOvr>
  <p:transition spd="slow" advTm="0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季度内容填报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18210" y="1238885"/>
            <a:ext cx="10411460" cy="8655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省份基本情况</a:t>
            </a:r>
            <a:endParaRPr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系统自动填写项：1. 基本信息、12. 季度考核档次；系统自动统计其下各城市的数据项：4-11项内容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0900" y="2104390"/>
            <a:ext cx="8460105" cy="456755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季度内容填报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0270" y="1238885"/>
            <a:ext cx="10411460" cy="8655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基础项</a:t>
            </a:r>
            <a:endParaRPr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系统自动统计其下各城市的数据，不必填写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0425" y="2104390"/>
            <a:ext cx="8441055" cy="455676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季度内容填报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0270" y="1238885"/>
            <a:ext cx="10411460" cy="1252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体制机制</a:t>
            </a:r>
            <a:endParaRPr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地方性法规选择“是”填写后，不必填写政府规章；地方性法规选择“否”后，政府规章可进行选择、填写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0385" y="2080895"/>
            <a:ext cx="8571230" cy="462724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季度内容填报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0270" y="1238885"/>
            <a:ext cx="10411460" cy="8655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推动源头减量、组织动员和宣传教育、保障措施</a:t>
            </a:r>
            <a:endParaRPr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按照填写项要求选择“是或否”，然后进行填写即可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2640" y="2104390"/>
            <a:ext cx="8556625" cy="461962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季度内容填报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72515" y="1238885"/>
            <a:ext cx="10320020" cy="9277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rgbClr val="30A4A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加减分项</a:t>
            </a:r>
            <a:endParaRPr sz="1600" dirty="0">
              <a:solidFill>
                <a:srgbClr val="30A4A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“1对1”下三项是有关联的，只有上一项选择“是”后，下一项才能进行选择、填写；4 - 6项为住建部填写的减分项，不必填写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8670" y="2166620"/>
            <a:ext cx="8584565" cy="46342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季度</a:t>
            </a:r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填报</a:t>
            </a:r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内容提交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0270" y="1238885"/>
            <a:ext cx="10411460" cy="804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点击页面右下方的【预览】按钮，并打开【对比】，可查看与上期对比结果；</a:t>
            </a:r>
            <a:endParaRPr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通过右上方的【全部】、【同上期】、【有差异】、【有告警】筛选查看；点击【编辑】按钮，在弹层中进行修改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7974" y="2539815"/>
            <a:ext cx="7536962" cy="407271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6"/>
          <a:srcRect t="90632"/>
          <a:stretch>
            <a:fillRect/>
          </a:stretch>
        </p:blipFill>
        <p:spPr>
          <a:xfrm>
            <a:off x="2327910" y="2038350"/>
            <a:ext cx="7536815" cy="38163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7"/>
    </p:custDataLst>
  </p:cSld>
  <p:clrMapOvr>
    <a:masterClrMapping/>
  </p:clrMapOvr>
  <p:transition spd="slow" advTm="0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填报页注意事项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0270" y="1238885"/>
            <a:ext cx="10411460" cy="779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优先从省份基本情况填写（无法填写项是由系统自动统计其下各城市的数据）；</a:t>
            </a:r>
            <a:endParaRPr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【暂存】表示暂时保存，建议经常点击，防止填写数据丢失；【提交】表示数据完成上报，待住建部确认/审核</a:t>
            </a:r>
            <a:endParaRPr 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6300" y="2018665"/>
            <a:ext cx="8409940" cy="456247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填报页注意事项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0270" y="1238885"/>
            <a:ext cx="10411460" cy="8655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填报项有“是否”选项的，先选择是或否，然后进行填写 ；</a:t>
            </a:r>
            <a:endParaRPr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了解详细信息的鼠标放到“    ”进行查看；没有输入框的填写项是由系统按照业务规则自动计算填写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9985" y="1702435"/>
            <a:ext cx="300990" cy="31623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7090" y="2104390"/>
            <a:ext cx="8467725" cy="45942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7"/>
    </p:custDataLst>
  </p:cSld>
  <p:clrMapOvr>
    <a:masterClrMapping/>
  </p:clrMapOvr>
  <p:transition spd="slow" advTm="0">
    <p:push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3571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省级季度填报评估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Yu Gothic" panose="020B0400000000000000" charset="-128"/>
                <a:sym typeface="+mn-ea"/>
              </a:rPr>
              <a:t>省份填报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220970" y="893445"/>
            <a:ext cx="2259965" cy="407670"/>
          </a:xfrm>
          <a:prstGeom prst="roundRect">
            <a:avLst>
              <a:gd name="adj" fmla="val 8760"/>
            </a:avLst>
          </a:prstGeom>
          <a:solidFill>
            <a:srgbClr val="30A4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/>
            <a:r>
              <a:rPr lang="zh-CN" altLang="en-US" sz="1600" b="1" dirty="0"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季报提交后的驳回操作</a:t>
            </a:r>
            <a:endParaRPr lang="en-US" altLang="zh-CN" sz="1600" b="1" dirty="0"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0270" y="1238885"/>
            <a:ext cx="10411460" cy="8655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住建部审核不合格；提交后，如需撤回，需线下联系住建部进行驳回；</a:t>
            </a:r>
            <a:endParaRPr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注：驳回后的省级再次提交，仍需住建部审核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9785" y="2037715"/>
            <a:ext cx="8522335" cy="460502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图文框 4"/>
          <p:cNvSpPr/>
          <p:nvPr>
            <p:custDataLst>
              <p:tags r:id="rId4"/>
            </p:custDataLst>
          </p:nvPr>
        </p:nvSpPr>
        <p:spPr>
          <a:xfrm>
            <a:off x="459105" y="461645"/>
            <a:ext cx="11292205" cy="5934075"/>
          </a:xfrm>
          <a:prstGeom prst="frame">
            <a:avLst>
              <a:gd name="adj1" fmla="val 1004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930275" y="2560320"/>
            <a:ext cx="3228340" cy="173736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400" b="1" spc="18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业务流程 — 省级季度自查</a:t>
            </a:r>
            <a:endParaRPr lang="zh-CN" altLang="en-US" sz="2400" b="1" spc="18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969071" y="778980"/>
            <a:ext cx="7604468" cy="5298330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  <p:transition spd="slow" advTm="0">
    <p:push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4079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省级季度自查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Century Gothic" panose="020B0502020202020204" pitchFamily="34" charset="0"/>
                <a:sym typeface="+mn-ea"/>
              </a:rPr>
              <a:t>季度自查报告上报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91590" y="1292225"/>
            <a:ext cx="10411460" cy="4781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40000"/>
              </a:lnSpc>
              <a:buFont typeface="Wingdings" panose="05000000000000000000" pitchFamily="2" charset="2"/>
              <a:buNone/>
            </a:pPr>
            <a:r>
              <a:rPr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按照菜单：报送管理==》季度自查，进入列表页，点击【查看】进入填报页面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4970" y="1770380"/>
            <a:ext cx="8862695" cy="478917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97330" y="893445"/>
            <a:ext cx="40792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2.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省级季度自查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000" b="1" dirty="0">
                <a:solidFill>
                  <a:srgbClr val="30A4AC"/>
                </a:solidFill>
                <a:latin typeface="Century Gothic" panose="020B0502020202020204" pitchFamily="34" charset="0"/>
                <a:sym typeface="+mn-ea"/>
              </a:rPr>
              <a:t>季度自查报告上报</a:t>
            </a:r>
            <a:endParaRPr lang="zh-CN" altLang="en-US" sz="2000" b="1" dirty="0">
              <a:solidFill>
                <a:srgbClr val="30A4AC"/>
              </a:solidFill>
              <a:latin typeface="Yu Gothic" panose="020B0400000000000000" charset="-128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91590" y="1292225"/>
            <a:ext cx="104114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按照页面提示要求填写；</a:t>
            </a:r>
            <a:endParaRPr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defTabSz="4572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注：里面的部分</a:t>
            </a:r>
            <a:r>
              <a:rPr 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内容、</a:t>
            </a: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数据会</a:t>
            </a:r>
            <a:r>
              <a:rPr 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作为</a:t>
            </a: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靶向报告</a:t>
            </a:r>
            <a:r>
              <a:rPr 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重要内容</a:t>
            </a:r>
            <a:r>
              <a:rPr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，请认真填写</a:t>
            </a:r>
            <a:endParaRPr 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03225" y="17843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省级填报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5040" y="1883410"/>
            <a:ext cx="8544560" cy="46170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custDataLst>
      <p:tags r:id="rId6"/>
    </p:custDataLst>
  </p:cSld>
  <p:clrMapOvr>
    <a:masterClrMapping/>
  </p:clrMapOvr>
  <p:transition spd="slow" advTm="0">
    <p:push dir="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 spc="16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三、几点提醒</a:t>
            </a:r>
            <a:endParaRPr lang="zh-CN" altLang="en-US" b="1" spc="16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388735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438900"/>
            <a:ext cx="7261225" cy="41910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414135"/>
            <a:ext cx="7843520" cy="45466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457155" y="152401"/>
            <a:ext cx="11277689" cy="6096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lang="zh-CN" altLang="en-US" sz="3200" b="1" spc="160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1121467" y="2552575"/>
            <a:ext cx="6922574" cy="1753235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SzPct val="100000"/>
              <a:buNone/>
            </a:pPr>
            <a:r>
              <a:rPr lang="zh-CN" altLang="en-US" sz="24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此次培训主要介绍系统基本架构和功能，详细操作各地可从系统下载</a:t>
            </a:r>
            <a:r>
              <a:rPr lang="zh-CN" altLang="en-US" sz="24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“操作手册”，</a:t>
            </a:r>
            <a:r>
              <a:rPr lang="zh-CN" altLang="en-US" sz="24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认真对照研究学习，我们后续也将安排专人负责解答系统使用中发现的问题</a:t>
            </a:r>
            <a:endParaRPr lang="zh-CN" altLang="en-US" sz="2400" dirty="0"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" name="任意多边形: 形状 15"/>
          <p:cNvSpPr/>
          <p:nvPr>
            <p:custDataLst>
              <p:tags r:id="rId5"/>
            </p:custDataLst>
          </p:nvPr>
        </p:nvSpPr>
        <p:spPr>
          <a:xfrm>
            <a:off x="9759950" y="1104900"/>
            <a:ext cx="2432050" cy="4864100"/>
          </a:xfrm>
          <a:custGeom>
            <a:avLst/>
            <a:gdLst>
              <a:gd name="connsiteX0" fmla="*/ 2432050 w 2432050"/>
              <a:gd name="connsiteY0" fmla="*/ 0 h 4864100"/>
              <a:gd name="connsiteX1" fmla="*/ 2432050 w 2432050"/>
              <a:gd name="connsiteY1" fmla="*/ 4864100 h 4864100"/>
              <a:gd name="connsiteX2" fmla="*/ 0 w 2432050"/>
              <a:gd name="connsiteY2" fmla="*/ 2432050 h 4864100"/>
              <a:gd name="connsiteX3" fmla="*/ 2432050 w 2432050"/>
              <a:gd name="connsiteY3" fmla="*/ 0 h 4864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2050" h="4864100">
                <a:moveTo>
                  <a:pt x="2432050" y="0"/>
                </a:moveTo>
                <a:lnTo>
                  <a:pt x="2432050" y="4864100"/>
                </a:lnTo>
                <a:cubicBezTo>
                  <a:pt x="1088866" y="4864100"/>
                  <a:pt x="0" y="3775234"/>
                  <a:pt x="0" y="2432050"/>
                </a:cubicBezTo>
                <a:cubicBezTo>
                  <a:pt x="0" y="1088866"/>
                  <a:pt x="1088866" y="0"/>
                  <a:pt x="24320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>
            <p:custDataLst>
              <p:tags r:id="rId6"/>
            </p:custDataLst>
          </p:nvPr>
        </p:nvSpPr>
        <p:spPr>
          <a:xfrm>
            <a:off x="10299839" y="1638440"/>
            <a:ext cx="101319" cy="10131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>
            <p:custDataLst>
              <p:tags r:id="rId7"/>
            </p:custDataLst>
          </p:nvPr>
        </p:nvSpPr>
        <p:spPr>
          <a:xfrm>
            <a:off x="10299839" y="5334140"/>
            <a:ext cx="101319" cy="10131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" name="图形 16"/>
          <p:cNvSpPr/>
          <p:nvPr>
            <p:custDataLst>
              <p:tags r:id="rId8"/>
            </p:custDataLst>
          </p:nvPr>
        </p:nvSpPr>
        <p:spPr>
          <a:xfrm>
            <a:off x="9583498" y="1692910"/>
            <a:ext cx="765095" cy="3690937"/>
          </a:xfrm>
          <a:custGeom>
            <a:avLst/>
            <a:gdLst>
              <a:gd name="connsiteX0" fmla="*/ 765096 w 765095"/>
              <a:gd name="connsiteY0" fmla="*/ 0 h 3690937"/>
              <a:gd name="connsiteX1" fmla="*/ 765096 w 765095"/>
              <a:gd name="connsiteY1" fmla="*/ 3690938 h 3690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65095" h="3690937">
                <a:moveTo>
                  <a:pt x="765096" y="0"/>
                </a:moveTo>
                <a:cubicBezTo>
                  <a:pt x="-255032" y="1020128"/>
                  <a:pt x="-255032" y="2670810"/>
                  <a:pt x="765096" y="3690938"/>
                </a:cubicBezTo>
              </a:path>
            </a:pathLst>
          </a:custGeom>
          <a:noFill/>
          <a:ln w="25400" cap="flat">
            <a:solidFill>
              <a:schemeClr val="accent1">
                <a:lumMod val="60000"/>
                <a:lumOff val="40000"/>
              </a:schemeClr>
            </a:solidFill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307340" y="840740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详细操作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0"/>
    </p:custDataLst>
  </p:cSld>
  <p:clrMapOvr>
    <a:masterClrMapping/>
  </p:clrMapOvr>
  <p:transition spd="slow" advTm="0">
    <p:push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464057" y="239559"/>
            <a:ext cx="82974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9050"/>
          </a:bodyPr>
          <a:p>
            <a:pPr algn="ctr"/>
            <a:r>
              <a:rPr lang="en-US" altLang="zh-CN" sz="3600" b="1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3600" b="1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圆角矩形 11"/>
          <p:cNvSpPr/>
          <p:nvPr>
            <p:custDataLst>
              <p:tags r:id="rId5"/>
            </p:custDataLst>
          </p:nvPr>
        </p:nvSpPr>
        <p:spPr>
          <a:xfrm>
            <a:off x="625793" y="1534160"/>
            <a:ext cx="10940415" cy="4761230"/>
          </a:xfrm>
          <a:prstGeom prst="roundRect">
            <a:avLst>
              <a:gd name="adj" fmla="val 6601"/>
            </a:avLst>
          </a:prstGeom>
          <a:solidFill>
            <a:schemeClr val="lt1"/>
          </a:solidFill>
          <a:ln>
            <a:noFill/>
          </a:ln>
          <a:effectLst>
            <a:outerShdw blurRad="2159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lnSpc>
                <a:spcPct val="120000"/>
              </a:lnSpc>
            </a:pPr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6"/>
            </p:custDataLst>
          </p:nvPr>
        </p:nvSpPr>
        <p:spPr>
          <a:xfrm>
            <a:off x="1219835" y="2374900"/>
            <a:ext cx="9753600" cy="288671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marL="285750" lvl="0" indent="-285750" algn="l" fontAlgn="ctr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2400" spc="2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城市在每月5日前填报月度评估，每年1、4、7、10月的10日前填报季度自查；</a:t>
            </a:r>
            <a:endParaRPr lang="zh-CN" altLang="en-US" sz="2400" spc="20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lvl="0" indent="-285750" algn="l" fontAlgn="ctr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2400" spc="2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省级在每年1、4、7、10月的10日前，填报季度评估及自查；</a:t>
            </a:r>
            <a:endParaRPr lang="zh-CN" altLang="en-US" sz="2400" spc="20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lvl="0" indent="-285750" algn="l" fontAlgn="ctr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2400" spc="2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首次填报从2</a:t>
            </a:r>
            <a:r>
              <a:rPr lang="en-US" altLang="zh-CN" sz="2400" spc="2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400" spc="2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日起，截止10月10日，城市完成7、8、9月填报评估和第三季度自查，省级完成第三季度填报和自查。</a:t>
            </a:r>
            <a:endParaRPr lang="zh-CN" altLang="en-US" sz="2400" spc="20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350520" y="614045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填报时间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8"/>
    </p:custDataLst>
  </p:cSld>
  <p:clrMapOvr>
    <a:masterClrMapping/>
  </p:clrMapOvr>
  <p:transition spd="slow" advTm="0">
    <p:push dir="u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6511290" y="534670"/>
            <a:ext cx="4952365" cy="5876925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6423660" y="440055"/>
            <a:ext cx="5196840" cy="581596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6"/>
            </p:custDataLst>
          </p:nvPr>
        </p:nvSpPr>
        <p:spPr>
          <a:xfrm>
            <a:off x="1003300" y="2168525"/>
            <a:ext cx="4746625" cy="2019300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zh-CN" altLang="en-US" sz="18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建立微信联络群，由于群人数限制，请各省（自治区）安排2人、城市安排1人扫码进群，进群后统一修改备注“xx省（区）+姓名”“xx省（区）+xx城市+姓名”。</a:t>
            </a:r>
            <a:endParaRPr lang="zh-CN" altLang="en-US" sz="180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矩形 12"/>
          <p:cNvSpPr/>
          <p:nvPr>
            <p:custDataLst>
              <p:tags r:id="rId7"/>
            </p:custDataLst>
          </p:nvPr>
        </p:nvSpPr>
        <p:spPr>
          <a:xfrm>
            <a:off x="7999095" y="5821680"/>
            <a:ext cx="2046605" cy="591820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-285750" algn="ctr" fontAlgn="ctr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None/>
            </a:pPr>
            <a:r>
              <a:rPr lang="zh-CN" altLang="en-US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微信联络群</a:t>
            </a:r>
            <a:endParaRPr lang="zh-CN" altLang="en-US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8"/>
            </p:custDataLst>
          </p:nvPr>
        </p:nvSpPr>
        <p:spPr>
          <a:xfrm>
            <a:off x="307340" y="439420"/>
            <a:ext cx="347345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03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建立工作群</a:t>
            </a:r>
            <a:endParaRPr lang="zh-CN" altLang="en-US" sz="3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 descr="微信图片_202109240004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8015" y="534670"/>
            <a:ext cx="4018915" cy="5287010"/>
          </a:xfrm>
          <a:prstGeom prst="rect">
            <a:avLst/>
          </a:prstGeom>
        </p:spPr>
      </p:pic>
    </p:spTree>
    <p:custDataLst>
      <p:tags r:id="rId10"/>
    </p:custDataLst>
  </p:cSld>
  <p:clrMapOvr>
    <a:masterClrMapping/>
  </p:clrMapOvr>
  <p:transition spd="slow" advTm="0">
    <p:push dir="u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3"/>
          <p:cNvSpPr/>
          <p:nvPr userDrawn="1">
            <p:custDataLst>
              <p:tags r:id="rId1"/>
            </p:custDataLst>
          </p:nvPr>
        </p:nvSpPr>
        <p:spPr>
          <a:xfrm>
            <a:off x="4930775" y="6114415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4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任意多边形: 形状 4"/>
          <p:cNvSpPr/>
          <p:nvPr userDrawn="1">
            <p:custDataLst>
              <p:tags r:id="rId2"/>
            </p:custDataLst>
          </p:nvPr>
        </p:nvSpPr>
        <p:spPr>
          <a:xfrm>
            <a:off x="4930775" y="6193790"/>
            <a:ext cx="7261225" cy="664210"/>
          </a:xfrm>
          <a:custGeom>
            <a:avLst/>
            <a:gdLst>
              <a:gd name="connsiteX0" fmla="*/ 0 w 7261225"/>
              <a:gd name="connsiteY0" fmla="*/ 1094740 h 1094740"/>
              <a:gd name="connsiteX1" fmla="*/ 7261225 w 7261225"/>
              <a:gd name="connsiteY1" fmla="*/ 1094740 h 1094740"/>
              <a:gd name="connsiteX2" fmla="*/ 7261225 w 7261225"/>
              <a:gd name="connsiteY2" fmla="*/ 0 h 1094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61225" h="1094740">
                <a:moveTo>
                  <a:pt x="0" y="1094740"/>
                </a:moveTo>
                <a:lnTo>
                  <a:pt x="7261225" y="1094740"/>
                </a:lnTo>
                <a:lnTo>
                  <a:pt x="7261225" y="0"/>
                </a:lnTo>
                <a:close/>
              </a:path>
            </a:pathLst>
          </a:custGeom>
          <a:solidFill>
            <a:schemeClr val="accent6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任意多边形: 形状 7"/>
          <p:cNvSpPr/>
          <p:nvPr userDrawn="1">
            <p:custDataLst>
              <p:tags r:id="rId3"/>
            </p:custDataLst>
          </p:nvPr>
        </p:nvSpPr>
        <p:spPr>
          <a:xfrm>
            <a:off x="0" y="6148705"/>
            <a:ext cx="7843520" cy="720090"/>
          </a:xfrm>
          <a:custGeom>
            <a:avLst/>
            <a:gdLst>
              <a:gd name="connsiteX0" fmla="*/ 7843520 w 7843519"/>
              <a:gd name="connsiteY0" fmla="*/ 1186815 h 1186815"/>
              <a:gd name="connsiteX1" fmla="*/ 0 w 7843519"/>
              <a:gd name="connsiteY1" fmla="*/ 1186815 h 1186815"/>
              <a:gd name="connsiteX2" fmla="*/ 0 w 7843519"/>
              <a:gd name="connsiteY2" fmla="*/ 0 h 1186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3519" h="1186815">
                <a:moveTo>
                  <a:pt x="7843520" y="1186815"/>
                </a:moveTo>
                <a:lnTo>
                  <a:pt x="0" y="11868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4359275" y="2585720"/>
            <a:ext cx="3473450" cy="11068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6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谢</a:t>
            </a:r>
            <a:r>
              <a:rPr lang="en-US" altLang="zh-CN" sz="6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6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谢</a:t>
            </a:r>
            <a:endParaRPr lang="zh-CN" altLang="en-US" sz="66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 advTm="0">
    <p:push dir="u"/>
  </p:transition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_1*y*1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2"/>
  <p:tag name="KSO_WM_UNIT_ID" val="_1*y*2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3"/>
  <p:tag name="KSO_WM_UNIT_ID" val="_1*y*3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4"/>
  <p:tag name="KSO_WM_UNIT_ID" val="_1*y*4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5"/>
  <p:tag name="KSO_WM_UNIT_LAYERLEVEL" val="1"/>
  <p:tag name="KSO_WM_TAG_VERSION" val="1.0"/>
  <p:tag name="KSO_WM_BEAUTIFY_FLAG" val="#wm#"/>
  <p:tag name="KSO_WM_UNIT_TYPE" val="y"/>
  <p:tag name="KSO_WM_UNIT_INDEX" val="5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0.xml><?xml version="1.0" encoding="utf-8"?>
<p:tagLst xmlns:p="http://schemas.openxmlformats.org/presentationml/2006/main">
  <p:tag name="KSO_WM_SLIDE_BACKGROUND_TYPE" val="frame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8.xml><?xml version="1.0" encoding="utf-8"?>
<p:tagLst xmlns:p="http://schemas.openxmlformats.org/presentationml/2006/main">
  <p:tag name="KSO_WM_SLIDE_BACKGROUND_TYPE" val="leftRight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4*i*5"/>
  <p:tag name="KSO_WM_UNIT_LAYERLEVEL" val="1"/>
  <p:tag name="KSO_WM_TAG_VERSION" val="1.0"/>
  <p:tag name="KSO_WM_BEAUTIFY_FLAG" val="#wm#"/>
  <p:tag name="KSO_WM_SLIDE_BACKGROUND_TYPE" val="leftRight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5*i*4"/>
  <p:tag name="KSO_WM_UNIT_LAYERLEVEL" val="1"/>
  <p:tag name="KSO_WM_TAG_VERSION" val="1.0"/>
  <p:tag name="KSO_WM_BEAUTIFY_FLAG" val="#wm#"/>
  <p:tag name="KSO_WM_SLIDE_BACKGROUND_TYPE" val="topBottom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6*i*4"/>
  <p:tag name="KSO_WM_UNIT_LAYERLEVEL" val="1"/>
  <p:tag name="KSO_WM_TAG_VERSION" val="1.0"/>
  <p:tag name="KSO_WM_BEAUTIFY_FLAG" val="#wm#"/>
  <p:tag name="KSO_WM_SLIDE_BACKGROUND_TYPE" val="bottomTop"/>
</p:tagLst>
</file>

<file path=ppt/tags/tag130.xml><?xml version="1.0" encoding="utf-8"?>
<p:tagLst xmlns:p="http://schemas.openxmlformats.org/presentationml/2006/main">
  <p:tag name="KSO_WM_SLIDE_BACKGROUND_TYPE" val="bottomTop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7*i*4"/>
  <p:tag name="KSO_WM_UNIT_LAYERLEVEL" val="1"/>
  <p:tag name="KSO_WM_TAG_VERSION" val="1.0"/>
  <p:tag name="KSO_WM_BEAUTIFY_FLAG" val="#wm#"/>
  <p:tag name="KSO_WM_SLIDE_BACKGROUND_TYPE" val="navigation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2"/>
</p:tagLst>
</file>

<file path=ppt/tags/tag153.xml><?xml version="1.0" encoding="utf-8"?>
<p:tagLst xmlns:p="http://schemas.openxmlformats.org/presentationml/2006/main">
  <p:tag name="KSO_WM_SLIDE_BACKGROUND_TYPE" val="belt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6.xml><?xml version="1.0" encoding="utf-8"?>
<p:tagLst xmlns:p="http://schemas.openxmlformats.org/presentationml/2006/main">
  <p:tag name="KSO_WM_SLIDE_BACKGROUND_TYPE" val="belt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4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4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3884"/>
  <p:tag name="KSO_WM_TEMPLATE_MASTER_THUMB_INDEX" val="12"/>
  <p:tag name="KSO_WM_TEMPLATE_THUMBS_INDEX" val="1、4、7、8、11、14、15、16、17、18、19、20、21、22、23、24、25、26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_1*y*1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2"/>
  <p:tag name="KSO_WM_UNIT_ID" val="_1*y*2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3"/>
  <p:tag name="KSO_WM_UNIT_ID" val="_1*y*3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4"/>
  <p:tag name="KSO_WM_UNIT_ID" val="_1*y*4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5"/>
  <p:tag name="KSO_WM_UNIT_LAYERLEVEL" val="1"/>
  <p:tag name="KSO_WM_TAG_VERSION" val="1.0"/>
  <p:tag name="KSO_WM_BEAUTIFY_FLAG" val="#wm#"/>
  <p:tag name="KSO_WM_UNIT_TYPE" val="y"/>
  <p:tag name="KSO_WM_UNIT_INDEX" val="5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4"/>
  <p:tag name="KSO_WM_UNIT_LAYERLEVEL" val="1"/>
  <p:tag name="KSO_WM_TAG_VERSION" val="1.0"/>
  <p:tag name="KSO_WM_BEAUTIFY_FLAG" val="#wm#"/>
  <p:tag name="KSO_WM_UNIT_TYPE" val="i"/>
  <p:tag name="KSO_WM_UNIT_INDEX" val="4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5"/>
  <p:tag name="KSO_WM_UNIT_LAYERLEVEL" val="1"/>
  <p:tag name="KSO_WM_TAG_VERSION" val="1.0"/>
  <p:tag name="KSO_WM_BEAUTIFY_FLAG" val="#wm#"/>
  <p:tag name="KSO_WM_UNIT_TYPE" val="i"/>
  <p:tag name="KSO_WM_UNIT_INDEX" val="5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2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69.xml><?xml version="1.0" encoding="utf-8"?>
<p:tagLst xmlns:p="http://schemas.openxmlformats.org/presentationml/2006/main">
  <p:tag name="KSO_WM_SLIDE_BACKGROUND_TYPE" val="frame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7.xml><?xml version="1.0" encoding="utf-8"?>
<p:tagLst xmlns:p="http://schemas.openxmlformats.org/presentationml/2006/main">
  <p:tag name="KSO_WM_SLIDE_BACKGROUND_TYPE" val="leftRight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4*i*3"/>
  <p:tag name="KSO_WM_UNIT_LAYERLEVEL" val="1"/>
  <p:tag name="KSO_WM_TAG_VERSION" val="1.0"/>
  <p:tag name="KSO_WM_BEAUTIFY_FLAG" val="#wm#"/>
  <p:tag name="KSO_WM_SLIDE_BACKGROUND_TYPE" val="leftRight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4*i*5"/>
  <p:tag name="KSO_WM_UNIT_LAYERLEVEL" val="1"/>
  <p:tag name="KSO_WM_TAG_VERSION" val="1.0"/>
  <p:tag name="KSO_WM_BEAUTIFY_FLAG" val="#wm#"/>
  <p:tag name="KSO_WM_SLIDE_BACKGROUND_TYPE" val="leftRight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2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5*i*3"/>
  <p:tag name="KSO_WM_UNIT_LAYERLEVEL" val="1"/>
  <p:tag name="KSO_WM_TAG_VERSION" val="1.0"/>
  <p:tag name="KSO_WM_BEAUTIFY_FLAG" val="#wm#"/>
  <p:tag name="KSO_WM_SLIDE_BACKGROUND_TYPE" val="topBottom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5*i*4"/>
  <p:tag name="KSO_WM_UNIT_LAYERLEVEL" val="1"/>
  <p:tag name="KSO_WM_TAG_VERSION" val="1.0"/>
  <p:tag name="KSO_WM_BEAUTIFY_FLAG" val="#wm#"/>
  <p:tag name="KSO_WM_SLIDE_BACKGROUND_TYPE" val="topBottom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2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6*i*4"/>
  <p:tag name="KSO_WM_UNIT_LAYERLEVEL" val="1"/>
  <p:tag name="KSO_WM_TAG_VERSION" val="1.0"/>
  <p:tag name="KSO_WM_BEAUTIFY_FLAG" val="#wm#"/>
  <p:tag name="KSO_WM_SLIDE_BACKGROUND_TYPE" val="bottomTop"/>
</p:tagLst>
</file>

<file path=ppt/tags/tag299.xml><?xml version="1.0" encoding="utf-8"?>
<p:tagLst xmlns:p="http://schemas.openxmlformats.org/presentationml/2006/main">
  <p:tag name="KSO_WM_SLIDE_BACKGROUND_TYPE" val="bottomTop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</p:tagLst>
</file>

<file path=ppt/tags/tag3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6*i*3"/>
  <p:tag name="KSO_WM_UNIT_LAYERLEVEL" val="1"/>
  <p:tag name="KSO_WM_TAG_VERSION" val="1.0"/>
  <p:tag name="KSO_WM_BEAUTIFY_FLAG" val="#wm#"/>
  <p:tag name="KSO_WM_SLIDE_BACKGROUND_TYPE" val="bottomTop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2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</p:tagLst>
</file>

<file path=ppt/tags/tag3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7*i*4"/>
  <p:tag name="KSO_WM_UNIT_LAYERLEVEL" val="1"/>
  <p:tag name="KSO_WM_TAG_VERSION" val="1.0"/>
  <p:tag name="KSO_WM_BEAUTIFY_FLAG" val="#wm#"/>
  <p:tag name="KSO_WM_SLIDE_BACKGROUND_TYPE" val="navigation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2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2"/>
</p:tagLst>
</file>

<file path=ppt/tags/tag322.xml><?xml version="1.0" encoding="utf-8"?>
<p:tagLst xmlns:p="http://schemas.openxmlformats.org/presentationml/2006/main">
  <p:tag name="KSO_WM_SLIDE_BACKGROUND_TYPE" val="belt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5.xml><?xml version="1.0" encoding="utf-8"?>
<p:tagLst xmlns:p="http://schemas.openxmlformats.org/presentationml/2006/main">
  <p:tag name="KSO_WM_SLIDE_BACKGROUND_TYPE" val="belt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4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3884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3884"/>
  <p:tag name="KSO_WM_TEMPLATE_MASTER_THUMB_INDEX" val="12"/>
  <p:tag name="KSO_WM_TEMPLATE_THUMBS_INDEX" val="1、4、7、8、11、14、15、16、17、18、19、20、21、22、23、24、25、26"/>
</p:tagLst>
</file>

<file path=ppt/tags/tag339.xml><?xml version="1.0" encoding="utf-8"?>
<p:tagLst xmlns:p="http://schemas.openxmlformats.org/presentationml/2006/main">
  <p:tag name="KSO_WM_UNIT_ISCONTENTS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3884_1*a*1"/>
  <p:tag name="KSO_WM_TEMPLATE_CATEGORY" val="custom"/>
  <p:tag name="KSO_WM_TEMPLATE_INDEX" val="20203884"/>
  <p:tag name="KSO_WM_UNIT_LAYERLEVEL" val="1"/>
  <p:tag name="KSO_WM_TAG_VERSION" val="1.0"/>
  <p:tag name="KSO_WM_BEAUTIFY_FLAG" val="#wm#"/>
  <p:tag name="KSO_WM_UNIT_PRESET_TEXT" val="简约工作汇报模板"/>
  <p:tag name="KSO_WM_UNIT_ISNUMDGMTITLE" val="0"/>
</p:tagLst>
</file>

<file path=ppt/tags/tag340.xml><?xml version="1.0" encoding="utf-8"?>
<p:tagLst xmlns:p="http://schemas.openxmlformats.org/presentationml/2006/main">
  <p:tag name="KSO_WM_UNIT_ISCONTENTSTITLE" val="0"/>
  <p:tag name="KSO_WM_UNIT_NOCLEAR" val="0"/>
  <p:tag name="KSO_WM_UNIT_VALUE" val="2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3884_1*b*1"/>
  <p:tag name="KSO_WM_TEMPLATE_CATEGORY" val="custom"/>
  <p:tag name="KSO_WM_TEMPLATE_INDEX" val="20203884"/>
  <p:tag name="KSO_WM_UNIT_LAYERLEVEL" val="1"/>
  <p:tag name="KSO_WM_TAG_VERSION" val="1.0"/>
  <p:tag name="KSO_WM_BEAUTIFY_FLAG" val="#wm#"/>
  <p:tag name="KSO_WM_UNIT_PRESET_TEXT" val="单击此处添加副标题"/>
  <p:tag name="KSO_WM_UNIT_ISNUMDGMTITLE" val="0"/>
  <p:tag name="KSO_WM_UNIT_TEXT_FILL_FORE_SCHEMECOLOR_INDEX_BRIGHTNESS" val="0.25"/>
  <p:tag name="KSO_WM_UNIT_TEXT_FILL_FORE_SCHEMECOLOR_INDEX" val="13"/>
  <p:tag name="KSO_WM_UNIT_TEXT_FILL_TYPE" val="1"/>
</p:tagLst>
</file>

<file path=ppt/tags/tag341.xml><?xml version="1.0" encoding="utf-8"?>
<p:tagLst xmlns:p="http://schemas.openxmlformats.org/presentationml/2006/main">
  <p:tag name="KSO_WM_SLIDE_ID" val="custom20203884_1"/>
  <p:tag name="KSO_WM_TEMPLATE_SUBCATEGORY" val="0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3884"/>
  <p:tag name="KSO_WM_SLIDE_LAYOUT" val="a_b"/>
  <p:tag name="KSO_WM_SLIDE_LAYOUT_CNT" val="1_3"/>
  <p:tag name="KSO_WM_TEMPLATE_THUMBS_INDEX" val="1、4、7、8、11、14、15、16、17、18、19、20、21、22、23、24、25、26"/>
  <p:tag name="KSO_WM_TEMPLATE_MASTER_THUMB_INDEX" val="12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diagram20218438_1*i*1"/>
  <p:tag name="KSO_WM_TEMPLATE_CATEGORY" val="diagram"/>
  <p:tag name="KSO_WM_TEMPLATE_INDEX" val="20218438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346.xml><?xml version="1.0" encoding="utf-8"?>
<p:tagLst xmlns:p="http://schemas.openxmlformats.org/presentationml/2006/main">
  <p:tag name="KSO_WM_UNIT_ISCONTENTSTITLE" val="1"/>
  <p:tag name="KSO_WM_UNIT_ISNUMDGMTITLE" val="0"/>
  <p:tag name="KSO_WM_UNIT_PRESET_TEXT" val="目录"/>
  <p:tag name="KSO_WM_UNIT_NOCLEAR" val="0"/>
  <p:tag name="KSO_WM_UNIT_VALUE" val="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18438_1*a*1"/>
  <p:tag name="KSO_WM_TEMPLATE_CATEGORY" val="diagram"/>
  <p:tag name="KSO_WM_TEMPLATE_INDEX" val="20218438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347.xml><?xml version="1.0" encoding="utf-8"?>
<p:tagLst xmlns:p="http://schemas.openxmlformats.org/presentationml/2006/main">
  <p:tag name="KSO_WM_UNIT_SUBTYPE" val="a"/>
  <p:tag name="KSO_WM_UNIT_PRESET_TEXT" val="单击此处输入文本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18438_1*l_h_f*1_1_1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TEXT_FILL_FORE_SCHEMECOLOR_INDEX_BRIGHTNESS" val="0.25"/>
  <p:tag name="KSO_WM_UNIT_TEXT_FILL_FORE_SCHEMECOLOR_INDEX" val="13"/>
  <p:tag name="KSO_WM_UNIT_TEXT_FILL_TYPE" val="1"/>
  <p:tag name="KSO_WM_UNIT_USESOURCEFORMAT_APPLY" val="1"/>
</p:tagLst>
</file>

<file path=ppt/tags/tag3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18438_1*l_h_i*1_1_1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USESOURCEFORMAT_APPLY" val="1"/>
</p:tagLst>
</file>

<file path=ppt/tags/tag3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2"/>
  <p:tag name="KSO_WM_UNIT_ID" val="diagram20218438_1*l_h_i*1_1_2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350.xml><?xml version="1.0" encoding="utf-8"?>
<p:tagLst xmlns:p="http://schemas.openxmlformats.org/presentationml/2006/main">
  <p:tag name="KSO_WM_UNIT_SUBTYPE" val="a"/>
  <p:tag name="KSO_WM_UNIT_PRESET_TEXT" val="单击此处输入文本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18438_1*l_h_f*1_2_1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TEXT_FILL_FORE_SCHEMECOLOR_INDEX_BRIGHTNESS" val="0.25"/>
  <p:tag name="KSO_WM_UNIT_TEXT_FILL_FORE_SCHEMECOLOR_INDEX" val="13"/>
  <p:tag name="KSO_WM_UNIT_TEXT_FILL_TYPE" val="1"/>
  <p:tag name="KSO_WM_UNIT_USESOURCEFORMAT_APPLY" val="1"/>
</p:tagLst>
</file>

<file path=ppt/tags/tag3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18438_1*l_h_i*1_2_1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USESOURCEFORMAT_APPLY" val="1"/>
</p:tagLst>
</file>

<file path=ppt/tags/tag3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2"/>
  <p:tag name="KSO_WM_UNIT_ID" val="diagram20218438_1*l_h_i*1_2_2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353.xml><?xml version="1.0" encoding="utf-8"?>
<p:tagLst xmlns:p="http://schemas.openxmlformats.org/presentationml/2006/main">
  <p:tag name="KSO_WM_UNIT_SUBTYPE" val="a"/>
  <p:tag name="KSO_WM_UNIT_PRESET_TEXT" val="单击此处输入文本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18438_1*l_h_f*1_3_1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TEXT_FILL_FORE_SCHEMECOLOR_INDEX_BRIGHTNESS" val="0.25"/>
  <p:tag name="KSO_WM_UNIT_TEXT_FILL_FORE_SCHEMECOLOR_INDEX" val="13"/>
  <p:tag name="KSO_WM_UNIT_TEXT_FILL_TYPE" val="1"/>
  <p:tag name="KSO_WM_UNIT_USESOURCEFORMAT_APPLY" val="1"/>
</p:tagLst>
</file>

<file path=ppt/tags/tag3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18438_1*l_h_i*1_3_1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USESOURCEFORMAT_APPLY" val="1"/>
</p:tagLst>
</file>

<file path=ppt/tags/tag3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2"/>
  <p:tag name="KSO_WM_UNIT_ID" val="diagram20218438_1*l_h_i*1_3_2"/>
  <p:tag name="KSO_WM_TEMPLATE_CATEGORY" val="diagram"/>
  <p:tag name="KSO_WM_TEMPLATE_INDEX" val="20218438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356.xml><?xml version="1.0" encoding="utf-8"?>
<p:tagLst xmlns:p="http://schemas.openxmlformats.org/presentationml/2006/main">
  <p:tag name="KSO_WM_SLIDE_ID" val="diagram20218438_1"/>
  <p:tag name="KSO_WM_TEMPLATE_SUBCATEGORY" val="0"/>
  <p:tag name="KSO_WM_TEMPLATE_MASTER_TYPE" val="0"/>
  <p:tag name="KSO_WM_TEMPLATE_COLOR_TYPE" val="0"/>
  <p:tag name="KSO_WM_SLIDE_ITEM_CNT" val="3"/>
  <p:tag name="KSO_WM_SLIDE_INDEX" val="1"/>
  <p:tag name="KSO_WM_TAG_VERSION" val="1.0"/>
  <p:tag name="KSO_WM_BEAUTIFY_FLAG" val="#wm#"/>
  <p:tag name="KSO_WM_TEMPLATE_CATEGORY" val="diagram"/>
  <p:tag name="KSO_WM_TEMPLATE_INDEX" val="20218438"/>
  <p:tag name="KSO_WM_SLIDE_TYPE" val="contents"/>
  <p:tag name="KSO_WM_SLIDE_SUBTYPE" val="diag"/>
  <p:tag name="KSO_WM_SLIDE_LAYOUT" val="a_l"/>
  <p:tag name="KSO_WM_SLIDE_LAYOUT_CNT" val="1_1"/>
  <p:tag name="KSO_WM_DIAGRAM_GROUP_CODE" val="l1-1"/>
  <p:tag name="KSO_WM_SLIDE_DIAGTYPE" val="l"/>
  <p:tag name="KSO_WM_SLIDE_BACKGROUND_TYPE" val="general"/>
</p:tagLst>
</file>

<file path=ppt/tags/tag3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WM_BEAUTIFY_SHAPE_IDENTITY" val="{69b0682d-0d92-49f8-8777-ea8fbc2291af}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WM_BEAUTIFY_SHAPE_IDENTITY" val="{7f62fba6-c900-4ebb-840c-40495a613e47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7*i*4"/>
  <p:tag name="KSO_WM_UNIT_LAYERLEVEL" val="1"/>
  <p:tag name="KSO_WM_TAG_VERSION" val="1.0"/>
  <p:tag name="KSO_WM_BEAUTIFY_FLAG" val="#wm#"/>
  <p:tag name="KSO_WM_SLIDE_BACKGROUND_TYPE" val="navigation"/>
  <p:tag name="WM_BEAUTIFY_SHAPE_IDENTITY" val="{e9d41630-fe2e-43e3-ad34-8cf4ea0b6d3c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6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5802_1*a*1"/>
  <p:tag name="KSO_WM_TEMPLATE_CATEGORY" val="diagram"/>
  <p:tag name="KSO_WM_TEMPLATE_INDEX" val="20215802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35545cd6b5ce4dae9dccf4eab288bc6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10992860551d4d4eb792c36bc28c26be"/>
  <p:tag name="KSO_WM_UNIT_TEXT_FILL_FORE_SCHEMECOLOR_INDEX_BRIGHTNESS" val="0"/>
  <p:tag name="KSO_WM_UNIT_TEXT_FILL_FORE_SCHEMECOLOR_INDEX" val="13"/>
  <p:tag name="KSO_WM_UNIT_TEXT_FILL_TYPE" val="1"/>
  <p:tag name="KSO_WM_TEMPLATE_ASSEMBLE_XID" val="60656ea94054ed1e2fb7fd45"/>
  <p:tag name="KSO_WM_TEMPLATE_ASSEMBLE_GROUPID" val="60656ea94054ed1e2fb7fd45"/>
</p:tagLst>
</file>

<file path=ppt/tags/tag361.xml><?xml version="1.0" encoding="utf-8"?>
<p:tagLst xmlns:p="http://schemas.openxmlformats.org/presentationml/2006/main">
  <p:tag name="KSO_WM_SLIDE_ID" val="diagram20215802_1"/>
  <p:tag name="KSO_WM_TEMPLATE_SUBCATEGORY" val="21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384"/>
  <p:tag name="KSO_WM_SLIDE_POSITION" val="0*0"/>
  <p:tag name="KSO_WM_TAG_VERSION" val="1.0"/>
  <p:tag name="KSO_WM_BEAUTIFY_FLAG" val="#wm#"/>
  <p:tag name="KSO_WM_TEMPLATE_CATEGORY" val="diagram"/>
  <p:tag name="KSO_WM_TEMPLATE_INDEX" val="20215802"/>
  <p:tag name="KSO_WM_SLIDE_LAYOUT" val="a_f"/>
  <p:tag name="KSO_WM_SLIDE_LAYOUT_CNT" val="1_1"/>
  <p:tag name="KSO_WM_SLIDE_LAYOUT_INFO" val="{&quot;id&quot;:&quot;2021-04-01T15:11:24&quot;,&quot;maxSize&quot;:{&quot;size1&quot;:13.3},&quot;minSize&quot;:{&quot;size1&quot;:13.3},&quot;normalSize&quot;:{&quot;size1&quot;:13.3},&quot;subLayout&quot;:[{&quot;backgroundInfo&quot;:[{&quot;bottom&quot;:0,&quot;bottomAbs&quot;:false,&quot;left&quot;:0,&quot;leftAbs&quot;:false,&quot;right&quot;:0,&quot;rightAbs&quot;:false,&quot;top&quot;:0,&quot;topAbs&quot;:false,&quot;type&quot;:&quot;navigation&quot;}],&quot;id&quot;:&quot;2021-04-01T15:11:24&quot;,&quot;margin&quot;:{&quot;bottom&quot;:0.4230000078678131,&quot;left&quot;:1.2699999809265137,&quot;right&quot;:1.2699999809265137,&quot;top&quot;:0.4230000078678131},&quot;type&quot;:0},{&quot;id&quot;:&quot;2021-04-01T15:11:24&quot;,&quot;margin&quot;:{&quot;bottom&quot;:1.694000005722046,&quot;left&quot;:1.6929999589920044,&quot;right&quot;:1.6929999589920044,&quot;top&quot;:1.6929999589920044},&quot;type&quot;:0}],&quot;type&quot;:0}"/>
  <p:tag name="KSO_WM_SLIDE_BACKGROUND" val="[&quot;navigation&quot;]"/>
  <p:tag name="KSO_WM_SLIDE_RATIO" val="1.777778"/>
  <p:tag name="KSO_WM_CHIP_INFOS" val="{&quot;type&quot;:0,&quot;layout_type&quot;:&quot;navigation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5f3b678e478fb0c58a940c"/>
  <p:tag name="KSO_WM_CHIP_FILLPROP" val="[[{&quot;text_align&quot;:&quot;lm&quot;,&quot;text_direction&quot;:&quot;horizontal&quot;,&quot;support_big_font&quot;:false,&quot;picture_toward&quot;:0,&quot;picture_dockside&quot;:[],&quot;fill_id&quot;:&quot;c934b58042b44607bfcc30469ccc57d1&quot;,&quot;fill_align&quot;:&quot;lm&quot;,&quot;chip_types&quot;:[&quot;header&quot;]},{&quot;text_align&quot;:&quot;lm&quot;,&quot;text_direction&quot;:&quot;horizontal&quot;,&quot;support_features&quot;:[&quot;collage&quot;],&quot;support_big_font&quot;:false,&quot;picture_toward&quot;:0,&quot;picture_dockside&quot;:[],&quot;fill_id&quot;:&quot;aae3729e0a0d44488f1a088171be5691&quot;,&quot;fill_align&quot;:&quot;cm&quot;,&quot;chip_types&quot;:[&quot;text&quot;,&quot;picture&quot;]}]]"/>
  <p:tag name="FIXED_XID_TMP" val="5f5ee1ca4d6848d78f644aeb"/>
  <p:tag name="KSO_WM_CHIP_DECFILLPROP" val="[]"/>
  <p:tag name="KSO_WM_SLIDE_CAN_ADD_NAVIGATION" val="1"/>
  <p:tag name="KSO_WM_CHIP_GROUPID" val="5f5ee1ca4d6848d78f644aeb"/>
  <p:tag name="KSO_WM_SLIDE_BK_DARK_LIGHT" val=""/>
  <p:tag name="KSO_WM_SLIDE_BACKGROUND_TYPE" val="navigation"/>
  <p:tag name="KSO_WM_SLIDE_SUPPORT_FEATURE_TYPE" val="0"/>
  <p:tag name="KSO_WM_TEMPLATE_ASSEMBLE_XID" val="60656ea94054ed1e2fb7fd45"/>
  <p:tag name="KSO_WM_TEMPLATE_ASSEMBLE_GROUPID" val="60656ea94054ed1e2fb7fd45"/>
</p:tagLst>
</file>

<file path=ppt/tags/tag3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5037c622-422d-4287-9da2-4c4ec49119dd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4883dcf4-fbee-4544-84a9-6e0e5d5e3e9e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07fcce79-59df-453e-8e87-baff26bc2df1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65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3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196641_1*i*6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196641_1*i*1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6641_1*i*2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4"/>
  <p:tag name="KSO_WM_UNIT_TEXT_FILL_TYPE" val="1"/>
</p:tagLst>
</file>

<file path=ppt/tags/tag369.xml><?xml version="1.0" encoding="utf-8"?>
<p:tagLst xmlns:p="http://schemas.openxmlformats.org/presentationml/2006/main">
  <p:tag name="KSO_WM_UNIT_TEXT_PART_ID_V2" val="a-4-1"/>
  <p:tag name="KSO_WM_UNIT_ISCONTENTSTITLE" val="0"/>
  <p:tag name="KSO_WM_UNIT_TEXT_PART_ID" val="3-X"/>
  <p:tag name="KSO_WM_UNIT_TEXT_PART_SIZE" val="49.2*832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196641_1*a*1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PRESET_TEXT" val="单击此处可添加您的大标题内容"/>
  <p:tag name="KSO_WM_UNIT_ISNUMDGMTITLE" val="0"/>
</p:tagLst>
</file>

<file path=ppt/tags/tag3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196641_1*i*4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196641_1*i*5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72.xml><?xml version="1.0" encoding="utf-8"?>
<p:tagLst xmlns:p="http://schemas.openxmlformats.org/presentationml/2006/main">
  <p:tag name="KSO_WM_UNIT_NOCLEAR" val="0"/>
  <p:tag name="KSO_WM_UNIT_VALUE" val="5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diagram20196641_1*f*2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&#13;您的正文已经简明扼要，但信息却错综复杂，需要用更多的文字来表述；但请您尽可能提炼思想的精髓，否则容易造成观者的阅读压力，适得其反。&#13;正如我们都希望改变世界，希望给人带去光明，但更多时候只需播下一颗种子，自然有微光照拂，雨露滋养。恰如其分的表达观点，往往可以事半功倍。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73.xml><?xml version="1.0" encoding="utf-8"?>
<p:tagLst xmlns:p="http://schemas.openxmlformats.org/presentationml/2006/main">
  <p:tag name="KSO_WM_SLIDE_ID" val="diagram2019664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14*449"/>
  <p:tag name="KSO_WM_SLIDE_POSITION" val="0*56"/>
  <p:tag name="KSO_WM_TAG_VERSION" val="1.0"/>
  <p:tag name="KSO_WM_BEAUTIFY_FLAG" val="#wm#"/>
  <p:tag name="KSO_WM_TEMPLATE_CATEGORY" val="diagram"/>
  <p:tag name="KSO_WM_TEMPLATE_INDEX" val="20196641"/>
  <p:tag name="KSO_WM_SLIDE_LAYOUT" val="a_f"/>
  <p:tag name="KSO_WM_SLIDE_LAYOUT_CNT" val="1_2"/>
  <p:tag name="KSO_WM_SLIDE_BK_DARK_LIGHT" val=""/>
  <p:tag name="KSO_WM_SLIDE_BACKGROUND_TYPE" val="general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172fb4ee-2f33-4228-9b91-2495318cd9ec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63c5a2ad-bd5c-4e88-a9ed-24eb94795241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5594d93f-878b-474a-afd9-3d76bf2b344e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2_1*i*1"/>
  <p:tag name="KSO_WM_TEMPLATE_CATEGORY" val="diagram"/>
  <p:tag name="KSO_WM_TEMPLATE_INDEX" val="20203672"/>
  <p:tag name="KSO_WM_UNIT_LAYERLEVEL" val="1"/>
  <p:tag name="KSO_WM_TAG_VERSION" val="1.0"/>
  <p:tag name="KSO_WM_BEAUTIFY_FLAG" val="#wm#"/>
  <p:tag name="KSO_WM_UNIT_FILL_FORE_SCHEMECOLOR_INDEX_BRIGHTNESS" val="-0.5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2_1*i*2"/>
  <p:tag name="KSO_WM_TEMPLATE_CATEGORY" val="diagram"/>
  <p:tag name="KSO_WM_TEMPLATE_INDEX" val="2020367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9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2_1*a*1"/>
  <p:tag name="KSO_WM_TEMPLATE_CATEGORY" val="diagram"/>
  <p:tag name="KSO_WM_TEMPLATE_INDEX" val="20203672"/>
  <p:tag name="KSO_WM_UNIT_LAYERLEVEL" val="1"/>
  <p:tag name="KSO_WM_TAG_VERSION" val="1.0"/>
  <p:tag name="KSO_WM_BEAUTIFY_FLAG" val="#wm#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2_1*i*3"/>
  <p:tag name="KSO_WM_TEMPLATE_CATEGORY" val="diagram"/>
  <p:tag name="KSO_WM_TEMPLATE_INDEX" val="20203672"/>
  <p:tag name="KSO_WM_UNIT_LAYERLEVEL" val="1"/>
  <p:tag name="KSO_WM_TAG_VERSION" val="1.0"/>
  <p:tag name="KSO_WM_BEAUTIFY_FLAG" val="#wm#"/>
  <p:tag name="KSO_WM_UNIT_FILL_FORE_SCHEMECOLOR_INDEX_BRIGHTNESS" val="-0.5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1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382.xml><?xml version="1.0" encoding="utf-8"?>
<p:tagLst xmlns:p="http://schemas.openxmlformats.org/presentationml/2006/main">
  <p:tag name="KSO_WM_SLIDE_ID" val="diagram20203672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512"/>
  <p:tag name="KSO_WM_SLIDE_POSITION" val="0*27"/>
  <p:tag name="KSO_WM_TAG_VERSION" val="1.0"/>
  <p:tag name="KSO_WM_BEAUTIFY_FLAG" val="#wm#"/>
  <p:tag name="KSO_WM_TEMPLATE_CATEGORY" val="diagram"/>
  <p:tag name="KSO_WM_TEMPLATE_INDEX" val="20203672"/>
  <p:tag name="KSO_WM_SLIDE_LAYOUT" val="a_f"/>
  <p:tag name="KSO_WM_SLIDE_LAYOUT_CNT" val="1_1"/>
  <p:tag name="KSO_WM_SLIDE_BK_DARK_LIGHT" val=""/>
  <p:tag name="KSO_WM_SLIDE_BACKGROUND_TYPE" val="general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86.xml><?xml version="1.0" encoding="utf-8"?>
<p:tagLst xmlns:p="http://schemas.openxmlformats.org/presentationml/2006/main">
  <p:tag name="KSO_WM_UNIT_VALUE" val="1215*2662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169017_1*d*1"/>
  <p:tag name="KSO_WM_TEMPLATE_CATEGORY" val="diagram"/>
  <p:tag name="KSO_WM_TEMPLATE_INDEX" val="169017"/>
  <p:tag name="KSO_WM_UNIT_SUPPORT_UNIT_TYPE" val="[]"/>
  <p:tag name="KSO_WM_UNIT_LAYERLEVEL" val="1"/>
  <p:tag name="KSO_WM_TAG_VERSION" val="1.0"/>
  <p:tag name="KSO_WM_BEAUTIFY_FLAG" val="#wm#"/>
</p:tagLst>
</file>

<file path=ppt/tags/tag387.xml><?xml version="1.0" encoding="utf-8"?>
<p:tagLst xmlns:p="http://schemas.openxmlformats.org/presentationml/2006/main">
  <p:tag name="KSO_WM_UNIT_PRESET_TEXT" val="单击此处添加文本具体内容，简明扼要的阐述您的观点。根据需要可酌情增减文字，以便观者准确的理解您传达的思想。"/>
  <p:tag name="KSO_WM_UNIT_NOCLEAR" val="0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169017_1*f*1"/>
  <p:tag name="KSO_WM_TEMPLATE_CATEGORY" val="diagram"/>
  <p:tag name="KSO_WM_TEMPLATE_INDEX" val="169017"/>
  <p:tag name="KSO_WM_UNIT_LAYERLEVEL" val="1"/>
  <p:tag name="KSO_WM_TAG_VERSION" val="1.0"/>
  <p:tag name="KSO_WM_BEAUTIFY_FLAG" val="#wm#"/>
  <p:tag name="KSO_WM_UNIT_TEXT_FILL_FORE_SCHEMECOLOR_INDEX_BRIGHTNESS" val="0.35"/>
  <p:tag name="KSO_WM_UNIT_TEXT_FILL_FORE_SCHEMECOLOR_INDEX" val="13"/>
  <p:tag name="KSO_WM_UNIT_TEXT_FILL_TYPE" val="1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169017_1*i*1"/>
  <p:tag name="KSO_WM_TEMPLATE_CATEGORY" val="diagram"/>
  <p:tag name="KSO_WM_TEMPLATE_INDEX" val="169017"/>
  <p:tag name="KSO_WM_UNIT_LAYERLEVEL" val="1"/>
  <p:tag name="KSO_WM_TAG_VERSION" val="1.0"/>
  <p:tag name="KSO_WM_BEAUTIFY_FLAG" val="#wm#"/>
  <p:tag name="KSO_WM_UNIT_LINE_FORE_SCHEMECOLOR_INDEX_BRIGHTNESS" val="0.15"/>
  <p:tag name="KSO_WM_UNIT_LINE_FORE_SCHEMECOLOR_INDEX" val="13"/>
  <p:tag name="KSO_WM_UNIT_LINE_FILL_TYPE" val="2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169017_1*i*2"/>
  <p:tag name="KSO_WM_TEMPLATE_CATEGORY" val="diagram"/>
  <p:tag name="KSO_WM_TEMPLATE_INDEX" val="169017"/>
  <p:tag name="KSO_WM_UNIT_LAYERLEVEL" val="1"/>
  <p:tag name="KSO_WM_TAG_VERSION" val="1.0"/>
  <p:tag name="KSO_WM_BEAUTIFY_FLAG" val="#wm#"/>
  <p:tag name="KSO_WM_UNIT_LINE_FORE_SCHEMECOLOR_INDEX_BRIGHTNESS" val="0.15"/>
  <p:tag name="KSO_WM_UNIT_LINE_FORE_SCHEMECOLOR_INDEX" val="13"/>
  <p:tag name="KSO_WM_UNIT_LINE_FILL_TYPE" val="2"/>
</p:tagLst>
</file>

<file path=ppt/tags/tag390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169017_1*a*1"/>
  <p:tag name="KSO_WM_TEMPLATE_CATEGORY" val="diagram"/>
  <p:tag name="KSO_WM_TEMPLATE_INDEX" val="169017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13"/>
  <p:tag name="KSO_WM_UNIT_TEXT_FILL_TYPE" val="1"/>
</p:tagLst>
</file>

<file path=ppt/tags/tag391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392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SLIDE_BK_DARK_LIGHT" val=""/>
  <p:tag name="KSO_WM_SLIDE_BACKGROUND_TYPE" val="general"/>
  <p:tag name="KSO_WM_TEMPLATE_MASTER_TYPE" val="0"/>
  <p:tag name="KSO_WM_TEMPLATE_COLOR_TYPE" val="1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fa48c200-ca4d-4977-997d-203a392c5806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a3c3c6bd-0ce8-475d-af6e-d3cda171bc61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aaaea5b2-780f-4905-aeba-bd869b9d1436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396.xml><?xml version="1.0" encoding="utf-8"?>
<p:tagLst xmlns:p="http://schemas.openxmlformats.org/presentationml/2006/main">
  <p:tag name="KSO_WM_UNIT_ADJUSTLAYOUT_ID" val="264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8116_1*i*2"/>
  <p:tag name="KSO_WM_TEMPLATE_CATEGORY" val="diagram"/>
  <p:tag name="KSO_WM_TEMPLATE_INDEX" val="20198116"/>
  <p:tag name="KSO_WM_UNIT_LAYERLEVEL" val="1"/>
  <p:tag name="KSO_WM_TAG_VERSION" val="1.0"/>
  <p:tag name="KSO_WM_BEAUTIFY_FLAG" val="#wm#"/>
  <p:tag name="KSO_WM_UNIT_FILL_FORE_SCHEMECOLOR_INDEX_BRIGHTNESS" val="-0.05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7.xml><?xml version="1.0" encoding="utf-8"?>
<p:tagLst xmlns:p="http://schemas.openxmlformats.org/presentationml/2006/main">
  <p:tag name="KSO_WM_UNIT_ADJUSTLAYOUT_ID" val="268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198116_1*i*5"/>
  <p:tag name="KSO_WM_TEMPLATE_CATEGORY" val="diagram"/>
  <p:tag name="KSO_WM_TEMPLATE_INDEX" val="20198116"/>
  <p:tag name="KSO_WM_UNIT_LAYERLEVEL" val="1"/>
  <p:tag name="KSO_WM_TAG_VERSION" val="1.0"/>
  <p:tag name="KSO_WM_BEAUTIFY_FLAG" val="#wm#"/>
  <p:tag name="KSO_WM_UNIT_FILL_FORE_SCHEMECOLOR_INDEX_BRIGHTNESS" val="-0.05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8.xml><?xml version="1.0" encoding="utf-8"?>
<p:tagLst xmlns:p="http://schemas.openxmlformats.org/presentationml/2006/main">
  <p:tag name="KSO_WM_UNIT_ADJUSTLAYOUT_ID" val="289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8116_1*i*3"/>
  <p:tag name="KSO_WM_TEMPLATE_CATEGORY" val="diagram"/>
  <p:tag name="KSO_WM_TEMPLATE_INDEX" val="20198116"/>
  <p:tag name="KSO_WM_UNIT_LAYERLEVEL" val="1"/>
  <p:tag name="KSO_WM_TAG_VERSION" val="1.0"/>
  <p:tag name="KSO_WM_BEAUTIFY_FLAG" val="#wm#"/>
  <p:tag name="KSO_WM_UNIT_FILL_FORE_SCHEMECOLOR_INDEX_BRIGHTNESS" val="-0.15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9.xml><?xml version="1.0" encoding="utf-8"?>
<p:tagLst xmlns:p="http://schemas.openxmlformats.org/presentationml/2006/main">
  <p:tag name="KSO_WM_UNIT_ADJUSTLAYOUT_ID" val="513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198116_1*i*8"/>
  <p:tag name="KSO_WM_TEMPLATE_CATEGORY" val="diagram"/>
  <p:tag name="KSO_WM_TEMPLATE_INDEX" val="20198116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00.xml><?xml version="1.0" encoding="utf-8"?>
<p:tagLst xmlns:p="http://schemas.openxmlformats.org/presentationml/2006/main">
  <p:tag name="KSO_WM_UNIT_TEXT_PART_ID_V2" val="b-3-1"/>
  <p:tag name="KSO_WM_UNIT_ADJUSTLAYOUT_ID" val="514"/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198116_1*a*1"/>
  <p:tag name="KSO_WM_TEMPLATE_CATEGORY" val="diagram"/>
  <p:tag name="KSO_WM_TEMPLATE_INDEX" val="20198116"/>
  <p:tag name="KSO_WM_UNIT_LAYERLEVEL" val="1"/>
  <p:tag name="KSO_WM_TAG_VERSION" val="1.0"/>
  <p:tag name="KSO_WM_BEAUTIFY_FLAG" val="#wm#"/>
  <p:tag name="KSO_WM_UNIT_PRESET_TEXT" val="单击此处添加您的大标题"/>
</p:tagLst>
</file>

<file path=ppt/tags/tag401.xml><?xml version="1.0" encoding="utf-8"?>
<p:tagLst xmlns:p="http://schemas.openxmlformats.org/presentationml/2006/main">
  <p:tag name="KSO_WM_UNIT_ADJUSTLAYOUT_ID" val="262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198116_1*i*9"/>
  <p:tag name="KSO_WM_TEMPLATE_CATEGORY" val="diagram"/>
  <p:tag name="KSO_WM_TEMPLATE_INDEX" val="20198116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LINE_FORE_SCHEMECOLOR_INDEX_BRIGHTNESS" val="0"/>
  <p:tag name="KSO_WM_UNIT_LINE_FORE_SCHEMECOLOR_INDEX" val="14"/>
  <p:tag name="KSO_WM_UNIT_LINE_FILL_TYPE" val="2"/>
  <p:tag name="KSO_WM_UNIT_TEXT_FILL_FORE_SCHEMECOLOR_INDEX_BRIGHTNESS" val="0"/>
  <p:tag name="KSO_WM_UNIT_TEXT_FILL_FORE_SCHEMECOLOR_INDEX" val="13"/>
  <p:tag name="KSO_WM_UNIT_TEXT_FILL_TYPE" val="1"/>
</p:tagLst>
</file>

<file path=ppt/tags/tag402.xml><?xml version="1.0" encoding="utf-8"?>
<p:tagLst xmlns:p="http://schemas.openxmlformats.org/presentationml/2006/main">
  <p:tag name="KSO_WM_UNIT_TEXT_PART_ID_V2" val="c-1-1"/>
  <p:tag name="KSO_WM_UNIT_ADJUSTLAYOUT_ID" val="7"/>
  <p:tag name="KSO_WM_UNIT_PRESET_TEXT" val="单击此处小标题"/>
  <p:tag name="KSO_WM_UNIT_NOCLEAR" val="0"/>
  <p:tag name="KSO_WM_UNIT_VALUE" val="7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8610_1*f*1"/>
  <p:tag name="KSO_WM_TEMPLATE_CATEGORY" val="diagram"/>
  <p:tag name="KSO_WM_TEMPLATE_INDEX" val="20198610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0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04.xml><?xml version="1.0" encoding="utf-8"?>
<p:tagLst xmlns:p="http://schemas.openxmlformats.org/presentationml/2006/main">
  <p:tag name="KSO_WM_SLIDE_CONSTRAINT" val="%7b%22slideConstraint%22%3a%7b%22seriesAreas%22%3a%5b%5d%2c%22singleAreas%22%3a%5b%7b%22shapes%22%3a%5b512%5d%2c%22serialConstraintIndex%22%3a-1%2c%22areatextmark%22%3a0%2c%22pictureprocessmark%22%3a0%7d%5d%7d%7d"/>
  <p:tag name="KSO_WM_SLIDE_ID" val="diagram20198116_1"/>
  <p:tag name="KSO_WM_TEMPLATE_SUBCATEGORY" val="8"/>
  <p:tag name="KSO_WM_TEMPLATE_MASTER_TYPE" val="0"/>
  <p:tag name="KSO_WM_TEMPLATE_COLOR_TYPE" val="0"/>
  <p:tag name="KSO_WM_SLIDE_TYPE" val="text"/>
  <p:tag name="KSO_WM_SLIDE_SUBTYPE" val="picTxt"/>
  <p:tag name="KSO_WM_SLIDE_ITEM_CNT" val="0"/>
  <p:tag name="KSO_WM_SLIDE_INDEX" val="1"/>
  <p:tag name="KSO_WM_SLIDE_SIZE" val="978*541"/>
  <p:tag name="KSO_WM_SLIDE_POSITION" val="-19*-1"/>
  <p:tag name="KSO_WM_TAG_VERSION" val="1.0"/>
  <p:tag name="KSO_WM_BEAUTIFY_FLAG" val="#wm#"/>
  <p:tag name="KSO_WM_TEMPLATE_CATEGORY" val="diagram"/>
  <p:tag name="KSO_WM_TEMPLATE_INDEX" val="20198116"/>
  <p:tag name="KSO_WM_SLIDE_LAYOUT" val="a_d_f"/>
  <p:tag name="KSO_WM_SLIDE_LAYOUT_CNT" val="1_1_1"/>
  <p:tag name="KSO_WM_SLIDE_BK_DARK_LIGHT" val=""/>
  <p:tag name="KSO_WM_SLIDE_BACKGROUND_TYPE" val="general"/>
</p:tagLst>
</file>

<file path=ppt/tags/tag4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9ae5ab93-a4a7-460c-a0a6-b6f44296b0e4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bd4f84b8-ec3d-4f57-aab2-9a2ec4fa814c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3aaf3c1e-2a35-4f59-bb0d-6c7f0ace9ace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08.xml><?xml version="1.0" encoding="utf-8"?>
<p:tagLst xmlns:p="http://schemas.openxmlformats.org/presentationml/2006/main">
  <p:tag name="KSO_WM_UNIT_TEXT_PART_ID_V2" val="c-1-1"/>
  <p:tag name="KSO_WM_UNIT_ADJUSTLAYOUT_ID" val="7"/>
  <p:tag name="KSO_WM_UNIT_PRESET_TEXT" val="单击此处小标题"/>
  <p:tag name="KSO_WM_UNIT_NOCLEAR" val="0"/>
  <p:tag name="KSO_WM_UNIT_VALUE" val="7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8610_1*f*1"/>
  <p:tag name="KSO_WM_TEMPLATE_CATEGORY" val="diagram"/>
  <p:tag name="KSO_WM_TEMPLATE_INDEX" val="20198610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09.xml><?xml version="1.0" encoding="utf-8"?>
<p:tagLst xmlns:p="http://schemas.openxmlformats.org/presentationml/2006/main">
  <p:tag name="KSO_WM_UNIT_TEXT_PART_ID_V2" val="b-3-1"/>
  <p:tag name="KSO_WM_UNIT_ADJUSTLAYOUT_ID" val="4"/>
  <p:tag name="KSO_WM_UNIT_ISCONTENTSTITLE" val="0"/>
  <p:tag name="KSO_WM_UNIT_PRESET_TEXT" val="单击此处添加大标题"/>
  <p:tag name="KSO_WM_UNIT_NOCLEAR" val="0"/>
  <p:tag name="KSO_WM_UNIT_VALUE" val="4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198610_1*a*1"/>
  <p:tag name="KSO_WM_TEMPLATE_CATEGORY" val="diagram"/>
  <p:tag name="KSO_WM_TEMPLATE_INDEX" val="20198610"/>
  <p:tag name="KSO_WM_UNIT_LAYERLEVEL" val="1"/>
  <p:tag name="KSO_WM_TAG_VERSION" val="1.0"/>
  <p:tag name="KSO_WM_BEAUTIFY_FLAG" val="#wm#"/>
  <p:tag name="KSO_WM_UNIT_ISNUMDGMTITLE" val="0"/>
</p:tagLst>
</file>

<file path=ppt/tags/tag410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11.xml><?xml version="1.0" encoding="utf-8"?>
<p:tagLst xmlns:p="http://schemas.openxmlformats.org/presentationml/2006/main">
  <p:tag name="KSO_WM_SLIDE_CONSTRAINT" val="%7b%22slideConstraint%22%3a%7b%22seriesAreas%22%3a%5b%5d%2c%22singleAreas%22%3a%5b%7b%22shapes%22%3a%5b20%5d%2c%22serialConstraintIndex%22%3a-1%2c%22areatextmark%22%3a0%2c%22pictureprocessmark%22%3a0%7d%5d%7d%7d"/>
  <p:tag name="KSO_WM_SLIDE_ID" val="diagram20198610_1"/>
  <p:tag name="KSO_WM_TEMPLATE_SUBCATEGORY" val="8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60*497"/>
  <p:tag name="KSO_WM_SLIDE_POSITION" val="0*-1"/>
  <p:tag name="KSO_WM_TAG_VERSION" val="1.0"/>
  <p:tag name="KSO_WM_BEAUTIFY_FLAG" val="#wm#"/>
  <p:tag name="KSO_WM_TEMPLATE_CATEGORY" val="diagram"/>
  <p:tag name="KSO_WM_TEMPLATE_INDEX" val="20198610"/>
  <p:tag name="KSO_WM_SLIDE_LAYOUT" val="a_d_f_i"/>
  <p:tag name="KSO_WM_SLIDE_LAYOUT_CNT" val="1_1_1_1"/>
  <p:tag name="KSO_WM_SLIDE_BK_DARK_LIGHT" val=""/>
  <p:tag name="KSO_WM_SLIDE_BACKGROUND_TYPE" val="general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WM_BEAUTIFY_SHAPE_IDENTITY" val="{69b0682d-0d92-49f8-8777-ea8fbc2291af}"/>
</p:tagLst>
</file>

<file path=ppt/tags/tag4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WM_BEAUTIFY_SHAPE_IDENTITY" val="{7f62fba6-c900-4ebb-840c-40495a613e47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7*i*4"/>
  <p:tag name="KSO_WM_UNIT_LAYERLEVEL" val="1"/>
  <p:tag name="KSO_WM_TAG_VERSION" val="1.0"/>
  <p:tag name="KSO_WM_BEAUTIFY_FLAG" val="#wm#"/>
  <p:tag name="KSO_WM_SLIDE_BACKGROUND_TYPE" val="navigation"/>
  <p:tag name="WM_BEAUTIFY_SHAPE_IDENTITY" val="{e9d41630-fe2e-43e3-ad34-8cf4ea0b6d3c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1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5802_1*a*1"/>
  <p:tag name="KSO_WM_TEMPLATE_CATEGORY" val="diagram"/>
  <p:tag name="KSO_WM_TEMPLATE_INDEX" val="20215802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35545cd6b5ce4dae9dccf4eab288bc6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10992860551d4d4eb792c36bc28c26be"/>
  <p:tag name="KSO_WM_UNIT_TEXT_FILL_FORE_SCHEMECOLOR_INDEX_BRIGHTNESS" val="0"/>
  <p:tag name="KSO_WM_UNIT_TEXT_FILL_FORE_SCHEMECOLOR_INDEX" val="13"/>
  <p:tag name="KSO_WM_UNIT_TEXT_FILL_TYPE" val="1"/>
  <p:tag name="KSO_WM_TEMPLATE_ASSEMBLE_XID" val="60656ea94054ed1e2fb7fd45"/>
  <p:tag name="KSO_WM_TEMPLATE_ASSEMBLE_GROUPID" val="60656ea94054ed1e2fb7fd45"/>
</p:tagLst>
</file>

<file path=ppt/tags/tag416.xml><?xml version="1.0" encoding="utf-8"?>
<p:tagLst xmlns:p="http://schemas.openxmlformats.org/presentationml/2006/main">
  <p:tag name="KSO_WM_SLIDE_ID" val="diagram20215802_1"/>
  <p:tag name="KSO_WM_TEMPLATE_SUBCATEGORY" val="21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384"/>
  <p:tag name="KSO_WM_SLIDE_POSITION" val="0*0"/>
  <p:tag name="KSO_WM_TAG_VERSION" val="1.0"/>
  <p:tag name="KSO_WM_BEAUTIFY_FLAG" val="#wm#"/>
  <p:tag name="KSO_WM_TEMPLATE_CATEGORY" val="diagram"/>
  <p:tag name="KSO_WM_TEMPLATE_INDEX" val="20215802"/>
  <p:tag name="KSO_WM_SLIDE_LAYOUT" val="a_f"/>
  <p:tag name="KSO_WM_SLIDE_LAYOUT_CNT" val="1_1"/>
  <p:tag name="KSO_WM_SLIDE_LAYOUT_INFO" val="{&quot;id&quot;:&quot;2021-04-01T15:11:24&quot;,&quot;maxSize&quot;:{&quot;size1&quot;:13.3},&quot;minSize&quot;:{&quot;size1&quot;:13.3},&quot;normalSize&quot;:{&quot;size1&quot;:13.3},&quot;subLayout&quot;:[{&quot;backgroundInfo&quot;:[{&quot;bottom&quot;:0,&quot;bottomAbs&quot;:false,&quot;left&quot;:0,&quot;leftAbs&quot;:false,&quot;right&quot;:0,&quot;rightAbs&quot;:false,&quot;top&quot;:0,&quot;topAbs&quot;:false,&quot;type&quot;:&quot;navigation&quot;}],&quot;id&quot;:&quot;2021-04-01T15:11:24&quot;,&quot;margin&quot;:{&quot;bottom&quot;:0.4230000078678131,&quot;left&quot;:1.2699999809265137,&quot;right&quot;:1.2699999809265137,&quot;top&quot;:0.4230000078678131},&quot;type&quot;:0},{&quot;id&quot;:&quot;2021-04-01T15:11:24&quot;,&quot;margin&quot;:{&quot;bottom&quot;:1.694000005722046,&quot;left&quot;:1.6929999589920044,&quot;right&quot;:1.6929999589920044,&quot;top&quot;:1.6929999589920044},&quot;type&quot;:0}],&quot;type&quot;:0}"/>
  <p:tag name="KSO_WM_SLIDE_BACKGROUND" val="[&quot;navigation&quot;]"/>
  <p:tag name="KSO_WM_SLIDE_RATIO" val="1.777778"/>
  <p:tag name="KSO_WM_CHIP_INFOS" val="{&quot;type&quot;:0,&quot;layout_type&quot;:&quot;navigation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5f3b678e478fb0c58a940c"/>
  <p:tag name="KSO_WM_CHIP_FILLPROP" val="[[{&quot;text_align&quot;:&quot;lm&quot;,&quot;text_direction&quot;:&quot;horizontal&quot;,&quot;support_big_font&quot;:false,&quot;picture_toward&quot;:0,&quot;picture_dockside&quot;:[],&quot;fill_id&quot;:&quot;c934b58042b44607bfcc30469ccc57d1&quot;,&quot;fill_align&quot;:&quot;lm&quot;,&quot;chip_types&quot;:[&quot;header&quot;]},{&quot;text_align&quot;:&quot;lm&quot;,&quot;text_direction&quot;:&quot;horizontal&quot;,&quot;support_features&quot;:[&quot;collage&quot;],&quot;support_big_font&quot;:false,&quot;picture_toward&quot;:0,&quot;picture_dockside&quot;:[],&quot;fill_id&quot;:&quot;aae3729e0a0d44488f1a088171be5691&quot;,&quot;fill_align&quot;:&quot;cm&quot;,&quot;chip_types&quot;:[&quot;text&quot;,&quot;picture&quot;]}]]"/>
  <p:tag name="FIXED_XID_TMP" val="5f5ee1ca4d6848d78f644aeb"/>
  <p:tag name="KSO_WM_CHIP_DECFILLPROP" val="[]"/>
  <p:tag name="KSO_WM_SLIDE_CAN_ADD_NAVIGATION" val="1"/>
  <p:tag name="KSO_WM_CHIP_GROUPID" val="5f5ee1ca4d6848d78f644aeb"/>
  <p:tag name="KSO_WM_SLIDE_BK_DARK_LIGHT" val=""/>
  <p:tag name="KSO_WM_SLIDE_BACKGROUND_TYPE" val="navigation"/>
  <p:tag name="KSO_WM_SLIDE_SUPPORT_FEATURE_TYPE" val="0"/>
  <p:tag name="KSO_WM_TEMPLATE_ASSEMBLE_XID" val="60656ea94054ed1e2fb7fd45"/>
  <p:tag name="KSO_WM_TEMPLATE_ASSEMBLE_GROUPID" val="60656ea94054ed1e2fb7fd45"/>
</p:tagLst>
</file>

<file path=ppt/tags/tag4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20.xml><?xml version="1.0" encoding="utf-8"?>
<p:tagLst xmlns:p="http://schemas.openxmlformats.org/presentationml/2006/main">
  <p:tag name="KSO_WM_UNIT_BLOCK" val="0"/>
  <p:tag name="KSO_WM_UNIT_SM_LIMIT_TYPE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7608_1*i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CHIP_GROUPID" val="5e757e9369be4861f5f86151"/>
  <p:tag name="KSO_WM_CHIP_XID" val="5e7600a5c2fe05cf1f263aea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1320"/>
  <p:tag name="KSO_WM_TEMPLATE_ASSEMBLE_XID" val="5ee986149390e3092d7977d0"/>
  <p:tag name="KSO_WM_TEMPLATE_ASSEMBLE_GROUPID" val="5ee986149390e3092d7977d0"/>
</p:tagLst>
</file>

<file path=ppt/tags/tag42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7608_1*a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c7bade10f4a1414fabf01c3ec605ae26"/>
  <p:tag name="KSO_WM_ASSEMBLE_CHIP_INDEX" val="9d4057af2cd848edaae27d1ce6c46c9d"/>
  <p:tag name="KSO_WM_UNIT_TEXT_FILL_FORE_SCHEMECOLOR_INDEX_BRIGHTNESS" val="0"/>
  <p:tag name="KSO_WM_UNIT_TEXT_FILL_FORE_SCHEMECOLOR_INDEX" val="13"/>
  <p:tag name="KSO_WM_UNIT_TEXT_FILL_TYPE" val="1"/>
  <p:tag name="KSO_WM_TEMPLATE_ASSEMBLE_XID" val="5ee986149390e3092d7977d0"/>
  <p:tag name="KSO_WM_TEMPLATE_ASSEMBLE_GROUPID" val="5ee986149390e3092d7977d0"/>
</p:tagLst>
</file>

<file path=ppt/tags/tag422.xml><?xml version="1.0" encoding="utf-8"?>
<p:tagLst xmlns:p="http://schemas.openxmlformats.org/presentationml/2006/main">
  <p:tag name="KSO_WM_UNIT_VALUE" val="1142*1565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7608_1*d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25f1f68119b54d32bb7362ccd953d449"/>
  <p:tag name="KSO_WM_ASSEMBLE_CHIP_INDEX" val="be1a4f87203a4b6ead1841d636838abd"/>
  <p:tag name="KSO_WM_UNIT_SUPPORT_UNIT_TYPE" val="[&quot;l&quot;,&quot;m&quot;,&quot;n&quot;,&quot;o&quot;,&quot;p&quot;,&quot;q&quot;,&quot;r&quot;,&quot;δ&quot;,&quot;η&quot;,&quot;β&quot;,&quot;α&quot;,&quot;θ&quot;]"/>
  <p:tag name="KSO_WM_TEMPLATE_ASSEMBLE_XID" val="5ee986149390e3092d7977d0"/>
  <p:tag name="KSO_WM_TEMPLATE_ASSEMBLE_GROUPID" val="5ee986149390e3092d7977d0"/>
</p:tagLst>
</file>

<file path=ppt/tags/tag42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24.xml><?xml version="1.0" encoding="utf-8"?>
<p:tagLst xmlns:p="http://schemas.openxmlformats.org/presentationml/2006/main">
  <p:tag name="KSO_WM_SLIDE_BACKGROUND" val="[&quot;general&quot;]"/>
  <p:tag name="KSO_WM_SLIDE_RATIO" val="1.777778"/>
  <p:tag name="KSO_WM_CHIP_INFOS" val="{&quot;layout_type&quot;:&quot;leftright&quot;,&quot;tags&quot;:{&quot;style&quot;:[&quot;商务&quot;,&quot;简约&quot;,&quot;文艺清新&quot;,&quot;卡通&quot;,&quot;欧美风&quot;,&quot;黑板风&quot;,&quot;渐变风&quot;]},&quot;slide_type&quot;:[&quot;text&quot;],&quot;aspect_ratio&quot;:&quot;16:9&quot;}"/>
  <p:tag name="KSO_WM_CHIP_XID" val="5e7600a5c2fe05cf1f263aea"/>
  <p:tag name="KSO_WM_SLIDE_ID" val="diagram202076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89*480"/>
  <p:tag name="KSO_WM_SLIDE_POSITION" val="36*23"/>
  <p:tag name="KSO_WM_TAG_VERSION" val="1.0"/>
  <p:tag name="KSO_WM_BEAUTIFY_FLAG" val="#wm#"/>
  <p:tag name="KSO_WM_TEMPLATE_CATEGORY" val="diagram"/>
  <p:tag name="KSO_WM_TEMPLATE_INDEX" val="20207608"/>
  <p:tag name="KSO_WM_CHIP_FILLPROP" val="[[{&quot;fill_id&quot;:&quot;4b3d06a1f10d40ff8e06d4f6d0ab0ea3&quot;,&quot;fill_align&quot;:&quot;rm&quot;,&quot;text_align&quot;:&quot;l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cm&quot;,&quot;text_align&quot;:&quot;cm&quot;,&quot;text_direction&quot;:&quot;horizontal&quot;,&quot;chip_types&quot;:[&quot;picture&quot;,&quot;diagram&quot;,&quot;pictext&quot;,&quot;table&quot;,&quot;chart&quot;,&quot;video&quot;],&quot;support_features&quot;:[&quot;collage&quot;,&quot;carousel&quot;,&quot;creativecrop&quot;]}]]"/>
  <p:tag name="KSO_WM_SLIDE_LAYOUT" val="a_d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17T10:55:21&quot;,&quot;maxSize&quot;:{&quot;size1&quot;:43.799999999999997},&quot;minSize&quot;:{&quot;size1&quot;:38.799999999999997},&quot;normalSize&quot;:{&quot;size1&quot;:38.800104166666657},&quot;subLayout&quot;:[{&quot;id&quot;:&quot;2020-06-17T10:55:21&quot;,&quot;margin&quot;:{&quot;bottom&quot;:3.809999942779541,&quot;left&quot;:2.1170001029968262,&quot;right&quot;:0.42300000786781311,&quot;top&quot;:3.809999942779541},&quot;type&quot;:0},{&quot;id&quot;:&quot;2020-06-17T10:55:21&quot;,&quot;margin&quot;:{&quot;bottom&quot;:2.1170001029968262,&quot;left&quot;:0,&quot;right&quot;:2.1170001029968262,&quot;top&quot;:2.1170001029968262},&quot;type&quot;:0}],&quot;type&quot;:0}"/>
  <p:tag name="KSO_WM_CHIP_GROUPID" val="5e757e9369be4861f5f86151"/>
  <p:tag name="KSO_WM_SLIDE_BK_DARK_LIGHT" val="2"/>
  <p:tag name="KSO_WM_SLIDE_BACKGROUND_TYPE" val="general"/>
  <p:tag name="KSO_WM_SLIDE_SUPPORT_FEATURE_TYPE" val="7"/>
  <p:tag name="KSO_WM_TEMPLATE_ASSEMBLE_XID" val="5ee986149390e3092d7977d0"/>
  <p:tag name="KSO_WM_TEMPLATE_ASSEMBLE_GROUPID" val="5ee986149390e3092d7977d0"/>
</p:tagLst>
</file>

<file path=ppt/tags/tag4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2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2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3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34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3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3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4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44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4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4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5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54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5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5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6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64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6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6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7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74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7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7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8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84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8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8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9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94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4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498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499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03.xml><?xml version="1.0" encoding="utf-8"?>
<p:tagLst xmlns:p="http://schemas.openxmlformats.org/presentationml/2006/main">
  <p:tag name="KSO_WM_UNIT_BLOCK" val="0"/>
  <p:tag name="KSO_WM_UNIT_SM_LIMIT_TYPE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7608_1*i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CHIP_GROUPID" val="5e757e9369be4861f5f86151"/>
  <p:tag name="KSO_WM_CHIP_XID" val="5e7600a5c2fe05cf1f263aea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1320"/>
  <p:tag name="KSO_WM_TEMPLATE_ASSEMBLE_XID" val="5ee986149390e3092d7977d0"/>
  <p:tag name="KSO_WM_TEMPLATE_ASSEMBLE_GROUPID" val="5ee986149390e3092d7977d0"/>
</p:tagLst>
</file>

<file path=ppt/tags/tag50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7608_1*a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c7bade10f4a1414fabf01c3ec605ae26"/>
  <p:tag name="KSO_WM_ASSEMBLE_CHIP_INDEX" val="9d4057af2cd848edaae27d1ce6c46c9d"/>
  <p:tag name="KSO_WM_UNIT_TEXT_FILL_FORE_SCHEMECOLOR_INDEX_BRIGHTNESS" val="0"/>
  <p:tag name="KSO_WM_UNIT_TEXT_FILL_FORE_SCHEMECOLOR_INDEX" val="13"/>
  <p:tag name="KSO_WM_UNIT_TEXT_FILL_TYPE" val="1"/>
  <p:tag name="KSO_WM_TEMPLATE_ASSEMBLE_XID" val="5ee986149390e3092d7977d0"/>
  <p:tag name="KSO_WM_TEMPLATE_ASSEMBLE_GROUPID" val="5ee986149390e3092d7977d0"/>
</p:tagLst>
</file>

<file path=ppt/tags/tag505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06.xml><?xml version="1.0" encoding="utf-8"?>
<p:tagLst xmlns:p="http://schemas.openxmlformats.org/presentationml/2006/main">
  <p:tag name="KSO_WM_UNIT_PLACING_PICTURE_USER_VIEWPORT" val="{&quot;height&quot;:8321.28503937008,&quot;width&quot;:11937.544881889764}"/>
</p:tagLst>
</file>

<file path=ppt/tags/tag507.xml><?xml version="1.0" encoding="utf-8"?>
<p:tagLst xmlns:p="http://schemas.openxmlformats.org/presentationml/2006/main">
  <p:tag name="KSO_WM_SLIDE_BACKGROUND" val="[&quot;general&quot;]"/>
  <p:tag name="KSO_WM_SLIDE_RATIO" val="1.777778"/>
  <p:tag name="KSO_WM_CHIP_INFOS" val="{&quot;layout_type&quot;:&quot;leftright&quot;,&quot;tags&quot;:{&quot;style&quot;:[&quot;商务&quot;,&quot;简约&quot;,&quot;文艺清新&quot;,&quot;卡通&quot;,&quot;欧美风&quot;,&quot;黑板风&quot;,&quot;渐变风&quot;]},&quot;slide_type&quot;:[&quot;text&quot;],&quot;aspect_ratio&quot;:&quot;16:9&quot;}"/>
  <p:tag name="KSO_WM_CHIP_XID" val="5e7600a5c2fe05cf1f263aea"/>
  <p:tag name="KSO_WM_SLIDE_ID" val="diagram202076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89*480"/>
  <p:tag name="KSO_WM_SLIDE_POSITION" val="36*23"/>
  <p:tag name="KSO_WM_TAG_VERSION" val="1.0"/>
  <p:tag name="KSO_WM_BEAUTIFY_FLAG" val="#wm#"/>
  <p:tag name="KSO_WM_TEMPLATE_CATEGORY" val="diagram"/>
  <p:tag name="KSO_WM_TEMPLATE_INDEX" val="20207608"/>
  <p:tag name="KSO_WM_CHIP_FILLPROP" val="[[{&quot;fill_id&quot;:&quot;4b3d06a1f10d40ff8e06d4f6d0ab0ea3&quot;,&quot;fill_align&quot;:&quot;rm&quot;,&quot;text_align&quot;:&quot;l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cm&quot;,&quot;text_align&quot;:&quot;cm&quot;,&quot;text_direction&quot;:&quot;horizontal&quot;,&quot;chip_types&quot;:[&quot;picture&quot;,&quot;diagram&quot;,&quot;pictext&quot;,&quot;table&quot;,&quot;chart&quot;,&quot;video&quot;],&quot;support_features&quot;:[&quot;collage&quot;,&quot;carousel&quot;,&quot;creativecrop&quot;]}]]"/>
  <p:tag name="KSO_WM_SLIDE_LAYOUT" val="a_d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17T10:55:21&quot;,&quot;maxSize&quot;:{&quot;size1&quot;:43.799999999999997},&quot;minSize&quot;:{&quot;size1&quot;:38.799999999999997},&quot;normalSize&quot;:{&quot;size1&quot;:38.800104166666657},&quot;subLayout&quot;:[{&quot;id&quot;:&quot;2020-06-17T10:55:21&quot;,&quot;margin&quot;:{&quot;bottom&quot;:3.809999942779541,&quot;left&quot;:2.1170001029968262,&quot;right&quot;:0.42300000786781311,&quot;top&quot;:3.809999942779541},&quot;type&quot;:0},{&quot;id&quot;:&quot;2020-06-17T10:55:21&quot;,&quot;margin&quot;:{&quot;bottom&quot;:2.1170001029968262,&quot;left&quot;:0,&quot;right&quot;:2.1170001029968262,&quot;top&quot;:2.1170001029968262},&quot;type&quot;:0}],&quot;type&quot;:0}"/>
  <p:tag name="KSO_WM_CHIP_GROUPID" val="5e757e9369be4861f5f86151"/>
  <p:tag name="KSO_WM_SLIDE_BK_DARK_LIGHT" val="2"/>
  <p:tag name="KSO_WM_SLIDE_BACKGROUND_TYPE" val="general"/>
  <p:tag name="KSO_WM_SLIDE_SUPPORT_FEATURE_TYPE" val="7"/>
  <p:tag name="KSO_WM_TEMPLATE_ASSEMBLE_XID" val="5ee986149390e3092d7977d0"/>
  <p:tag name="KSO_WM_TEMPLATE_ASSEMBLE_GROUPID" val="5ee986149390e3092d7977d0"/>
</p:tagLst>
</file>

<file path=ppt/tags/tag5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11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12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16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17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21.xml><?xml version="1.0" encoding="utf-8"?>
<p:tagLst xmlns:p="http://schemas.openxmlformats.org/presentationml/2006/main">
  <p:tag name="KSO_WM_UNIT_BLOCK" val="0"/>
  <p:tag name="KSO_WM_UNIT_SM_LIMIT_TYPE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7608_1*i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CHIP_GROUPID" val="5e757e9369be4861f5f86151"/>
  <p:tag name="KSO_WM_CHIP_XID" val="5e7600a5c2fe05cf1f263aea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1320"/>
  <p:tag name="KSO_WM_TEMPLATE_ASSEMBLE_XID" val="5ee986149390e3092d7977d0"/>
  <p:tag name="KSO_WM_TEMPLATE_ASSEMBLE_GROUPID" val="5ee986149390e3092d7977d0"/>
</p:tagLst>
</file>

<file path=ppt/tags/tag52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7608_1*a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c7bade10f4a1414fabf01c3ec605ae26"/>
  <p:tag name="KSO_WM_ASSEMBLE_CHIP_INDEX" val="9d4057af2cd848edaae27d1ce6c46c9d"/>
  <p:tag name="KSO_WM_UNIT_TEXT_FILL_FORE_SCHEMECOLOR_INDEX_BRIGHTNESS" val="0"/>
  <p:tag name="KSO_WM_UNIT_TEXT_FILL_FORE_SCHEMECOLOR_INDEX" val="13"/>
  <p:tag name="KSO_WM_UNIT_TEXT_FILL_TYPE" val="1"/>
  <p:tag name="KSO_WM_TEMPLATE_ASSEMBLE_XID" val="5ee986149390e3092d7977d0"/>
  <p:tag name="KSO_WM_TEMPLATE_ASSEMBLE_GROUPID" val="5ee986149390e3092d7977d0"/>
</p:tagLst>
</file>

<file path=ppt/tags/tag523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24.xml><?xml version="1.0" encoding="utf-8"?>
<p:tagLst xmlns:p="http://schemas.openxmlformats.org/presentationml/2006/main">
  <p:tag name="KSO_WM_UNIT_PLACING_PICTURE_USER_VIEWPORT" val="{&quot;height&quot;:9414.074015748032,&quot;width&quot;:12066.296062992125}"/>
</p:tagLst>
</file>

<file path=ppt/tags/tag525.xml><?xml version="1.0" encoding="utf-8"?>
<p:tagLst xmlns:p="http://schemas.openxmlformats.org/presentationml/2006/main">
  <p:tag name="KSO_WM_SLIDE_BACKGROUND" val="[&quot;general&quot;]"/>
  <p:tag name="KSO_WM_SLIDE_RATIO" val="1.777778"/>
  <p:tag name="KSO_WM_CHIP_INFOS" val="{&quot;layout_type&quot;:&quot;leftright&quot;,&quot;tags&quot;:{&quot;style&quot;:[&quot;商务&quot;,&quot;简约&quot;,&quot;文艺清新&quot;,&quot;卡通&quot;,&quot;欧美风&quot;,&quot;黑板风&quot;,&quot;渐变风&quot;]},&quot;slide_type&quot;:[&quot;text&quot;],&quot;aspect_ratio&quot;:&quot;16:9&quot;}"/>
  <p:tag name="KSO_WM_CHIP_XID" val="5e7600a5c2fe05cf1f263aea"/>
  <p:tag name="KSO_WM_SLIDE_ID" val="diagram202076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89*480"/>
  <p:tag name="KSO_WM_SLIDE_POSITION" val="36*23"/>
  <p:tag name="KSO_WM_TAG_VERSION" val="1.0"/>
  <p:tag name="KSO_WM_BEAUTIFY_FLAG" val="#wm#"/>
  <p:tag name="KSO_WM_TEMPLATE_CATEGORY" val="diagram"/>
  <p:tag name="KSO_WM_TEMPLATE_INDEX" val="20207608"/>
  <p:tag name="KSO_WM_CHIP_FILLPROP" val="[[{&quot;fill_id&quot;:&quot;4b3d06a1f10d40ff8e06d4f6d0ab0ea3&quot;,&quot;fill_align&quot;:&quot;rm&quot;,&quot;text_align&quot;:&quot;l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cm&quot;,&quot;text_align&quot;:&quot;cm&quot;,&quot;text_direction&quot;:&quot;horizontal&quot;,&quot;chip_types&quot;:[&quot;picture&quot;,&quot;diagram&quot;,&quot;pictext&quot;,&quot;table&quot;,&quot;chart&quot;,&quot;video&quot;],&quot;support_features&quot;:[&quot;collage&quot;,&quot;carousel&quot;,&quot;creativecrop&quot;]}]]"/>
  <p:tag name="KSO_WM_SLIDE_LAYOUT" val="a_d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17T10:55:21&quot;,&quot;maxSize&quot;:{&quot;size1&quot;:43.799999999999997},&quot;minSize&quot;:{&quot;size1&quot;:38.799999999999997},&quot;normalSize&quot;:{&quot;size1&quot;:38.800104166666657},&quot;subLayout&quot;:[{&quot;id&quot;:&quot;2020-06-17T10:55:21&quot;,&quot;margin&quot;:{&quot;bottom&quot;:3.809999942779541,&quot;left&quot;:2.1170001029968262,&quot;right&quot;:0.42300000786781311,&quot;top&quot;:3.809999942779541},&quot;type&quot;:0},{&quot;id&quot;:&quot;2020-06-17T10:55:21&quot;,&quot;margin&quot;:{&quot;bottom&quot;:2.1170001029968262,&quot;left&quot;:0,&quot;right&quot;:2.1170001029968262,&quot;top&quot;:2.1170001029968262},&quot;type&quot;:0}],&quot;type&quot;:0}"/>
  <p:tag name="KSO_WM_CHIP_GROUPID" val="5e757e9369be4861f5f86151"/>
  <p:tag name="KSO_WM_SLIDE_BK_DARK_LIGHT" val="2"/>
  <p:tag name="KSO_WM_SLIDE_BACKGROUND_TYPE" val="general"/>
  <p:tag name="KSO_WM_SLIDE_SUPPORT_FEATURE_TYPE" val="7"/>
  <p:tag name="KSO_WM_TEMPLATE_ASSEMBLE_XID" val="5ee986149390e3092d7977d0"/>
  <p:tag name="KSO_WM_TEMPLATE_ASSEMBLE_GROUPID" val="5ee986149390e3092d7977d0"/>
</p:tagLst>
</file>

<file path=ppt/tags/tag5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2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3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3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3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3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4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4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4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4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5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5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5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5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6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6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6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6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7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7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7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7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8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8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8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8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9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9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59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5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59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00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6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0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05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6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09.xml><?xml version="1.0" encoding="utf-8"?>
<p:tagLst xmlns:p="http://schemas.openxmlformats.org/presentationml/2006/main">
  <p:tag name="KSO_WM_UNIT_BLOCK" val="0"/>
  <p:tag name="KSO_WM_UNIT_SM_LIMIT_TYPE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7608_1*i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CHIP_GROUPID" val="5e757e9369be4861f5f86151"/>
  <p:tag name="KSO_WM_CHIP_XID" val="5e7600a5c2fe05cf1f263aea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1320"/>
  <p:tag name="KSO_WM_TEMPLATE_ASSEMBLE_XID" val="5ee986149390e3092d7977d0"/>
  <p:tag name="KSO_WM_TEMPLATE_ASSEMBLE_GROUPID" val="5ee986149390e3092d7977d0"/>
</p:tagLst>
</file>

<file path=ppt/tags/tag61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7608_1*a*1"/>
  <p:tag name="KSO_WM_TEMPLATE_CATEGORY" val="diagram"/>
  <p:tag name="KSO_WM_TEMPLATE_INDEX" val="20207608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c7bade10f4a1414fabf01c3ec605ae26"/>
  <p:tag name="KSO_WM_ASSEMBLE_CHIP_INDEX" val="9d4057af2cd848edaae27d1ce6c46c9d"/>
  <p:tag name="KSO_WM_UNIT_TEXT_FILL_FORE_SCHEMECOLOR_INDEX_BRIGHTNESS" val="0"/>
  <p:tag name="KSO_WM_UNIT_TEXT_FILL_FORE_SCHEMECOLOR_INDEX" val="13"/>
  <p:tag name="KSO_WM_UNIT_TEXT_FILL_TYPE" val="1"/>
  <p:tag name="KSO_WM_TEMPLATE_ASSEMBLE_XID" val="5ee986149390e3092d7977d0"/>
  <p:tag name="KSO_WM_TEMPLATE_ASSEMBLE_GROUPID" val="5ee986149390e3092d7977d0"/>
</p:tagLst>
</file>

<file path=ppt/tags/tag611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12.xml><?xml version="1.0" encoding="utf-8"?>
<p:tagLst xmlns:p="http://schemas.openxmlformats.org/presentationml/2006/main">
  <p:tag name="KSO_WM_UNIT_PLACING_PICTURE_USER_VIEWPORT" val="{&quot;height&quot;:8343.826771653543,&quot;width&quot;:11975.540157480315}"/>
</p:tagLst>
</file>

<file path=ppt/tags/tag613.xml><?xml version="1.0" encoding="utf-8"?>
<p:tagLst xmlns:p="http://schemas.openxmlformats.org/presentationml/2006/main">
  <p:tag name="KSO_WM_SLIDE_BACKGROUND" val="[&quot;general&quot;]"/>
  <p:tag name="KSO_WM_SLIDE_RATIO" val="1.777778"/>
  <p:tag name="KSO_WM_CHIP_INFOS" val="{&quot;layout_type&quot;:&quot;leftright&quot;,&quot;tags&quot;:{&quot;style&quot;:[&quot;商务&quot;,&quot;简约&quot;,&quot;文艺清新&quot;,&quot;卡通&quot;,&quot;欧美风&quot;,&quot;黑板风&quot;,&quot;渐变风&quot;]},&quot;slide_type&quot;:[&quot;text&quot;],&quot;aspect_ratio&quot;:&quot;16:9&quot;}"/>
  <p:tag name="KSO_WM_CHIP_XID" val="5e7600a5c2fe05cf1f263aea"/>
  <p:tag name="KSO_WM_SLIDE_ID" val="diagram202076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89*480"/>
  <p:tag name="KSO_WM_SLIDE_POSITION" val="36*23"/>
  <p:tag name="KSO_WM_TAG_VERSION" val="1.0"/>
  <p:tag name="KSO_WM_BEAUTIFY_FLAG" val="#wm#"/>
  <p:tag name="KSO_WM_TEMPLATE_CATEGORY" val="diagram"/>
  <p:tag name="KSO_WM_TEMPLATE_INDEX" val="20207608"/>
  <p:tag name="KSO_WM_CHIP_FILLPROP" val="[[{&quot;fill_id&quot;:&quot;4b3d06a1f10d40ff8e06d4f6d0ab0ea3&quot;,&quot;fill_align&quot;:&quot;rm&quot;,&quot;text_align&quot;:&quot;l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lm&quot;,&quot;text_align&quot;:&quot;lm&quot;,&quot;text_direction&quot;:&quot;horizontal&quot;,&quot;chip_types&quot;:[&quot;picture&quot;,&quot;diagram&quot;,&quot;pictext&quot;,&quot;table&quot;,&quot;chart&quot;,&quot;video&quot;,&quot;text&quot;],&quot;support_features&quot;:[&quot;collage&quot;,&quot;carousel&quot;,&quot;creativecrop&quot;]}],[{&quot;fill_id&quot;:&quot;4b3d06a1f10d40ff8e06d4f6d0ab0ea3&quot;,&quot;fill_align&quot;:&quot;cm&quot;,&quot;text_align&quot;:&quot;cm&quot;,&quot;text_direction&quot;:&quot;horizontal&quot;,&quot;chip_types&quot;:[&quot;header&quot;]},{&quot;fill_id&quot;:&quot;8e40daf4927f4521bed00751a0febf31&quot;,&quot;fill_align&quot;:&quot;cm&quot;,&quot;text_align&quot;:&quot;cm&quot;,&quot;text_direction&quot;:&quot;horizontal&quot;,&quot;chip_types&quot;:[&quot;picture&quot;,&quot;diagram&quot;,&quot;pictext&quot;,&quot;table&quot;,&quot;chart&quot;,&quot;video&quot;],&quot;support_features&quot;:[&quot;collage&quot;,&quot;carousel&quot;,&quot;creativecrop&quot;]}]]"/>
  <p:tag name="KSO_WM_SLIDE_LAYOUT" val="a_d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17T10:55:21&quot;,&quot;maxSize&quot;:{&quot;size1&quot;:43.799999999999997},&quot;minSize&quot;:{&quot;size1&quot;:38.799999999999997},&quot;normalSize&quot;:{&quot;size1&quot;:38.800104166666657},&quot;subLayout&quot;:[{&quot;id&quot;:&quot;2020-06-17T10:55:21&quot;,&quot;margin&quot;:{&quot;bottom&quot;:3.809999942779541,&quot;left&quot;:2.1170001029968262,&quot;right&quot;:0.42300000786781311,&quot;top&quot;:3.809999942779541},&quot;type&quot;:0},{&quot;id&quot;:&quot;2020-06-17T10:55:21&quot;,&quot;margin&quot;:{&quot;bottom&quot;:2.1170001029968262,&quot;left&quot;:0,&quot;right&quot;:2.1170001029968262,&quot;top&quot;:2.1170001029968262},&quot;type&quot;:0}],&quot;type&quot;:0}"/>
  <p:tag name="KSO_WM_CHIP_GROUPID" val="5e757e9369be4861f5f86151"/>
  <p:tag name="KSO_WM_SLIDE_BK_DARK_LIGHT" val="2"/>
  <p:tag name="KSO_WM_SLIDE_BACKGROUND_TYPE" val="general"/>
  <p:tag name="KSO_WM_SLIDE_SUPPORT_FEATURE_TYPE" val="7"/>
  <p:tag name="KSO_WM_TEMPLATE_ASSEMBLE_XID" val="5ee986149390e3092d7977d0"/>
  <p:tag name="KSO_WM_TEMPLATE_ASSEMBLE_GROUPID" val="5ee986149390e3092d7977d0"/>
</p:tagLst>
</file>

<file path=ppt/tags/tag6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17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18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6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22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23.xml><?xml version="1.0" encoding="utf-8"?>
<p:tagLst xmlns:p="http://schemas.openxmlformats.org/presentationml/2006/main">
  <p:tag name="KSO_WM_SLIDE_ID" val="diagram169017_1"/>
  <p:tag name="KSO_WM_TEMPLATE_SUBCATEGORY" val="0"/>
  <p:tag name="KSO_WM_SLIDE_TYPE" val="text"/>
  <p:tag name="KSO_WM_SLIDE_SUBTYPE" val="picTxt"/>
  <p:tag name="KSO_WM_SLIDE_ITEM_CNT" val="0"/>
  <p:tag name="KSO_WM_SLIDE_INDEX" val="1"/>
  <p:tag name="KSO_WM_UNIT_SHOW_EDIT_AREA_INDICATION" val="1"/>
  <p:tag name="KSO_WM_SLIDE_SIZE" val="757*506"/>
  <p:tag name="KSO_WM_SLIDE_POSITION" val="98*15"/>
  <p:tag name="KSO_WM_TAG_VERSION" val="1.0"/>
  <p:tag name="KSO_WM_BEAUTIFY_FLAG" val="#wm#"/>
  <p:tag name="KSO_WM_TEMPLATE_CATEGORY" val="diagram"/>
  <p:tag name="KSO_WM_TEMPLATE_INDEX" val="169017"/>
  <p:tag name="KSO_WM_SLIDE_LAYOUT" val="a_d_f"/>
  <p:tag name="KSO_WM_SLIDE_LAYOUT_CNT" val="1_1_1"/>
  <p:tag name="KSO_WM_TEMPLATE_MASTER_TYPE" val="0"/>
  <p:tag name="KSO_WM_TEMPLATE_COLOR_TYPE" val="1"/>
  <p:tag name="KSO_WM_SLIDE_BK_DARK_LIGHT" val=""/>
  <p:tag name="KSO_WM_SLIDE_BACKGROUND_TYPE" val="general"/>
</p:tagLst>
</file>

<file path=ppt/tags/tag6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WM_BEAUTIFY_SHAPE_IDENTITY" val="{69b0682d-0d92-49f8-8777-ea8fbc2291af}"/>
</p:tagLst>
</file>

<file path=ppt/tags/tag6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7*i*3"/>
  <p:tag name="KSO_WM_UNIT_LAYERLEVEL" val="1"/>
  <p:tag name="KSO_WM_TAG_VERSION" val="1.0"/>
  <p:tag name="KSO_WM_BEAUTIFY_FLAG" val="#wm#"/>
  <p:tag name="KSO_WM_SLIDE_BACKGROUND_TYPE" val="navigation"/>
  <p:tag name="WM_BEAUTIFY_SHAPE_IDENTITY" val="{7f62fba6-c900-4ebb-840c-40495a613e47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7*i*4"/>
  <p:tag name="KSO_WM_UNIT_LAYERLEVEL" val="1"/>
  <p:tag name="KSO_WM_TAG_VERSION" val="1.0"/>
  <p:tag name="KSO_WM_BEAUTIFY_FLAG" val="#wm#"/>
  <p:tag name="KSO_WM_SLIDE_BACKGROUND_TYPE" val="navigation"/>
  <p:tag name="WM_BEAUTIFY_SHAPE_IDENTITY" val="{e9d41630-fe2e-43e3-ad34-8cf4ea0b6d3c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27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5802_1*a*1"/>
  <p:tag name="KSO_WM_TEMPLATE_CATEGORY" val="diagram"/>
  <p:tag name="KSO_WM_TEMPLATE_INDEX" val="20215802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35545cd6b5ce4dae9dccf4eab288bc6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10992860551d4d4eb792c36bc28c26be"/>
  <p:tag name="KSO_WM_UNIT_TEXT_FILL_FORE_SCHEMECOLOR_INDEX_BRIGHTNESS" val="0"/>
  <p:tag name="KSO_WM_UNIT_TEXT_FILL_FORE_SCHEMECOLOR_INDEX" val="13"/>
  <p:tag name="KSO_WM_UNIT_TEXT_FILL_TYPE" val="1"/>
  <p:tag name="KSO_WM_TEMPLATE_ASSEMBLE_XID" val="60656ea94054ed1e2fb7fd45"/>
  <p:tag name="KSO_WM_TEMPLATE_ASSEMBLE_GROUPID" val="60656ea94054ed1e2fb7fd45"/>
</p:tagLst>
</file>

<file path=ppt/tags/tag628.xml><?xml version="1.0" encoding="utf-8"?>
<p:tagLst xmlns:p="http://schemas.openxmlformats.org/presentationml/2006/main">
  <p:tag name="KSO_WM_SLIDE_ID" val="diagram20215802_1"/>
  <p:tag name="KSO_WM_TEMPLATE_SUBCATEGORY" val="21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384"/>
  <p:tag name="KSO_WM_SLIDE_POSITION" val="0*0"/>
  <p:tag name="KSO_WM_TAG_VERSION" val="1.0"/>
  <p:tag name="KSO_WM_BEAUTIFY_FLAG" val="#wm#"/>
  <p:tag name="KSO_WM_TEMPLATE_CATEGORY" val="diagram"/>
  <p:tag name="KSO_WM_TEMPLATE_INDEX" val="20215802"/>
  <p:tag name="KSO_WM_SLIDE_LAYOUT" val="a_f"/>
  <p:tag name="KSO_WM_SLIDE_LAYOUT_CNT" val="1_1"/>
  <p:tag name="KSO_WM_SLIDE_LAYOUT_INFO" val="{&quot;id&quot;:&quot;2021-04-01T15:11:24&quot;,&quot;maxSize&quot;:{&quot;size1&quot;:13.3},&quot;minSize&quot;:{&quot;size1&quot;:13.3},&quot;normalSize&quot;:{&quot;size1&quot;:13.3},&quot;subLayout&quot;:[{&quot;backgroundInfo&quot;:[{&quot;bottom&quot;:0,&quot;bottomAbs&quot;:false,&quot;left&quot;:0,&quot;leftAbs&quot;:false,&quot;right&quot;:0,&quot;rightAbs&quot;:false,&quot;top&quot;:0,&quot;topAbs&quot;:false,&quot;type&quot;:&quot;navigation&quot;}],&quot;id&quot;:&quot;2021-04-01T15:11:24&quot;,&quot;margin&quot;:{&quot;bottom&quot;:0.4230000078678131,&quot;left&quot;:1.2699999809265137,&quot;right&quot;:1.2699999809265137,&quot;top&quot;:0.4230000078678131},&quot;type&quot;:0},{&quot;id&quot;:&quot;2021-04-01T15:11:24&quot;,&quot;margin&quot;:{&quot;bottom&quot;:1.694000005722046,&quot;left&quot;:1.6929999589920044,&quot;right&quot;:1.6929999589920044,&quot;top&quot;:1.6929999589920044},&quot;type&quot;:0}],&quot;type&quot;:0}"/>
  <p:tag name="KSO_WM_SLIDE_BACKGROUND" val="[&quot;navigation&quot;]"/>
  <p:tag name="KSO_WM_SLIDE_RATIO" val="1.777778"/>
  <p:tag name="KSO_WM_CHIP_INFOS" val="{&quot;type&quot;:0,&quot;layout_type&quot;:&quot;navigation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5f3b678e478fb0c58a940c"/>
  <p:tag name="KSO_WM_CHIP_FILLPROP" val="[[{&quot;text_align&quot;:&quot;lm&quot;,&quot;text_direction&quot;:&quot;horizontal&quot;,&quot;support_big_font&quot;:false,&quot;picture_toward&quot;:0,&quot;picture_dockside&quot;:[],&quot;fill_id&quot;:&quot;c934b58042b44607bfcc30469ccc57d1&quot;,&quot;fill_align&quot;:&quot;lm&quot;,&quot;chip_types&quot;:[&quot;header&quot;]},{&quot;text_align&quot;:&quot;lm&quot;,&quot;text_direction&quot;:&quot;horizontal&quot;,&quot;support_features&quot;:[&quot;collage&quot;],&quot;support_big_font&quot;:false,&quot;picture_toward&quot;:0,&quot;picture_dockside&quot;:[],&quot;fill_id&quot;:&quot;aae3729e0a0d44488f1a088171be5691&quot;,&quot;fill_align&quot;:&quot;cm&quot;,&quot;chip_types&quot;:[&quot;text&quot;,&quot;picture&quot;]}]]"/>
  <p:tag name="FIXED_XID_TMP" val="5f5ee1ca4d6848d78f644aeb"/>
  <p:tag name="KSO_WM_CHIP_DECFILLPROP" val="[]"/>
  <p:tag name="KSO_WM_SLIDE_CAN_ADD_NAVIGATION" val="1"/>
  <p:tag name="KSO_WM_CHIP_GROUPID" val="5f5ee1ca4d6848d78f644aeb"/>
  <p:tag name="KSO_WM_SLIDE_BK_DARK_LIGHT" val=""/>
  <p:tag name="KSO_WM_SLIDE_BACKGROUND_TYPE" val="navigation"/>
  <p:tag name="KSO_WM_SLIDE_SUPPORT_FEATURE_TYPE" val="0"/>
  <p:tag name="KSO_WM_TEMPLATE_ASSEMBLE_XID" val="60656ea94054ed1e2fb7fd45"/>
  <p:tag name="KSO_WM_TEMPLATE_ASSEMBLE_GROUPID" val="60656ea94054ed1e2fb7fd45"/>
</p:tagLst>
</file>

<file path=ppt/tags/tag6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4d99b27a-47b5-49cb-aa20-7488672c3a80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a5871b99-f997-4a07-b386-f1ea0a5a63cf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dafd8883-0483-47e2-9b33-d000dc3192aa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32.xml><?xml version="1.0" encoding="utf-8"?>
<p:tagLst xmlns:p="http://schemas.openxmlformats.org/presentationml/2006/main">
  <p:tag name="KSO_WM_UNIT_ISCONTENTSTITLE" val="0"/>
  <p:tag name="KSO_WM_UNIT_PRESET_TEXT" val="单击此处添加文本具体内容，简明扼要的阐述您的观点。根据需要可酌情增减文字，以便观者准确的理解您传达的思想。"/>
  <p:tag name="KSO_WM_UNIT_NOCLEAR" val="0"/>
  <p:tag name="KSO_WM_UNIT_VALUE" val="66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918_1*f*1"/>
  <p:tag name="KSO_WM_TEMPLATE_CATEGORY" val="diagram"/>
  <p:tag name="KSO_WM_TEMPLATE_INDEX" val="20202918"/>
  <p:tag name="KSO_WM_UNIT_LAYERLEVEL" val="1"/>
  <p:tag name="KSO_WM_TAG_VERSION" val="1.0"/>
  <p:tag name="KSO_WM_BEAUTIFY_FLAG" val="#wm#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6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2918_1*i*1"/>
  <p:tag name="KSO_WM_TEMPLATE_CATEGORY" val="diagram"/>
  <p:tag name="KSO_WM_TEMPLATE_INDEX" val="20202918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918_1*i*2"/>
  <p:tag name="KSO_WM_TEMPLATE_CATEGORY" val="diagram"/>
  <p:tag name="KSO_WM_TEMPLATE_INDEX" val="20202918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2918_1*i*3"/>
  <p:tag name="KSO_WM_TEMPLATE_CATEGORY" val="diagram"/>
  <p:tag name="KSO_WM_TEMPLATE_INDEX" val="20202918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918_1*i*4"/>
  <p:tag name="KSO_WM_TEMPLATE_CATEGORY" val="diagram"/>
  <p:tag name="KSO_WM_TEMPLATE_INDEX" val="20202918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3"/>
  <p:tag name="KSO_WM_UNIT_TEXT_FILL_TYPE" val="1"/>
</p:tagLst>
</file>

<file path=ppt/tags/tag637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38.xml><?xml version="1.0" encoding="utf-8"?>
<p:tagLst xmlns:p="http://schemas.openxmlformats.org/presentationml/2006/main">
  <p:tag name="KSO_WM_SLIDE_ID" val="diagram20202918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918"/>
  <p:tag name="KSO_WM_SLIDE_LAYOUT" val="a_f"/>
  <p:tag name="KSO_WM_SLIDE_LAYOUT_CNT" val="1_1"/>
  <p:tag name="KSO_WM_SLIDE_TYPE" val="text"/>
  <p:tag name="KSO_WM_SLIDE_SUBTYPE" val="pureTxt"/>
  <p:tag name="KSO_WM_SLIDE_SIZE" val="864*383"/>
  <p:tag name="KSO_WM_SLIDE_POSITION" val="95*87"/>
  <p:tag name="KSO_WM_SLIDE_BK_DARK_LIGHT" val=""/>
  <p:tag name="KSO_WM_SLIDE_BACKGROUND_TYPE" val="general"/>
</p:tagLst>
</file>

<file path=ppt/tags/tag6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1682a5dd-3118-4450-b0b5-c073ed5abeae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bd51127d-c3ec-4084-939c-d0c189c78704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a1092756-7fbf-43b9-ab89-2039e2f0d4ca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42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y"/>
  <p:tag name="KSO_WM_UNIT_INDEX" val="1"/>
  <p:tag name="KSO_WM_UNIT_ID" val="diagram20198654_1*y*1"/>
  <p:tag name="KSO_WM_TEMPLATE_CATEGORY" val="diagram"/>
  <p:tag name="KSO_WM_TEMPLATE_INDEX" val="2019865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644.xml><?xml version="1.0" encoding="utf-8"?>
<p:tagLst xmlns:p="http://schemas.openxmlformats.org/presentationml/2006/main">
  <p:tag name="KSO_WM_UNIT_NOCLEAR" val="0"/>
  <p:tag name="KSO_WM_UNIT_VALUE" val="186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8654_1*f*1"/>
  <p:tag name="KSO_WM_TEMPLATE_CATEGORY" val="diagram"/>
  <p:tag name="KSO_WM_TEMPLATE_INDEX" val="20198654"/>
  <p:tag name="KSO_WM_UNIT_LAYERLEVEL" val="1"/>
  <p:tag name="KSO_WM_TAG_VERSION" val="1.0"/>
  <p:tag name="KSO_WM_BEAUTIFY_FLAG" val="#wm#"/>
  <p:tag name="KSO_WM_UNIT_PRESET_TEXT" val="您的正文已经经简明扼要，字字珠玑，但信息却千丝万缕、错综复杂，需要用更多的文字来表述；但请您尽可能提炼思想的精髓，否则容易造成观者的阅读压力，适得其反。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645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46.xml><?xml version="1.0" encoding="utf-8"?>
<p:tagLst xmlns:p="http://schemas.openxmlformats.org/presentationml/2006/main">
  <p:tag name="KSO_WM_SLIDE_ID" val="diagram20198654_1"/>
  <p:tag name="KSO_WM_TEMPLATE_SUBCATEGORY" val="8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95"/>
  <p:tag name="KSO_WM_SLIDE_POSITION" val="0*-1"/>
  <p:tag name="KSO_WM_TAG_VERSION" val="1.0"/>
  <p:tag name="KSO_WM_BEAUTIFY_FLAG" val="#wm#"/>
  <p:tag name="KSO_WM_TEMPLATE_CATEGORY" val="diagram"/>
  <p:tag name="KSO_WM_TEMPLATE_INDEX" val="20198654"/>
  <p:tag name="KSO_WM_SLIDE_LAYOUT" val="a_f_y"/>
  <p:tag name="KSO_WM_SLIDE_LAYOUT_CNT" val="1_1_1"/>
  <p:tag name="KSO_WM_SLIDE_BK_DARK_LIGHT" val=""/>
  <p:tag name="KSO_WM_SLIDE_BACKGROUND_TYPE" val="general"/>
</p:tagLst>
</file>

<file path=ppt/tags/tag6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15967ade-325f-4b87-a181-b29ebd7e9088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ef9ac6fc-babd-45b4-b0c9-8e492e4eeda7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3563369b-73cf-4e90-b334-572a7e58de15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196641_1*i*1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6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6641_1*i*2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4"/>
  <p:tag name="KSO_WM_UNIT_TEXT_FILL_TYPE" val="1"/>
</p:tagLst>
</file>

<file path=ppt/tags/tag652.xml><?xml version="1.0" encoding="utf-8"?>
<p:tagLst xmlns:p="http://schemas.openxmlformats.org/presentationml/2006/main">
  <p:tag name="KSO_WM_UNIT_TEXT_PART_ID_V2" val="d-4-1"/>
  <p:tag name="KSO_WM_UNIT_NOCLEAR" val="0"/>
  <p:tag name="KSO_WM_UNIT_VALUE" val="10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6641_1*f*1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PRESET_TEXT" val="点击此处添加正文，文字是您思想的提炼，为了最终呈现发布的良好效果，请尽量言简意赅的阐述观点；根据需要可酌情增减文字，以便观者可以准确理解您所传达的信息。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653.xml><?xml version="1.0" encoding="utf-8"?>
<p:tagLst xmlns:p="http://schemas.openxmlformats.org/presentationml/2006/main">
  <p:tag name="KSO_WM_UNIT_NOCLEAR" val="0"/>
  <p:tag name="KSO_WM_UNIT_VALUE" val="5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diagram20196641_1*f*2"/>
  <p:tag name="KSO_WM_TEMPLATE_CATEGORY" val="diagram"/>
  <p:tag name="KSO_WM_TEMPLATE_INDEX" val="20196641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&#13;您的正文已经简明扼要，但信息却错综复杂，需要用更多的文字来表述；但请您尽可能提炼思想的精髓，否则容易造成观者的阅读压力，适得其反。&#13;正如我们都希望改变世界，希望给人带去光明，但更多时候只需播下一颗种子，自然有微光照拂，雨露滋养。恰如其分的表达观点，往往可以事半功倍。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654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55.xml><?xml version="1.0" encoding="utf-8"?>
<p:tagLst xmlns:p="http://schemas.openxmlformats.org/presentationml/2006/main">
  <p:tag name="KSO_WM_SLIDE_ID" val="diagram2019664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14*449"/>
  <p:tag name="KSO_WM_SLIDE_POSITION" val="0*56"/>
  <p:tag name="KSO_WM_TAG_VERSION" val="1.0"/>
  <p:tag name="KSO_WM_BEAUTIFY_FLAG" val="#wm#"/>
  <p:tag name="KSO_WM_TEMPLATE_CATEGORY" val="diagram"/>
  <p:tag name="KSO_WM_TEMPLATE_INDEX" val="20196641"/>
  <p:tag name="KSO_WM_SLIDE_LAYOUT" val="a_f"/>
  <p:tag name="KSO_WM_SLIDE_LAYOUT_CNT" val="1_2"/>
  <p:tag name="KSO_WM_SLIDE_BK_DARK_LIGHT" val=""/>
  <p:tag name="KSO_WM_SLIDE_BACKGROUND_TYPE" val="general"/>
</p:tagLst>
</file>

<file path=ppt/tags/tag6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WM_BEAUTIFY_SHAPE_IDENTITY" val="{15967ade-325f-4b87-a181-b29ebd7e9088}"/>
  <p:tag name="KSO_WM_UNIT_FILL_FORE_SCHEMECOLOR_INDEX_BRIGHTNESS" val="0"/>
  <p:tag name="KSO_WM_UNIT_FILL_FORE_SCHEMECOLOR_INDEX" val="8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WM_BEAUTIFY_SHAPE_IDENTITY" val="{ef9ac6fc-babd-45b4-b0c9-8e492e4eeda7}"/>
  <p:tag name="KSO_WM_UNIT_FILL_FORE_SCHEMECOLOR_INDEX_BRIGHTNESS" val="0"/>
  <p:tag name="KSO_WM_UNIT_FILL_FORE_SCHEMECOLOR_INDEX" val="10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WM_BEAUTIFY_SHAPE_IDENTITY" val="{3563369b-73cf-4e90-b334-572a7e58de15}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3"/>
  <p:tag name="KSO_WM_UNIT_TEXT_FILL_TYPE" val="1"/>
</p:tagLst>
</file>

<file path=ppt/tags/tag659.xml><?xml version="1.0" encoding="utf-8"?>
<p:tagLst xmlns:p="http://schemas.openxmlformats.org/presentationml/2006/main">
  <p:tag name="KSO_WM_UNIT_TEXT_FILL_FORE_SCHEMECOLOR_INDEX_BRIGHTNESS" val="0"/>
  <p:tag name="KSO_WM_UNIT_TEXT_FILL_FORE_SCHEMECOLOR_INDEX" val="14"/>
  <p:tag name="KSO_WM_UNIT_TEXT_FILL_TYPE" val="1"/>
</p:tagLst>
</file>

<file path=ppt/tags/tag660.xml><?xml version="1.0" encoding="utf-8"?>
<p:tagLst xmlns:p="http://schemas.openxmlformats.org/presentationml/2006/main">
  <p:tag name="KSO_WM_SLIDE_ID" val="diagram2019664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14*449"/>
  <p:tag name="KSO_WM_SLIDE_POSITION" val="0*56"/>
  <p:tag name="KSO_WM_TAG_VERSION" val="1.0"/>
  <p:tag name="KSO_WM_BEAUTIFY_FLAG" val="#wm#"/>
  <p:tag name="KSO_WM_TEMPLATE_CATEGORY" val="diagram"/>
  <p:tag name="KSO_WM_TEMPLATE_INDEX" val="20196641"/>
  <p:tag name="KSO_WM_SLIDE_LAYOUT" val="a_f"/>
  <p:tag name="KSO_WM_SLIDE_LAYOUT_CNT" val="1_2"/>
  <p:tag name="KSO_WM_SLIDE_BK_DARK_LIGHT" val=""/>
  <p:tag name="KSO_WM_SLIDE_BACKGROUND_TYPE" val="general"/>
</p:tagLst>
</file>

<file path=ppt/theme/theme1.xml><?xml version="1.0" encoding="utf-8"?>
<a:theme xmlns:a="http://schemas.openxmlformats.org/drawingml/2006/main" name="webwppDef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">
      <a:dk1>
        <a:sysClr val="windowText" lastClr="000000"/>
      </a:dk1>
      <a:lt1>
        <a:sysClr val="window" lastClr="FFFFFF"/>
      </a:lt1>
      <a:dk2>
        <a:srgbClr val="002842"/>
      </a:dk2>
      <a:lt2>
        <a:srgbClr val="FFFFFF"/>
      </a:lt2>
      <a:accent1>
        <a:srgbClr val="5195A5"/>
      </a:accent1>
      <a:accent2>
        <a:srgbClr val="8CA26C"/>
      </a:accent2>
      <a:accent3>
        <a:srgbClr val="C5B331"/>
      </a:accent3>
      <a:accent4>
        <a:srgbClr val="E1A215"/>
      </a:accent4>
      <a:accent5>
        <a:srgbClr val="E87A20"/>
      </a:accent5>
      <a:accent6>
        <a:srgbClr val="DD4319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">
      <a:dk1>
        <a:sysClr val="windowText" lastClr="000000"/>
      </a:dk1>
      <a:lt1>
        <a:sysClr val="window" lastClr="FFFFFF"/>
      </a:lt1>
      <a:dk2>
        <a:srgbClr val="002842"/>
      </a:dk2>
      <a:lt2>
        <a:srgbClr val="FFFFFF"/>
      </a:lt2>
      <a:accent1>
        <a:srgbClr val="5195A5"/>
      </a:accent1>
      <a:accent2>
        <a:srgbClr val="8CA26C"/>
      </a:accent2>
      <a:accent3>
        <a:srgbClr val="C5B331"/>
      </a:accent3>
      <a:accent4>
        <a:srgbClr val="E1A215"/>
      </a:accent4>
      <a:accent5>
        <a:srgbClr val="E87A20"/>
      </a:accent5>
      <a:accent6>
        <a:srgbClr val="DD4319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3896</Words>
  <Application>WPS 演示</Application>
  <PresentationFormat>宽屏</PresentationFormat>
  <Paragraphs>415</Paragraphs>
  <Slides>53</Slides>
  <Notes>55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53</vt:i4>
      </vt:variant>
    </vt:vector>
  </HeadingPairs>
  <TitlesOfParts>
    <vt:vector size="76" baseType="lpstr">
      <vt:lpstr>Arial</vt:lpstr>
      <vt:lpstr>宋体</vt:lpstr>
      <vt:lpstr>Wingdings</vt:lpstr>
      <vt:lpstr>Century Gothic</vt:lpstr>
      <vt:lpstr>undefined</vt:lpstr>
      <vt:lpstr>微软雅黑</vt:lpstr>
      <vt:lpstr>等线</vt:lpstr>
      <vt:lpstr>Segoe Print</vt:lpstr>
      <vt:lpstr>Arial Unicode MS</vt:lpstr>
      <vt:lpstr>Times New Roman</vt:lpstr>
      <vt:lpstr>-apple-system</vt:lpstr>
      <vt:lpstr>汉仪旗黑-85S</vt:lpstr>
      <vt:lpstr>黑体</vt:lpstr>
      <vt:lpstr>Segoe UI</vt:lpstr>
      <vt:lpstr>Wingdings</vt:lpstr>
      <vt:lpstr>微软雅黑 Light</vt:lpstr>
      <vt:lpstr>Calibri Light</vt:lpstr>
      <vt:lpstr>WPS-Bullets</vt:lpstr>
      <vt:lpstr>Yu Gothic</vt:lpstr>
      <vt:lpstr>汉仪旗黑-75S</vt:lpstr>
      <vt:lpstr>webwppDefTheme</vt:lpstr>
      <vt:lpstr>2_Office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一、平台架构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二、填报流程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WIN7</dc:creator>
  <cp:lastModifiedBy>OranGe WinD</cp:lastModifiedBy>
  <cp:revision>35</cp:revision>
  <cp:lastPrinted>2021-09-15T01:39:00Z</cp:lastPrinted>
  <dcterms:created xsi:type="dcterms:W3CDTF">2021-09-15T01:39:00Z</dcterms:created>
  <dcterms:modified xsi:type="dcterms:W3CDTF">2021-09-23T16:07:30Z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2052-11.1.0.10463</vt:lpwstr>
  </property>
  <property fmtid="{D5CDD505-2E9C-101B-9397-08002B2CF9AE}" pid="3" name="ICV">
    <vt:lpwstr>A1007AD357E54D0E8367329D3772AE9E</vt:lpwstr>
  </property>
  <property fmtid="{D5CDD505-2E9C-101B-9397-08002B2CF9AE}" pid="4" name="KSOSaveFontToCloudKey">
    <vt:lpwstr>264384251_embed</vt:lpwstr>
  </property>
</Properties>
</file>