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3"/>
  </p:sldIdLst>
  <p:sldSz cx="12192000" cy="6858000"/>
  <p:notesSz cx="6858000" cy="9144000"/>
  <p:custDataLst>
    <p:tags r:id="rId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gs" Target="tags/tag63.xml"/><Relationship Id="rId8" Type="http://schemas.openxmlformats.org/officeDocument/2006/relationships/tableStyles" Target="tableStyles.xml"/><Relationship Id="rId7" Type="http://schemas.openxmlformats.org/officeDocument/2006/relationships/viewProps" Target="viewProps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/>
            </a:gs>
            <a:gs pos="100000">
              <a:schemeClr val="bg2">
                <a:lumMod val="8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1" name="图片 820"/>
          <p:cNvPicPr>
            <a:picLocks noChangeAspect="1"/>
          </p:cNvPicPr>
          <p:nvPr/>
        </p:nvPicPr>
        <p:blipFill>
          <a:blip r:embed="rId1"/>
          <a:srcRect b="19626"/>
          <a:stretch>
            <a:fillRect/>
          </a:stretch>
        </p:blipFill>
        <p:spPr>
          <a:xfrm>
            <a:off x="-33655" y="635"/>
            <a:ext cx="12225655" cy="6857365"/>
          </a:xfrm>
          <a:prstGeom prst="rect">
            <a:avLst/>
          </a:prstGeom>
        </p:spPr>
      </p:pic>
      <p:pic>
        <p:nvPicPr>
          <p:cNvPr id="324" name="图片 323"/>
          <p:cNvPicPr>
            <a:picLocks noChangeAspect="1"/>
          </p:cNvPicPr>
          <p:nvPr/>
        </p:nvPicPr>
        <p:blipFill>
          <a:blip r:embed="rId2"/>
          <a:srcRect r="60500"/>
          <a:stretch>
            <a:fillRect/>
          </a:stretch>
        </p:blipFill>
        <p:spPr>
          <a:xfrm>
            <a:off x="11411770" y="303818"/>
            <a:ext cx="780230" cy="2036240"/>
          </a:xfrm>
          <a:custGeom>
            <a:avLst/>
            <a:gdLst>
              <a:gd name="connsiteX0" fmla="*/ 0 w 780230"/>
              <a:gd name="connsiteY0" fmla="*/ 0 h 2036240"/>
              <a:gd name="connsiteX1" fmla="*/ 780230 w 780230"/>
              <a:gd name="connsiteY1" fmla="*/ 0 h 2036240"/>
              <a:gd name="connsiteX2" fmla="*/ 780230 w 780230"/>
              <a:gd name="connsiteY2" fmla="*/ 2036240 h 2036240"/>
              <a:gd name="connsiteX3" fmla="*/ 0 w 780230"/>
              <a:gd name="connsiteY3" fmla="*/ 2036240 h 2036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230" h="2036240">
                <a:moveTo>
                  <a:pt x="0" y="0"/>
                </a:moveTo>
                <a:lnTo>
                  <a:pt x="780230" y="0"/>
                </a:lnTo>
                <a:lnTo>
                  <a:pt x="780230" y="2036240"/>
                </a:lnTo>
                <a:lnTo>
                  <a:pt x="0" y="2036240"/>
                </a:lnTo>
                <a:close/>
              </a:path>
            </a:pathLst>
          </a:custGeom>
        </p:spPr>
      </p:pic>
      <p:pic>
        <p:nvPicPr>
          <p:cNvPr id="326" name="图片 325"/>
          <p:cNvPicPr>
            <a:picLocks noChangeAspect="1"/>
          </p:cNvPicPr>
          <p:nvPr/>
        </p:nvPicPr>
        <p:blipFill>
          <a:blip r:embed="rId3"/>
          <a:srcRect l="43612"/>
          <a:stretch>
            <a:fillRect/>
          </a:stretch>
        </p:blipFill>
        <p:spPr>
          <a:xfrm>
            <a:off x="-33730" y="592922"/>
            <a:ext cx="536850" cy="1119557"/>
          </a:xfrm>
          <a:custGeom>
            <a:avLst/>
            <a:gdLst>
              <a:gd name="connsiteX0" fmla="*/ 0 w 536850"/>
              <a:gd name="connsiteY0" fmla="*/ 0 h 1119557"/>
              <a:gd name="connsiteX1" fmla="*/ 536850 w 536850"/>
              <a:gd name="connsiteY1" fmla="*/ 0 h 1119557"/>
              <a:gd name="connsiteX2" fmla="*/ 536850 w 536850"/>
              <a:gd name="connsiteY2" fmla="*/ 1119557 h 1119557"/>
              <a:gd name="connsiteX3" fmla="*/ 0 w 536850"/>
              <a:gd name="connsiteY3" fmla="*/ 1119557 h 1119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6850" h="1119557">
                <a:moveTo>
                  <a:pt x="0" y="0"/>
                </a:moveTo>
                <a:lnTo>
                  <a:pt x="536850" y="0"/>
                </a:lnTo>
                <a:lnTo>
                  <a:pt x="536850" y="1119557"/>
                </a:lnTo>
                <a:lnTo>
                  <a:pt x="0" y="1119557"/>
                </a:ln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835" y="12700"/>
            <a:ext cx="11225530" cy="5745480"/>
          </a:xfrm>
          <a:prstGeom prst="rect">
            <a:avLst/>
          </a:prstGeom>
        </p:spPr>
      </p:pic>
      <p:sp>
        <p:nvSpPr>
          <p:cNvPr id="333" name="文本框 332" descr="7b0a20202020227461726765744d6f64756c65223a202270726f636573734f6e6c696e65466f6e7473220a7d0a"/>
          <p:cNvSpPr txBox="1"/>
          <p:nvPr/>
        </p:nvSpPr>
        <p:spPr>
          <a:xfrm>
            <a:off x="801370" y="362585"/>
            <a:ext cx="70745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sym typeface="方正楷体_GB2312" panose="02000000000000000000" charset="-122"/>
              </a:rPr>
              <a:t>贺兰县中小学第</a:t>
            </a:r>
            <a:r>
              <a:rPr lang="zh-CN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sym typeface="方正楷体_GB2312" panose="02000000000000000000" charset="-122"/>
              </a:rPr>
              <a:t>四</a:t>
            </a:r>
            <a:r>
              <a:rPr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sym typeface="方正楷体_GB2312" panose="02000000000000000000" charset="-122"/>
              </a:rPr>
              <a:t>届劳动技能大赛</a:t>
            </a:r>
            <a:endParaRPr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sym typeface="方正楷体_GB2312" panose="02000000000000000000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260" y="4762500"/>
            <a:ext cx="2256790" cy="219011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54920" y="4531360"/>
            <a:ext cx="1915160" cy="218567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015105" y="1847215"/>
            <a:ext cx="377761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项目名称</a:t>
            </a:r>
            <a:endParaRPr lang="zh-CN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06270" y="3397250"/>
            <a:ext cx="377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学校：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647815" y="3397250"/>
            <a:ext cx="377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班级：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五（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94205" y="4009390"/>
            <a:ext cx="377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姓名：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47815" y="4009390"/>
            <a:ext cx="377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指导教师：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/>
      </p:transition>
    </mc:Choice>
    <mc:Fallback>
      <p:transition>
        <p:blinds/>
      </p:transition>
    </mc:Fallback>
  </mc:AlternateContent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COMMONDATA" val="eyJoZGlkIjoiMjE1MTEyY2ZkMTUzMzg2NThhMTEyMGE0NWNmOGM1MjQifQ==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/>
            </a:gs>
            <a:gs pos="100000">
              <a:schemeClr val="phClr">
                <a:lumMod val="85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</Words>
  <Application>WPS 演示</Application>
  <PresentationFormat>宽屏</PresentationFormat>
  <Paragraphs>12</Paragraphs>
  <Slides>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1" baseType="lpstr">
      <vt:lpstr>Arial</vt:lpstr>
      <vt:lpstr>宋体</vt:lpstr>
      <vt:lpstr>Wingdings</vt:lpstr>
      <vt:lpstr>Wingdings</vt:lpstr>
      <vt:lpstr>楷体</vt:lpstr>
      <vt:lpstr>方正楷体_GB2312</vt:lpstr>
      <vt:lpstr>微软雅黑</vt:lpstr>
      <vt:lpstr>Arial Unicode MS</vt:lpstr>
      <vt:lpstr>Calibri</vt:lpstr>
      <vt:lpstr>Office 主题​​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辉色馨情</cp:lastModifiedBy>
  <cp:revision>179</cp:revision>
  <dcterms:created xsi:type="dcterms:W3CDTF">2019-06-19T02:08:00Z</dcterms:created>
  <dcterms:modified xsi:type="dcterms:W3CDTF">2026-07-03T07:58:39Z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2052-12.1.0.25225</vt:lpwstr>
  </property>
  <property fmtid="{D5CDD505-2E9C-101B-9397-08002B2CF9AE}" pid="3" name="ICV">
    <vt:lpwstr>751076CA73994096A1B2030D2D8F2225_11</vt:lpwstr>
  </property>
</Properties>
</file>